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  <p:sldMasterId id="2147483672" r:id="rId3"/>
    <p:sldMasterId id="2147483684" r:id="rId4"/>
    <p:sldMasterId id="2147483697" r:id="rId5"/>
  </p:sldMasterIdLst>
  <p:notesMasterIdLst>
    <p:notesMasterId r:id="rId102"/>
  </p:notesMasterIdLst>
  <p:sldIdLst>
    <p:sldId id="528" r:id="rId6"/>
    <p:sldId id="506" r:id="rId7"/>
    <p:sldId id="752" r:id="rId8"/>
    <p:sldId id="761" r:id="rId9"/>
    <p:sldId id="879" r:id="rId10"/>
    <p:sldId id="908" r:id="rId11"/>
    <p:sldId id="909" r:id="rId12"/>
    <p:sldId id="760" r:id="rId13"/>
    <p:sldId id="878" r:id="rId14"/>
    <p:sldId id="874" r:id="rId15"/>
    <p:sldId id="877" r:id="rId16"/>
    <p:sldId id="873" r:id="rId17"/>
    <p:sldId id="762" r:id="rId18"/>
    <p:sldId id="839" r:id="rId19"/>
    <p:sldId id="835" r:id="rId20"/>
    <p:sldId id="836" r:id="rId21"/>
    <p:sldId id="831" r:id="rId22"/>
    <p:sldId id="832" r:id="rId23"/>
    <p:sldId id="833" r:id="rId24"/>
    <p:sldId id="837" r:id="rId25"/>
    <p:sldId id="515" r:id="rId26"/>
    <p:sldId id="851" r:id="rId27"/>
    <p:sldId id="840" r:id="rId28"/>
    <p:sldId id="842" r:id="rId29"/>
    <p:sldId id="847" r:id="rId30"/>
    <p:sldId id="848" r:id="rId31"/>
    <p:sldId id="849" r:id="rId32"/>
    <p:sldId id="841" r:id="rId33"/>
    <p:sldId id="844" r:id="rId34"/>
    <p:sldId id="856" r:id="rId35"/>
    <p:sldId id="857" r:id="rId36"/>
    <p:sldId id="858" r:id="rId37"/>
    <p:sldId id="859" r:id="rId38"/>
    <p:sldId id="860" r:id="rId39"/>
    <p:sldId id="843" r:id="rId40"/>
    <p:sldId id="850" r:id="rId41"/>
    <p:sldId id="852" r:id="rId42"/>
    <p:sldId id="853" r:id="rId43"/>
    <p:sldId id="854" r:id="rId44"/>
    <p:sldId id="862" r:id="rId45"/>
    <p:sldId id="509" r:id="rId46"/>
    <p:sldId id="855" r:id="rId47"/>
    <p:sldId id="806" r:id="rId48"/>
    <p:sldId id="808" r:id="rId49"/>
    <p:sldId id="809" r:id="rId50"/>
    <p:sldId id="861" r:id="rId51"/>
    <p:sldId id="527" r:id="rId52"/>
    <p:sldId id="864" r:id="rId53"/>
    <p:sldId id="865" r:id="rId54"/>
    <p:sldId id="866" r:id="rId55"/>
    <p:sldId id="867" r:id="rId56"/>
    <p:sldId id="868" r:id="rId57"/>
    <p:sldId id="869" r:id="rId58"/>
    <p:sldId id="870" r:id="rId59"/>
    <p:sldId id="871" r:id="rId60"/>
    <p:sldId id="845" r:id="rId61"/>
    <p:sldId id="257" r:id="rId62"/>
    <p:sldId id="872" r:id="rId63"/>
    <p:sldId id="260" r:id="rId64"/>
    <p:sldId id="261" r:id="rId65"/>
    <p:sldId id="270" r:id="rId66"/>
    <p:sldId id="262" r:id="rId67"/>
    <p:sldId id="273" r:id="rId68"/>
    <p:sldId id="846" r:id="rId69"/>
    <p:sldId id="669" r:id="rId70"/>
    <p:sldId id="813" r:id="rId71"/>
    <p:sldId id="664" r:id="rId72"/>
    <p:sldId id="817" r:id="rId73"/>
    <p:sldId id="818" r:id="rId74"/>
    <p:sldId id="820" r:id="rId75"/>
    <p:sldId id="807" r:id="rId76"/>
    <p:sldId id="880" r:id="rId77"/>
    <p:sldId id="665" r:id="rId78"/>
    <p:sldId id="881" r:id="rId79"/>
    <p:sldId id="882" r:id="rId80"/>
    <p:sldId id="883" r:id="rId81"/>
    <p:sldId id="668" r:id="rId82"/>
    <p:sldId id="892" r:id="rId83"/>
    <p:sldId id="893" r:id="rId84"/>
    <p:sldId id="894" r:id="rId85"/>
    <p:sldId id="895" r:id="rId86"/>
    <p:sldId id="863" r:id="rId87"/>
    <p:sldId id="896" r:id="rId88"/>
    <p:sldId id="897" r:id="rId89"/>
    <p:sldId id="898" r:id="rId90"/>
    <p:sldId id="899" r:id="rId91"/>
    <p:sldId id="900" r:id="rId92"/>
    <p:sldId id="901" r:id="rId93"/>
    <p:sldId id="902" r:id="rId94"/>
    <p:sldId id="903" r:id="rId95"/>
    <p:sldId id="904" r:id="rId96"/>
    <p:sldId id="875" r:id="rId97"/>
    <p:sldId id="876" r:id="rId98"/>
    <p:sldId id="905" r:id="rId99"/>
    <p:sldId id="906" r:id="rId100"/>
    <p:sldId id="907" r:id="rId10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3" roundtripDataSignature="AMtx7mg0p551PH+s3BHIyr5AY1FpO1wG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249"/>
    <a:srgbClr val="000000"/>
    <a:srgbClr val="FF9797"/>
    <a:srgbClr val="F3B8F4"/>
    <a:srgbClr val="FFCC00"/>
    <a:srgbClr val="E6C4E8"/>
    <a:srgbClr val="5C0000"/>
    <a:srgbClr val="F5C80B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37" autoAdjust="0"/>
  </p:normalViewPr>
  <p:slideViewPr>
    <p:cSldViewPr snapToGrid="0">
      <p:cViewPr varScale="1">
        <p:scale>
          <a:sx n="71" d="100"/>
          <a:sy n="71" d="100"/>
        </p:scale>
        <p:origin x="63" y="2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07" Type="http://schemas.openxmlformats.org/officeDocument/2006/relationships/tableStyles" Target="tableStyles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customschemas.google.com/relationships/presentationmetadata" Target="metadata"/><Relationship Id="rId108" Type="http://schemas.microsoft.com/office/2016/11/relationships/changesInfo" Target="changesInfos/changesInfo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viv Yaish" userId="17b3e3fbe2f65a53" providerId="LiveId" clId="{411B4A3A-5B6C-42F4-AEB1-6164FFB4AE5B}"/>
    <pc:docChg chg="modSld">
      <pc:chgData name="Aviv Yaish" userId="17b3e3fbe2f65a53" providerId="LiveId" clId="{411B4A3A-5B6C-42F4-AEB1-6164FFB4AE5B}" dt="2022-06-28T10:18:02.751" v="0" actId="404"/>
      <pc:docMkLst>
        <pc:docMk/>
      </pc:docMkLst>
      <pc:sldChg chg="modSp mod">
        <pc:chgData name="Aviv Yaish" userId="17b3e3fbe2f65a53" providerId="LiveId" clId="{411B4A3A-5B6C-42F4-AEB1-6164FFB4AE5B}" dt="2022-06-28T10:18:02.751" v="0" actId="404"/>
        <pc:sldMkLst>
          <pc:docMk/>
          <pc:sldMk cId="0" sldId="256"/>
        </pc:sldMkLst>
        <pc:spChg chg="mod">
          <ac:chgData name="Aviv Yaish" userId="17b3e3fbe2f65a53" providerId="LiveId" clId="{411B4A3A-5B6C-42F4-AEB1-6164FFB4AE5B}" dt="2022-06-28T10:18:02.751" v="0" actId="404"/>
          <ac:spMkLst>
            <pc:docMk/>
            <pc:sldMk cId="0" sldId="256"/>
            <ac:spMk id="94" creationId="{00000000-0000-0000-0000-000000000000}"/>
          </ac:spMkLst>
        </pc:spChg>
      </pc:sldChg>
    </pc:docChg>
  </pc:docChgLst>
  <pc:docChgLst>
    <pc:chgData name="Aviv Yaish" userId="17b3e3fbe2f65a53" providerId="LiveId" clId="{30B0B1F2-8FDD-41BA-BE94-6F7993B0947B}"/>
    <pc:docChg chg="modSld">
      <pc:chgData name="Aviv Yaish" userId="17b3e3fbe2f65a53" providerId="LiveId" clId="{30B0B1F2-8FDD-41BA-BE94-6F7993B0947B}" dt="2022-07-13T01:05:14.825" v="3" actId="113"/>
      <pc:docMkLst>
        <pc:docMk/>
      </pc:docMkLst>
      <pc:sldChg chg="modSp mod">
        <pc:chgData name="Aviv Yaish" userId="17b3e3fbe2f65a53" providerId="LiveId" clId="{30B0B1F2-8FDD-41BA-BE94-6F7993B0947B}" dt="2022-07-13T01:05:14.825" v="3" actId="113"/>
        <pc:sldMkLst>
          <pc:docMk/>
          <pc:sldMk cId="471404376" sldId="452"/>
        </pc:sldMkLst>
        <pc:spChg chg="mod">
          <ac:chgData name="Aviv Yaish" userId="17b3e3fbe2f65a53" providerId="LiveId" clId="{30B0B1F2-8FDD-41BA-BE94-6F7993B0947B}" dt="2022-07-13T01:05:14.825" v="3" actId="113"/>
          <ac:spMkLst>
            <pc:docMk/>
            <pc:sldMk cId="471404376" sldId="452"/>
            <ac:spMk id="381" creationId="{00000000-0000-0000-0000-000000000000}"/>
          </ac:spMkLst>
        </pc:spChg>
      </pc:sldChg>
      <pc:sldChg chg="modSp mod">
        <pc:chgData name="Aviv Yaish" userId="17b3e3fbe2f65a53" providerId="LiveId" clId="{30B0B1F2-8FDD-41BA-BE94-6F7993B0947B}" dt="2022-07-13T01:04:47.484" v="1" actId="113"/>
        <pc:sldMkLst>
          <pc:docMk/>
          <pc:sldMk cId="3794961060" sldId="471"/>
        </pc:sldMkLst>
        <pc:spChg chg="mod">
          <ac:chgData name="Aviv Yaish" userId="17b3e3fbe2f65a53" providerId="LiveId" clId="{30B0B1F2-8FDD-41BA-BE94-6F7993B0947B}" dt="2022-07-13T01:04:47.484" v="1" actId="113"/>
          <ac:spMkLst>
            <pc:docMk/>
            <pc:sldMk cId="3794961060" sldId="471"/>
            <ac:spMk id="381" creationId="{00000000-0000-0000-0000-000000000000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svg"/><Relationship Id="rId1" Type="http://schemas.openxmlformats.org/officeDocument/2006/relationships/image" Target="../media/image82.png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8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sv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svg"/><Relationship Id="rId1" Type="http://schemas.openxmlformats.org/officeDocument/2006/relationships/image" Target="../media/image90.png"/><Relationship Id="rId6" Type="http://schemas.openxmlformats.org/officeDocument/2006/relationships/image" Target="../media/image95.svg"/><Relationship Id="rId5" Type="http://schemas.openxmlformats.org/officeDocument/2006/relationships/image" Target="../media/image94.png"/><Relationship Id="rId4" Type="http://schemas.openxmlformats.org/officeDocument/2006/relationships/image" Target="../media/image9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svg"/><Relationship Id="rId1" Type="http://schemas.openxmlformats.org/officeDocument/2006/relationships/image" Target="../media/image82.png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8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sv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svg"/><Relationship Id="rId1" Type="http://schemas.openxmlformats.org/officeDocument/2006/relationships/image" Target="../media/image90.png"/><Relationship Id="rId6" Type="http://schemas.openxmlformats.org/officeDocument/2006/relationships/image" Target="../media/image95.svg"/><Relationship Id="rId5" Type="http://schemas.openxmlformats.org/officeDocument/2006/relationships/image" Target="../media/image94.png"/><Relationship Id="rId4" Type="http://schemas.openxmlformats.org/officeDocument/2006/relationships/image" Target="../media/image9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4B2223-81A6-4AE3-AB50-8CAF8F814DF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D43AC1F-9B80-463B-8152-2F2C2D86B1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Trustless: </a:t>
          </a:r>
          <a:br>
            <a:rPr lang="en-US" dirty="0"/>
          </a:br>
          <a:r>
            <a:rPr lang="en-US" dirty="0"/>
            <a:t>Alice &amp; Bob can always claim their money</a:t>
          </a:r>
        </a:p>
      </dgm:t>
    </dgm:pt>
    <dgm:pt modelId="{A3B90343-6F61-470E-9889-C654DFFE17FD}" type="parTrans" cxnId="{F71C90DD-F645-4712-87E5-085A7A548946}">
      <dgm:prSet/>
      <dgm:spPr/>
      <dgm:t>
        <a:bodyPr/>
        <a:lstStyle/>
        <a:p>
          <a:endParaRPr lang="en-US"/>
        </a:p>
      </dgm:t>
    </dgm:pt>
    <dgm:pt modelId="{BC2260A0-4EED-4DFB-9D9E-35AC6C3AF9F0}" type="sibTrans" cxnId="{F71C90DD-F645-4712-87E5-085A7A548946}">
      <dgm:prSet/>
      <dgm:spPr/>
      <dgm:t>
        <a:bodyPr/>
        <a:lstStyle/>
        <a:p>
          <a:endParaRPr lang="en-US"/>
        </a:p>
      </dgm:t>
    </dgm:pt>
    <dgm:pt modelId="{324D7815-EAF8-41CD-9398-0BEEAAA5932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(even if the other isn’t cooperative)</a:t>
          </a:r>
        </a:p>
      </dgm:t>
    </dgm:pt>
    <dgm:pt modelId="{53192737-CFD8-4CFC-AE11-6A517DEDB758}" type="parTrans" cxnId="{354CDCBB-94EB-4282-A8B8-5709ECFA4E09}">
      <dgm:prSet/>
      <dgm:spPr/>
      <dgm:t>
        <a:bodyPr/>
        <a:lstStyle/>
        <a:p>
          <a:endParaRPr lang="en-US"/>
        </a:p>
      </dgm:t>
    </dgm:pt>
    <dgm:pt modelId="{90511644-2979-4D17-89F0-85621715CEC0}" type="sibTrans" cxnId="{354CDCBB-94EB-4282-A8B8-5709ECFA4E09}">
      <dgm:prSet/>
      <dgm:spPr/>
      <dgm:t>
        <a:bodyPr/>
        <a:lstStyle/>
        <a:p>
          <a:endParaRPr lang="en-US"/>
        </a:p>
      </dgm:t>
    </dgm:pt>
    <dgm:pt modelId="{873F7071-7CB8-4A74-BA04-8829E6890ED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Many small transfers</a:t>
          </a:r>
          <a:br>
            <a:rPr lang="en-US" dirty="0"/>
          </a:br>
          <a:r>
            <a:rPr lang="en-US" dirty="0"/>
            <a:t>Only 2 blockchain transactions</a:t>
          </a:r>
        </a:p>
      </dgm:t>
    </dgm:pt>
    <dgm:pt modelId="{FC937605-42CE-43F7-A0B9-BA570B8F88F8}" type="parTrans" cxnId="{0BF9B103-42D0-4286-BA98-ECCC6F893104}">
      <dgm:prSet/>
      <dgm:spPr/>
      <dgm:t>
        <a:bodyPr/>
        <a:lstStyle/>
        <a:p>
          <a:endParaRPr lang="en-US"/>
        </a:p>
      </dgm:t>
    </dgm:pt>
    <dgm:pt modelId="{08D678DC-BFD7-4560-9AF8-CEC40FF5C9E5}" type="sibTrans" cxnId="{0BF9B103-42D0-4286-BA98-ECCC6F893104}">
      <dgm:prSet/>
      <dgm:spPr/>
      <dgm:t>
        <a:bodyPr/>
        <a:lstStyle/>
        <a:p>
          <a:endParaRPr lang="en-US"/>
        </a:p>
      </dgm:t>
    </dgm:pt>
    <dgm:pt modelId="{74F9D874-9BDE-468B-A9A6-E101315837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Fast Payments</a:t>
          </a:r>
        </a:p>
      </dgm:t>
    </dgm:pt>
    <dgm:pt modelId="{066E4C8F-0FD0-47C4-955C-6AEAE56B2588}" type="parTrans" cxnId="{89F4401F-9355-4A57-914A-3E1D350D6A22}">
      <dgm:prSet/>
      <dgm:spPr/>
      <dgm:t>
        <a:bodyPr/>
        <a:lstStyle/>
        <a:p>
          <a:endParaRPr lang="en-US"/>
        </a:p>
      </dgm:t>
    </dgm:pt>
    <dgm:pt modelId="{F9A132C2-12E0-48B9-92BA-32E53893C6AD}" type="sibTrans" cxnId="{89F4401F-9355-4A57-914A-3E1D350D6A22}">
      <dgm:prSet/>
      <dgm:spPr/>
      <dgm:t>
        <a:bodyPr/>
        <a:lstStyle/>
        <a:p>
          <a:endParaRPr lang="en-US"/>
        </a:p>
      </dgm:t>
    </dgm:pt>
    <dgm:pt modelId="{7D1FC273-5C49-4996-85D2-7CC227E64F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Low fees</a:t>
          </a:r>
        </a:p>
        <a:p>
          <a:pPr>
            <a:lnSpc>
              <a:spcPct val="100000"/>
            </a:lnSpc>
          </a:pPr>
          <a:r>
            <a:rPr lang="en-US" dirty="0"/>
            <a:t>Micropayments are possible</a:t>
          </a:r>
        </a:p>
      </dgm:t>
    </dgm:pt>
    <dgm:pt modelId="{843D85A8-382F-45B0-97E4-0DB2DE0CC5C9}" type="parTrans" cxnId="{CF9843C1-4C62-4E87-B97C-99CD23AE3626}">
      <dgm:prSet/>
      <dgm:spPr/>
      <dgm:t>
        <a:bodyPr/>
        <a:lstStyle/>
        <a:p>
          <a:endParaRPr lang="en-US"/>
        </a:p>
      </dgm:t>
    </dgm:pt>
    <dgm:pt modelId="{C8D63E70-3369-4EEF-8BE2-7F97DAA4539B}" type="sibTrans" cxnId="{CF9843C1-4C62-4E87-B97C-99CD23AE3626}">
      <dgm:prSet/>
      <dgm:spPr/>
      <dgm:t>
        <a:bodyPr/>
        <a:lstStyle/>
        <a:p>
          <a:endParaRPr lang="en-US"/>
        </a:p>
      </dgm:t>
    </dgm:pt>
    <dgm:pt modelId="{3D45489B-BC10-437F-8F68-778BA1C89479}" type="pres">
      <dgm:prSet presAssocID="{1E4B2223-81A6-4AE3-AB50-8CAF8F814DF3}" presName="root" presStyleCnt="0">
        <dgm:presLayoutVars>
          <dgm:dir/>
          <dgm:resizeHandles val="exact"/>
        </dgm:presLayoutVars>
      </dgm:prSet>
      <dgm:spPr/>
    </dgm:pt>
    <dgm:pt modelId="{B0D7E737-C247-41A6-8A4D-96355C50C7D7}" type="pres">
      <dgm:prSet presAssocID="{1D43AC1F-9B80-463B-8152-2F2C2D86B198}" presName="compNode" presStyleCnt="0"/>
      <dgm:spPr/>
    </dgm:pt>
    <dgm:pt modelId="{AAB3DD32-BF7F-4E55-8976-795D1C0E9C14}" type="pres">
      <dgm:prSet presAssocID="{1D43AC1F-9B80-463B-8152-2F2C2D86B198}" presName="bgRect" presStyleLbl="bgShp" presStyleIdx="0" presStyleCnt="4"/>
      <dgm:spPr/>
    </dgm:pt>
    <dgm:pt modelId="{6ABFF2FA-2F8A-4CAB-B1DA-E0F36CB5D341}" type="pres">
      <dgm:prSet presAssocID="{1D43AC1F-9B80-463B-8152-2F2C2D86B19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fe"/>
        </a:ext>
      </dgm:extLst>
    </dgm:pt>
    <dgm:pt modelId="{5218C498-2864-42EF-AC1D-7590E9400C63}" type="pres">
      <dgm:prSet presAssocID="{1D43AC1F-9B80-463B-8152-2F2C2D86B198}" presName="spaceRect" presStyleCnt="0"/>
      <dgm:spPr/>
    </dgm:pt>
    <dgm:pt modelId="{8AD1EC8C-6F5C-473D-9916-0F4ECF9BB12B}" type="pres">
      <dgm:prSet presAssocID="{1D43AC1F-9B80-463B-8152-2F2C2D86B198}" presName="parTx" presStyleLbl="revTx" presStyleIdx="0" presStyleCnt="5">
        <dgm:presLayoutVars>
          <dgm:chMax val="0"/>
          <dgm:chPref val="0"/>
        </dgm:presLayoutVars>
      </dgm:prSet>
      <dgm:spPr/>
    </dgm:pt>
    <dgm:pt modelId="{2016980D-6D9C-4FCC-8E45-F79D3EAB3936}" type="pres">
      <dgm:prSet presAssocID="{1D43AC1F-9B80-463B-8152-2F2C2D86B198}" presName="desTx" presStyleLbl="revTx" presStyleIdx="1" presStyleCnt="5">
        <dgm:presLayoutVars/>
      </dgm:prSet>
      <dgm:spPr/>
    </dgm:pt>
    <dgm:pt modelId="{CE6C1F83-D7CD-4365-8215-BE72EDCC36F8}" type="pres">
      <dgm:prSet presAssocID="{BC2260A0-4EED-4DFB-9D9E-35AC6C3AF9F0}" presName="sibTrans" presStyleCnt="0"/>
      <dgm:spPr/>
    </dgm:pt>
    <dgm:pt modelId="{C1B96828-DFCC-4462-B18B-76150EF4C8B3}" type="pres">
      <dgm:prSet presAssocID="{873F7071-7CB8-4A74-BA04-8829E6890EDA}" presName="compNode" presStyleCnt="0"/>
      <dgm:spPr/>
    </dgm:pt>
    <dgm:pt modelId="{5B29EB5F-5F0B-4D7B-94E3-9D56EE58BEB8}" type="pres">
      <dgm:prSet presAssocID="{873F7071-7CB8-4A74-BA04-8829E6890EDA}" presName="bgRect" presStyleLbl="bgShp" presStyleIdx="1" presStyleCnt="4"/>
      <dgm:spPr/>
    </dgm:pt>
    <dgm:pt modelId="{99B1AB99-BDE0-49D8-9099-513317BAC1AB}" type="pres">
      <dgm:prSet presAssocID="{873F7071-7CB8-4A74-BA04-8829E6890ED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 check"/>
        </a:ext>
      </dgm:extLst>
    </dgm:pt>
    <dgm:pt modelId="{CDEFD6F0-F310-4DE3-A8F6-6CCC1332AF7A}" type="pres">
      <dgm:prSet presAssocID="{873F7071-7CB8-4A74-BA04-8829E6890EDA}" presName="spaceRect" presStyleCnt="0"/>
      <dgm:spPr/>
    </dgm:pt>
    <dgm:pt modelId="{3FCBEFF6-3A62-495B-97E5-7F4E0D39B356}" type="pres">
      <dgm:prSet presAssocID="{873F7071-7CB8-4A74-BA04-8829E6890EDA}" presName="parTx" presStyleLbl="revTx" presStyleIdx="2" presStyleCnt="5">
        <dgm:presLayoutVars>
          <dgm:chMax val="0"/>
          <dgm:chPref val="0"/>
        </dgm:presLayoutVars>
      </dgm:prSet>
      <dgm:spPr/>
    </dgm:pt>
    <dgm:pt modelId="{F4EA7872-5FF6-4D57-AA41-BE1B43D3B1B4}" type="pres">
      <dgm:prSet presAssocID="{08D678DC-BFD7-4560-9AF8-CEC40FF5C9E5}" presName="sibTrans" presStyleCnt="0"/>
      <dgm:spPr/>
    </dgm:pt>
    <dgm:pt modelId="{7C2A84F3-3C26-43B2-80B2-1A73BC5480FC}" type="pres">
      <dgm:prSet presAssocID="{74F9D874-9BDE-468B-A9A6-E101315837BD}" presName="compNode" presStyleCnt="0"/>
      <dgm:spPr/>
    </dgm:pt>
    <dgm:pt modelId="{209BF994-DD6C-4A24-A82D-7B01A5FEDB79}" type="pres">
      <dgm:prSet presAssocID="{74F9D874-9BDE-468B-A9A6-E101315837BD}" presName="bgRect" presStyleLbl="bgShp" presStyleIdx="2" presStyleCnt="4"/>
      <dgm:spPr/>
    </dgm:pt>
    <dgm:pt modelId="{55A97BC7-25C7-40C2-8893-5506C894F86F}" type="pres">
      <dgm:prSet presAssocID="{74F9D874-9BDE-468B-A9A6-E101315837B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CD1E2BA7-799E-41A5-B752-7C9678BC57E2}" type="pres">
      <dgm:prSet presAssocID="{74F9D874-9BDE-468B-A9A6-E101315837BD}" presName="spaceRect" presStyleCnt="0"/>
      <dgm:spPr/>
    </dgm:pt>
    <dgm:pt modelId="{CFEC4BA2-CE42-441F-8168-689700AB47FF}" type="pres">
      <dgm:prSet presAssocID="{74F9D874-9BDE-468B-A9A6-E101315837BD}" presName="parTx" presStyleLbl="revTx" presStyleIdx="3" presStyleCnt="5">
        <dgm:presLayoutVars>
          <dgm:chMax val="0"/>
          <dgm:chPref val="0"/>
        </dgm:presLayoutVars>
      </dgm:prSet>
      <dgm:spPr/>
    </dgm:pt>
    <dgm:pt modelId="{74D11220-6A14-41A2-8CE2-F424CBE7F5B4}" type="pres">
      <dgm:prSet presAssocID="{F9A132C2-12E0-48B9-92BA-32E53893C6AD}" presName="sibTrans" presStyleCnt="0"/>
      <dgm:spPr/>
    </dgm:pt>
    <dgm:pt modelId="{5EA45632-BE7A-4758-AAD3-FE2695915FF5}" type="pres">
      <dgm:prSet presAssocID="{7D1FC273-5C49-4996-85D2-7CC227E64F11}" presName="compNode" presStyleCnt="0"/>
      <dgm:spPr/>
    </dgm:pt>
    <dgm:pt modelId="{4275A59B-0A44-4B2B-8D4F-3F57F11867FE}" type="pres">
      <dgm:prSet presAssocID="{7D1FC273-5C49-4996-85D2-7CC227E64F11}" presName="bgRect" presStyleLbl="bgShp" presStyleIdx="3" presStyleCnt="4"/>
      <dgm:spPr/>
    </dgm:pt>
    <dgm:pt modelId="{CD4B0EC4-6650-49CC-B4FE-6B3CB307F58E}" type="pres">
      <dgm:prSet presAssocID="{7D1FC273-5C49-4996-85D2-7CC227E64F1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A0416D3D-DC82-4AE8-B259-38FD09F600C2}" type="pres">
      <dgm:prSet presAssocID="{7D1FC273-5C49-4996-85D2-7CC227E64F11}" presName="spaceRect" presStyleCnt="0"/>
      <dgm:spPr/>
    </dgm:pt>
    <dgm:pt modelId="{083E5CF9-9337-47B7-A4F4-D63625711B15}" type="pres">
      <dgm:prSet presAssocID="{7D1FC273-5C49-4996-85D2-7CC227E64F1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0BF9B103-42D0-4286-BA98-ECCC6F893104}" srcId="{1E4B2223-81A6-4AE3-AB50-8CAF8F814DF3}" destId="{873F7071-7CB8-4A74-BA04-8829E6890EDA}" srcOrd="1" destOrd="0" parTransId="{FC937605-42CE-43F7-A0B9-BA570B8F88F8}" sibTransId="{08D678DC-BFD7-4560-9AF8-CEC40FF5C9E5}"/>
    <dgm:cxn modelId="{89F4401F-9355-4A57-914A-3E1D350D6A22}" srcId="{1E4B2223-81A6-4AE3-AB50-8CAF8F814DF3}" destId="{74F9D874-9BDE-468B-A9A6-E101315837BD}" srcOrd="2" destOrd="0" parTransId="{066E4C8F-0FD0-47C4-955C-6AEAE56B2588}" sibTransId="{F9A132C2-12E0-48B9-92BA-32E53893C6AD}"/>
    <dgm:cxn modelId="{3EE3811F-B0F7-4D9C-A268-2005D128046E}" type="presOf" srcId="{74F9D874-9BDE-468B-A9A6-E101315837BD}" destId="{CFEC4BA2-CE42-441F-8168-689700AB47FF}" srcOrd="0" destOrd="0" presId="urn:microsoft.com/office/officeart/2018/2/layout/IconVerticalSolidList"/>
    <dgm:cxn modelId="{70A47F95-1B8F-4094-AC37-411FF4E34E81}" type="presOf" srcId="{1E4B2223-81A6-4AE3-AB50-8CAF8F814DF3}" destId="{3D45489B-BC10-437F-8F68-778BA1C89479}" srcOrd="0" destOrd="0" presId="urn:microsoft.com/office/officeart/2018/2/layout/IconVerticalSolidList"/>
    <dgm:cxn modelId="{4EBFFF98-D8BE-42BD-90E0-A2681B790A87}" type="presOf" srcId="{324D7815-EAF8-41CD-9398-0BEEAAA59329}" destId="{2016980D-6D9C-4FCC-8E45-F79D3EAB3936}" srcOrd="0" destOrd="0" presId="urn:microsoft.com/office/officeart/2018/2/layout/IconVerticalSolidList"/>
    <dgm:cxn modelId="{24CEEFAF-38F0-48B9-BE47-D35E31C25AB4}" type="presOf" srcId="{1D43AC1F-9B80-463B-8152-2F2C2D86B198}" destId="{8AD1EC8C-6F5C-473D-9916-0F4ECF9BB12B}" srcOrd="0" destOrd="0" presId="urn:microsoft.com/office/officeart/2018/2/layout/IconVerticalSolidList"/>
    <dgm:cxn modelId="{3B9686B5-A6A4-474F-A48D-88BD93080A31}" type="presOf" srcId="{873F7071-7CB8-4A74-BA04-8829E6890EDA}" destId="{3FCBEFF6-3A62-495B-97E5-7F4E0D39B356}" srcOrd="0" destOrd="0" presId="urn:microsoft.com/office/officeart/2018/2/layout/IconVerticalSolidList"/>
    <dgm:cxn modelId="{354CDCBB-94EB-4282-A8B8-5709ECFA4E09}" srcId="{1D43AC1F-9B80-463B-8152-2F2C2D86B198}" destId="{324D7815-EAF8-41CD-9398-0BEEAAA59329}" srcOrd="0" destOrd="0" parTransId="{53192737-CFD8-4CFC-AE11-6A517DEDB758}" sibTransId="{90511644-2979-4D17-89F0-85621715CEC0}"/>
    <dgm:cxn modelId="{CF9843C1-4C62-4E87-B97C-99CD23AE3626}" srcId="{1E4B2223-81A6-4AE3-AB50-8CAF8F814DF3}" destId="{7D1FC273-5C49-4996-85D2-7CC227E64F11}" srcOrd="3" destOrd="0" parTransId="{843D85A8-382F-45B0-97E4-0DB2DE0CC5C9}" sibTransId="{C8D63E70-3369-4EEF-8BE2-7F97DAA4539B}"/>
    <dgm:cxn modelId="{3DC382CF-58CE-4981-883E-A4814021FF5A}" type="presOf" srcId="{7D1FC273-5C49-4996-85D2-7CC227E64F11}" destId="{083E5CF9-9337-47B7-A4F4-D63625711B15}" srcOrd="0" destOrd="0" presId="urn:microsoft.com/office/officeart/2018/2/layout/IconVerticalSolidList"/>
    <dgm:cxn modelId="{F71C90DD-F645-4712-87E5-085A7A548946}" srcId="{1E4B2223-81A6-4AE3-AB50-8CAF8F814DF3}" destId="{1D43AC1F-9B80-463B-8152-2F2C2D86B198}" srcOrd="0" destOrd="0" parTransId="{A3B90343-6F61-470E-9889-C654DFFE17FD}" sibTransId="{BC2260A0-4EED-4DFB-9D9E-35AC6C3AF9F0}"/>
    <dgm:cxn modelId="{192A508D-F977-49FA-8288-8C6968694BC7}" type="presParOf" srcId="{3D45489B-BC10-437F-8F68-778BA1C89479}" destId="{B0D7E737-C247-41A6-8A4D-96355C50C7D7}" srcOrd="0" destOrd="0" presId="urn:microsoft.com/office/officeart/2018/2/layout/IconVerticalSolidList"/>
    <dgm:cxn modelId="{E33EB926-14D0-4E73-ABA9-942DFB666BB7}" type="presParOf" srcId="{B0D7E737-C247-41A6-8A4D-96355C50C7D7}" destId="{AAB3DD32-BF7F-4E55-8976-795D1C0E9C14}" srcOrd="0" destOrd="0" presId="urn:microsoft.com/office/officeart/2018/2/layout/IconVerticalSolidList"/>
    <dgm:cxn modelId="{D2E52EB5-1D98-4D13-BBD2-4584ADE5F144}" type="presParOf" srcId="{B0D7E737-C247-41A6-8A4D-96355C50C7D7}" destId="{6ABFF2FA-2F8A-4CAB-B1DA-E0F36CB5D341}" srcOrd="1" destOrd="0" presId="urn:microsoft.com/office/officeart/2018/2/layout/IconVerticalSolidList"/>
    <dgm:cxn modelId="{BC42C653-4C8C-41C6-BB4E-9A51DD51A2FB}" type="presParOf" srcId="{B0D7E737-C247-41A6-8A4D-96355C50C7D7}" destId="{5218C498-2864-42EF-AC1D-7590E9400C63}" srcOrd="2" destOrd="0" presId="urn:microsoft.com/office/officeart/2018/2/layout/IconVerticalSolidList"/>
    <dgm:cxn modelId="{D48C0E4B-D583-42E7-9E4D-F665B4BF1A9E}" type="presParOf" srcId="{B0D7E737-C247-41A6-8A4D-96355C50C7D7}" destId="{8AD1EC8C-6F5C-473D-9916-0F4ECF9BB12B}" srcOrd="3" destOrd="0" presId="urn:microsoft.com/office/officeart/2018/2/layout/IconVerticalSolidList"/>
    <dgm:cxn modelId="{8D38085B-9FDA-4D1C-BC73-2212EDBE4B23}" type="presParOf" srcId="{B0D7E737-C247-41A6-8A4D-96355C50C7D7}" destId="{2016980D-6D9C-4FCC-8E45-F79D3EAB3936}" srcOrd="4" destOrd="0" presId="urn:microsoft.com/office/officeart/2018/2/layout/IconVerticalSolidList"/>
    <dgm:cxn modelId="{A000E61E-5BA7-439F-BD7F-4340488A35CC}" type="presParOf" srcId="{3D45489B-BC10-437F-8F68-778BA1C89479}" destId="{CE6C1F83-D7CD-4365-8215-BE72EDCC36F8}" srcOrd="1" destOrd="0" presId="urn:microsoft.com/office/officeart/2018/2/layout/IconVerticalSolidList"/>
    <dgm:cxn modelId="{1E09A403-F428-4F39-B6DB-FAAEA0DA8CEF}" type="presParOf" srcId="{3D45489B-BC10-437F-8F68-778BA1C89479}" destId="{C1B96828-DFCC-4462-B18B-76150EF4C8B3}" srcOrd="2" destOrd="0" presId="urn:microsoft.com/office/officeart/2018/2/layout/IconVerticalSolidList"/>
    <dgm:cxn modelId="{9EC2F495-936F-4850-8968-682788B0F84D}" type="presParOf" srcId="{C1B96828-DFCC-4462-B18B-76150EF4C8B3}" destId="{5B29EB5F-5F0B-4D7B-94E3-9D56EE58BEB8}" srcOrd="0" destOrd="0" presId="urn:microsoft.com/office/officeart/2018/2/layout/IconVerticalSolidList"/>
    <dgm:cxn modelId="{198960CD-7B1F-4BDC-A80F-1268E552E9FA}" type="presParOf" srcId="{C1B96828-DFCC-4462-B18B-76150EF4C8B3}" destId="{99B1AB99-BDE0-49D8-9099-513317BAC1AB}" srcOrd="1" destOrd="0" presId="urn:microsoft.com/office/officeart/2018/2/layout/IconVerticalSolidList"/>
    <dgm:cxn modelId="{D6DCF3CC-01D7-4811-A137-6AEB3A4847BB}" type="presParOf" srcId="{C1B96828-DFCC-4462-B18B-76150EF4C8B3}" destId="{CDEFD6F0-F310-4DE3-A8F6-6CCC1332AF7A}" srcOrd="2" destOrd="0" presId="urn:microsoft.com/office/officeart/2018/2/layout/IconVerticalSolidList"/>
    <dgm:cxn modelId="{31F236B7-BA38-4B53-BAC6-B761D8F98C11}" type="presParOf" srcId="{C1B96828-DFCC-4462-B18B-76150EF4C8B3}" destId="{3FCBEFF6-3A62-495B-97E5-7F4E0D39B356}" srcOrd="3" destOrd="0" presId="urn:microsoft.com/office/officeart/2018/2/layout/IconVerticalSolidList"/>
    <dgm:cxn modelId="{726AA7F8-AB7F-41AB-8D63-AA12C4F30B48}" type="presParOf" srcId="{3D45489B-BC10-437F-8F68-778BA1C89479}" destId="{F4EA7872-5FF6-4D57-AA41-BE1B43D3B1B4}" srcOrd="3" destOrd="0" presId="urn:microsoft.com/office/officeart/2018/2/layout/IconVerticalSolidList"/>
    <dgm:cxn modelId="{713D12C2-8A81-4F71-976F-4CB9190780F7}" type="presParOf" srcId="{3D45489B-BC10-437F-8F68-778BA1C89479}" destId="{7C2A84F3-3C26-43B2-80B2-1A73BC5480FC}" srcOrd="4" destOrd="0" presId="urn:microsoft.com/office/officeart/2018/2/layout/IconVerticalSolidList"/>
    <dgm:cxn modelId="{468B5DA2-3DDF-42AF-A670-0D0479B254E1}" type="presParOf" srcId="{7C2A84F3-3C26-43B2-80B2-1A73BC5480FC}" destId="{209BF994-DD6C-4A24-A82D-7B01A5FEDB79}" srcOrd="0" destOrd="0" presId="urn:microsoft.com/office/officeart/2018/2/layout/IconVerticalSolidList"/>
    <dgm:cxn modelId="{ADB63165-8E52-4BB9-8D70-2A027C86FF1B}" type="presParOf" srcId="{7C2A84F3-3C26-43B2-80B2-1A73BC5480FC}" destId="{55A97BC7-25C7-40C2-8893-5506C894F86F}" srcOrd="1" destOrd="0" presId="urn:microsoft.com/office/officeart/2018/2/layout/IconVerticalSolidList"/>
    <dgm:cxn modelId="{74AD7AFA-8867-4D10-93BA-262F410D7F5A}" type="presParOf" srcId="{7C2A84F3-3C26-43B2-80B2-1A73BC5480FC}" destId="{CD1E2BA7-799E-41A5-B752-7C9678BC57E2}" srcOrd="2" destOrd="0" presId="urn:microsoft.com/office/officeart/2018/2/layout/IconVerticalSolidList"/>
    <dgm:cxn modelId="{0578E40D-70E7-457C-AA70-50259E65F486}" type="presParOf" srcId="{7C2A84F3-3C26-43B2-80B2-1A73BC5480FC}" destId="{CFEC4BA2-CE42-441F-8168-689700AB47FF}" srcOrd="3" destOrd="0" presId="urn:microsoft.com/office/officeart/2018/2/layout/IconVerticalSolidList"/>
    <dgm:cxn modelId="{A2DCBDA1-6240-418A-B27D-F895F8C7FAC1}" type="presParOf" srcId="{3D45489B-BC10-437F-8F68-778BA1C89479}" destId="{74D11220-6A14-41A2-8CE2-F424CBE7F5B4}" srcOrd="5" destOrd="0" presId="urn:microsoft.com/office/officeart/2018/2/layout/IconVerticalSolidList"/>
    <dgm:cxn modelId="{94296424-BA2F-47DE-A67E-B4086FEB7CCA}" type="presParOf" srcId="{3D45489B-BC10-437F-8F68-778BA1C89479}" destId="{5EA45632-BE7A-4758-AAD3-FE2695915FF5}" srcOrd="6" destOrd="0" presId="urn:microsoft.com/office/officeart/2018/2/layout/IconVerticalSolidList"/>
    <dgm:cxn modelId="{A4A201B7-AC24-42EE-AD99-EC46ACF5024E}" type="presParOf" srcId="{5EA45632-BE7A-4758-AAD3-FE2695915FF5}" destId="{4275A59B-0A44-4B2B-8D4F-3F57F11867FE}" srcOrd="0" destOrd="0" presId="urn:microsoft.com/office/officeart/2018/2/layout/IconVerticalSolidList"/>
    <dgm:cxn modelId="{A1A639FA-E5CB-42FA-A6B7-46E9416992B5}" type="presParOf" srcId="{5EA45632-BE7A-4758-AAD3-FE2695915FF5}" destId="{CD4B0EC4-6650-49CC-B4FE-6B3CB307F58E}" srcOrd="1" destOrd="0" presId="urn:microsoft.com/office/officeart/2018/2/layout/IconVerticalSolidList"/>
    <dgm:cxn modelId="{E236C9A7-421C-4D46-8CC7-97C389128CDF}" type="presParOf" srcId="{5EA45632-BE7A-4758-AAD3-FE2695915FF5}" destId="{A0416D3D-DC82-4AE8-B259-38FD09F600C2}" srcOrd="2" destOrd="0" presId="urn:microsoft.com/office/officeart/2018/2/layout/IconVerticalSolidList"/>
    <dgm:cxn modelId="{898405D8-5944-4ADA-8034-A8EBED2EB3DD}" type="presParOf" srcId="{5EA45632-BE7A-4758-AAD3-FE2695915FF5}" destId="{083E5CF9-9337-47B7-A4F4-D63625711B1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FD8865-C6D3-4451-BEEE-0D042E19ABFE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D5DEC09-64B3-4360-A785-344C90B1DAE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Funds are locked in the channel</a:t>
          </a:r>
        </a:p>
      </dgm:t>
    </dgm:pt>
    <dgm:pt modelId="{FF218A48-C4B7-451B-9A7C-D57FC6585357}" type="parTrans" cxnId="{921F1FB9-0C62-4DDD-8E4B-AA39CEB3A251}">
      <dgm:prSet/>
      <dgm:spPr/>
      <dgm:t>
        <a:bodyPr/>
        <a:lstStyle/>
        <a:p>
          <a:endParaRPr lang="en-US"/>
        </a:p>
      </dgm:t>
    </dgm:pt>
    <dgm:pt modelId="{69CDBAF8-CC65-4DCB-A23F-7BEF722732A3}" type="sibTrans" cxnId="{921F1FB9-0C62-4DDD-8E4B-AA39CEB3A25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1CA291F-9413-446B-B4DD-64B51BF36E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Payments are only between Alice &amp; Bob.</a:t>
          </a:r>
        </a:p>
      </dgm:t>
    </dgm:pt>
    <dgm:pt modelId="{0A0C42F0-8DC1-444F-9550-4BED13192E66}" type="parTrans" cxnId="{6E9D411D-92DE-48FF-B249-686F0B5CD517}">
      <dgm:prSet/>
      <dgm:spPr/>
      <dgm:t>
        <a:bodyPr/>
        <a:lstStyle/>
        <a:p>
          <a:endParaRPr lang="en-US"/>
        </a:p>
      </dgm:t>
    </dgm:pt>
    <dgm:pt modelId="{C787EA19-E83D-47AF-86B1-FF55BE00CEC3}" type="sibTrans" cxnId="{6E9D411D-92DE-48FF-B249-686F0B5CD51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4556B52-A0FC-4749-9BC4-4A2CCD51FFE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Liquidity constrains the use of channels </a:t>
          </a:r>
        </a:p>
      </dgm:t>
    </dgm:pt>
    <dgm:pt modelId="{4863B081-7CBC-488E-A07B-D8EAA21854B3}" type="parTrans" cxnId="{CAF6478D-2E1B-4627-916E-43F195F8E262}">
      <dgm:prSet/>
      <dgm:spPr/>
      <dgm:t>
        <a:bodyPr/>
        <a:lstStyle/>
        <a:p>
          <a:endParaRPr lang="LID4096"/>
        </a:p>
      </dgm:t>
    </dgm:pt>
    <dgm:pt modelId="{F290E220-8FB5-4E78-9FBE-7C61FF1E8BB9}" type="sibTrans" cxnId="{CAF6478D-2E1B-4627-916E-43F195F8E262}">
      <dgm:prSet/>
      <dgm:spPr/>
      <dgm:t>
        <a:bodyPr/>
        <a:lstStyle/>
        <a:p>
          <a:pPr>
            <a:lnSpc>
              <a:spcPct val="100000"/>
            </a:lnSpc>
          </a:pPr>
          <a:endParaRPr lang="LID4096"/>
        </a:p>
      </dgm:t>
    </dgm:pt>
    <dgm:pt modelId="{88CD67D8-7DA2-488D-930D-20D9EEB3036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Participants need to be online to monitor &amp; appeal.</a:t>
          </a:r>
        </a:p>
      </dgm:t>
    </dgm:pt>
    <dgm:pt modelId="{4F23205C-785E-456E-95FF-1ABC47B27512}" type="parTrans" cxnId="{B56E598E-CA79-49C1-AA13-0E1B417386C6}">
      <dgm:prSet/>
      <dgm:spPr/>
      <dgm:t>
        <a:bodyPr/>
        <a:lstStyle/>
        <a:p>
          <a:endParaRPr lang="LID4096"/>
        </a:p>
      </dgm:t>
    </dgm:pt>
    <dgm:pt modelId="{EDFE65B8-524C-40F7-B708-46D2FE53A49E}" type="sibTrans" cxnId="{B56E598E-CA79-49C1-AA13-0E1B417386C6}">
      <dgm:prSet/>
      <dgm:spPr/>
      <dgm:t>
        <a:bodyPr/>
        <a:lstStyle/>
        <a:p>
          <a:endParaRPr lang="LID4096"/>
        </a:p>
      </dgm:t>
    </dgm:pt>
    <dgm:pt modelId="{0ED8B409-128B-4591-8B33-09CED708384C}" type="pres">
      <dgm:prSet presAssocID="{35FD8865-C6D3-4451-BEEE-0D042E19ABFE}" presName="root" presStyleCnt="0">
        <dgm:presLayoutVars>
          <dgm:dir/>
          <dgm:resizeHandles val="exact"/>
        </dgm:presLayoutVars>
      </dgm:prSet>
      <dgm:spPr/>
    </dgm:pt>
    <dgm:pt modelId="{0818EE4F-E800-4A93-B94E-C4666307A6FF}" type="pres">
      <dgm:prSet presAssocID="{35FD8865-C6D3-4451-BEEE-0D042E19ABFE}" presName="container" presStyleCnt="0">
        <dgm:presLayoutVars>
          <dgm:dir/>
          <dgm:resizeHandles val="exact"/>
        </dgm:presLayoutVars>
      </dgm:prSet>
      <dgm:spPr/>
    </dgm:pt>
    <dgm:pt modelId="{DF886F16-39E2-4E5C-A6EF-00AB5C387C39}" type="pres">
      <dgm:prSet presAssocID="{0D5DEC09-64B3-4360-A785-344C90B1DAE4}" presName="compNode" presStyleCnt="0"/>
      <dgm:spPr/>
    </dgm:pt>
    <dgm:pt modelId="{EB3A32A8-89B9-41F6-8420-153021256622}" type="pres">
      <dgm:prSet presAssocID="{0D5DEC09-64B3-4360-A785-344C90B1DAE4}" presName="iconBgRect" presStyleLbl="bgShp" presStyleIdx="0" presStyleCnt="4"/>
      <dgm:spPr/>
    </dgm:pt>
    <dgm:pt modelId="{2B211072-F494-42A9-823F-5048F1142972}" type="pres">
      <dgm:prSet presAssocID="{0D5DEC09-64B3-4360-A785-344C90B1DAE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83D89182-6130-4B09-9DBD-3124BAF0D9B3}" type="pres">
      <dgm:prSet presAssocID="{0D5DEC09-64B3-4360-A785-344C90B1DAE4}" presName="spaceRect" presStyleCnt="0"/>
      <dgm:spPr/>
    </dgm:pt>
    <dgm:pt modelId="{D6018042-D1BC-4E28-8680-44CE544647C7}" type="pres">
      <dgm:prSet presAssocID="{0D5DEC09-64B3-4360-A785-344C90B1DAE4}" presName="textRect" presStyleLbl="revTx" presStyleIdx="0" presStyleCnt="4">
        <dgm:presLayoutVars>
          <dgm:chMax val="1"/>
          <dgm:chPref val="1"/>
        </dgm:presLayoutVars>
      </dgm:prSet>
      <dgm:spPr/>
    </dgm:pt>
    <dgm:pt modelId="{DFF696DD-6245-42E1-9FA5-3B9935266FB3}" type="pres">
      <dgm:prSet presAssocID="{69CDBAF8-CC65-4DCB-A23F-7BEF722732A3}" presName="sibTrans" presStyleLbl="sibTrans2D1" presStyleIdx="0" presStyleCnt="0"/>
      <dgm:spPr/>
    </dgm:pt>
    <dgm:pt modelId="{247A87E6-BD79-45AB-9BB3-D648B8BE7E8A}" type="pres">
      <dgm:prSet presAssocID="{A1CA291F-9413-446B-B4DD-64B51BF36EA6}" presName="compNode" presStyleCnt="0"/>
      <dgm:spPr/>
    </dgm:pt>
    <dgm:pt modelId="{4308566A-AA82-4692-BEE3-61EF971151D5}" type="pres">
      <dgm:prSet presAssocID="{A1CA291F-9413-446B-B4DD-64B51BF36EA6}" presName="iconBgRect" presStyleLbl="bgShp" presStyleIdx="1" presStyleCnt="4"/>
      <dgm:spPr/>
    </dgm:pt>
    <dgm:pt modelId="{B3F3B077-6062-4FEC-BC1C-BA0C9A00C48A}" type="pres">
      <dgm:prSet presAssocID="{A1CA291F-9413-446B-B4DD-64B51BF36EA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n and woman"/>
        </a:ext>
      </dgm:extLst>
    </dgm:pt>
    <dgm:pt modelId="{C06ECC81-E9DC-4905-8E51-48794E7BA886}" type="pres">
      <dgm:prSet presAssocID="{A1CA291F-9413-446B-B4DD-64B51BF36EA6}" presName="spaceRect" presStyleCnt="0"/>
      <dgm:spPr/>
    </dgm:pt>
    <dgm:pt modelId="{B3507509-FE82-435A-964F-17BA199D020D}" type="pres">
      <dgm:prSet presAssocID="{A1CA291F-9413-446B-B4DD-64B51BF36EA6}" presName="textRect" presStyleLbl="revTx" presStyleIdx="1" presStyleCnt="4">
        <dgm:presLayoutVars>
          <dgm:chMax val="1"/>
          <dgm:chPref val="1"/>
        </dgm:presLayoutVars>
      </dgm:prSet>
      <dgm:spPr/>
    </dgm:pt>
    <dgm:pt modelId="{337970DA-8C5B-4186-BE35-3E397417F634}" type="pres">
      <dgm:prSet presAssocID="{C787EA19-E83D-47AF-86B1-FF55BE00CEC3}" presName="sibTrans" presStyleLbl="sibTrans2D1" presStyleIdx="0" presStyleCnt="0"/>
      <dgm:spPr/>
    </dgm:pt>
    <dgm:pt modelId="{34690AF8-71AF-44FA-BC5F-A8FD7C49AC6D}" type="pres">
      <dgm:prSet presAssocID="{24556B52-A0FC-4749-9BC4-4A2CCD51FFE3}" presName="compNode" presStyleCnt="0"/>
      <dgm:spPr/>
    </dgm:pt>
    <dgm:pt modelId="{1168FF09-D8D9-4204-966B-46495017D855}" type="pres">
      <dgm:prSet presAssocID="{24556B52-A0FC-4749-9BC4-4A2CCD51FFE3}" presName="iconBgRect" presStyleLbl="bgShp" presStyleIdx="2" presStyleCnt="4"/>
      <dgm:spPr/>
    </dgm:pt>
    <dgm:pt modelId="{CB24AC11-CC6B-45B6-B606-8D1658E559E2}" type="pres">
      <dgm:prSet presAssocID="{24556B52-A0FC-4749-9BC4-4A2CCD51FFE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nsfer"/>
        </a:ext>
      </dgm:extLst>
    </dgm:pt>
    <dgm:pt modelId="{FDDA6BB7-CFDE-4FD3-AE47-8B44787D98F0}" type="pres">
      <dgm:prSet presAssocID="{24556B52-A0FC-4749-9BC4-4A2CCD51FFE3}" presName="spaceRect" presStyleCnt="0"/>
      <dgm:spPr/>
    </dgm:pt>
    <dgm:pt modelId="{227A3C1D-F98C-4FD1-8796-628BE108F0B4}" type="pres">
      <dgm:prSet presAssocID="{24556B52-A0FC-4749-9BC4-4A2CCD51FFE3}" presName="textRect" presStyleLbl="revTx" presStyleIdx="2" presStyleCnt="4">
        <dgm:presLayoutVars>
          <dgm:chMax val="1"/>
          <dgm:chPref val="1"/>
        </dgm:presLayoutVars>
      </dgm:prSet>
      <dgm:spPr/>
    </dgm:pt>
    <dgm:pt modelId="{FAF91C96-833F-4E92-B00E-DA4D9FD07EC7}" type="pres">
      <dgm:prSet presAssocID="{F290E220-8FB5-4E78-9FBE-7C61FF1E8BB9}" presName="sibTrans" presStyleLbl="sibTrans2D1" presStyleIdx="0" presStyleCnt="0"/>
      <dgm:spPr/>
    </dgm:pt>
    <dgm:pt modelId="{B823345E-5E39-435F-B911-C4E392067F0F}" type="pres">
      <dgm:prSet presAssocID="{88CD67D8-7DA2-488D-930D-20D9EEB30363}" presName="compNode" presStyleCnt="0"/>
      <dgm:spPr/>
    </dgm:pt>
    <dgm:pt modelId="{BF98895C-93F7-4A94-90B1-0629B40698EF}" type="pres">
      <dgm:prSet presAssocID="{88CD67D8-7DA2-488D-930D-20D9EEB30363}" presName="iconBgRect" presStyleLbl="bgShp" presStyleIdx="3" presStyleCnt="4"/>
      <dgm:spPr/>
    </dgm:pt>
    <dgm:pt modelId="{CB30A0D3-1344-43FA-B142-6F15FA1CEBEB}" type="pres">
      <dgm:prSet presAssocID="{88CD67D8-7DA2-488D-930D-20D9EEB3036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ream"/>
        </a:ext>
      </dgm:extLst>
    </dgm:pt>
    <dgm:pt modelId="{15E5FC18-AF65-47BE-B45D-A45CAE3FF78A}" type="pres">
      <dgm:prSet presAssocID="{88CD67D8-7DA2-488D-930D-20D9EEB30363}" presName="spaceRect" presStyleCnt="0"/>
      <dgm:spPr/>
    </dgm:pt>
    <dgm:pt modelId="{C6D6436C-506F-499A-B5C5-1D46CBF247DC}" type="pres">
      <dgm:prSet presAssocID="{88CD67D8-7DA2-488D-930D-20D9EEB3036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BA5FD0C-40FB-4B9B-ACE6-B682D3BCF83A}" type="presOf" srcId="{35FD8865-C6D3-4451-BEEE-0D042E19ABFE}" destId="{0ED8B409-128B-4591-8B33-09CED708384C}" srcOrd="0" destOrd="0" presId="urn:microsoft.com/office/officeart/2018/2/layout/IconCircleList"/>
    <dgm:cxn modelId="{F6FD020F-9038-4705-A49F-B16DA1261527}" type="presOf" srcId="{C787EA19-E83D-47AF-86B1-FF55BE00CEC3}" destId="{337970DA-8C5B-4186-BE35-3E397417F634}" srcOrd="0" destOrd="0" presId="urn:microsoft.com/office/officeart/2018/2/layout/IconCircleList"/>
    <dgm:cxn modelId="{6E9D411D-92DE-48FF-B249-686F0B5CD517}" srcId="{35FD8865-C6D3-4451-BEEE-0D042E19ABFE}" destId="{A1CA291F-9413-446B-B4DD-64B51BF36EA6}" srcOrd="1" destOrd="0" parTransId="{0A0C42F0-8DC1-444F-9550-4BED13192E66}" sibTransId="{C787EA19-E83D-47AF-86B1-FF55BE00CEC3}"/>
    <dgm:cxn modelId="{F685603C-2063-45F1-B510-EAA795C446A4}" type="presOf" srcId="{69CDBAF8-CC65-4DCB-A23F-7BEF722732A3}" destId="{DFF696DD-6245-42E1-9FA5-3B9935266FB3}" srcOrd="0" destOrd="0" presId="urn:microsoft.com/office/officeart/2018/2/layout/IconCircleList"/>
    <dgm:cxn modelId="{ED2F486B-FA77-4EF3-B61B-4C93DB1C7777}" type="presOf" srcId="{24556B52-A0FC-4749-9BC4-4A2CCD51FFE3}" destId="{227A3C1D-F98C-4FD1-8796-628BE108F0B4}" srcOrd="0" destOrd="0" presId="urn:microsoft.com/office/officeart/2018/2/layout/IconCircleList"/>
    <dgm:cxn modelId="{155D2D75-2ECB-4357-96B2-0D0C0EBBC99B}" type="presOf" srcId="{F290E220-8FB5-4E78-9FBE-7C61FF1E8BB9}" destId="{FAF91C96-833F-4E92-B00E-DA4D9FD07EC7}" srcOrd="0" destOrd="0" presId="urn:microsoft.com/office/officeart/2018/2/layout/IconCircleList"/>
    <dgm:cxn modelId="{CAF6478D-2E1B-4627-916E-43F195F8E262}" srcId="{35FD8865-C6D3-4451-BEEE-0D042E19ABFE}" destId="{24556B52-A0FC-4749-9BC4-4A2CCD51FFE3}" srcOrd="2" destOrd="0" parTransId="{4863B081-7CBC-488E-A07B-D8EAA21854B3}" sibTransId="{F290E220-8FB5-4E78-9FBE-7C61FF1E8BB9}"/>
    <dgm:cxn modelId="{B56E598E-CA79-49C1-AA13-0E1B417386C6}" srcId="{35FD8865-C6D3-4451-BEEE-0D042E19ABFE}" destId="{88CD67D8-7DA2-488D-930D-20D9EEB30363}" srcOrd="3" destOrd="0" parTransId="{4F23205C-785E-456E-95FF-1ABC47B27512}" sibTransId="{EDFE65B8-524C-40F7-B708-46D2FE53A49E}"/>
    <dgm:cxn modelId="{27A80596-045D-4345-95D0-149C9E1F5133}" type="presOf" srcId="{88CD67D8-7DA2-488D-930D-20D9EEB30363}" destId="{C6D6436C-506F-499A-B5C5-1D46CBF247DC}" srcOrd="0" destOrd="0" presId="urn:microsoft.com/office/officeart/2018/2/layout/IconCircleList"/>
    <dgm:cxn modelId="{921F1FB9-0C62-4DDD-8E4B-AA39CEB3A251}" srcId="{35FD8865-C6D3-4451-BEEE-0D042E19ABFE}" destId="{0D5DEC09-64B3-4360-A785-344C90B1DAE4}" srcOrd="0" destOrd="0" parTransId="{FF218A48-C4B7-451B-9A7C-D57FC6585357}" sibTransId="{69CDBAF8-CC65-4DCB-A23F-7BEF722732A3}"/>
    <dgm:cxn modelId="{0D38BDC7-C21C-4C92-BD53-6F1055040D25}" type="presOf" srcId="{0D5DEC09-64B3-4360-A785-344C90B1DAE4}" destId="{D6018042-D1BC-4E28-8680-44CE544647C7}" srcOrd="0" destOrd="0" presId="urn:microsoft.com/office/officeart/2018/2/layout/IconCircleList"/>
    <dgm:cxn modelId="{58E60AEA-A201-458C-BF65-DC336B557C9C}" type="presOf" srcId="{A1CA291F-9413-446B-B4DD-64B51BF36EA6}" destId="{B3507509-FE82-435A-964F-17BA199D020D}" srcOrd="0" destOrd="0" presId="urn:microsoft.com/office/officeart/2018/2/layout/IconCircleList"/>
    <dgm:cxn modelId="{C8209572-59AA-489D-A490-8D2E614683C7}" type="presParOf" srcId="{0ED8B409-128B-4591-8B33-09CED708384C}" destId="{0818EE4F-E800-4A93-B94E-C4666307A6FF}" srcOrd="0" destOrd="0" presId="urn:microsoft.com/office/officeart/2018/2/layout/IconCircleList"/>
    <dgm:cxn modelId="{8B2CEE5E-27EF-4EF9-A51C-E186990EDD1F}" type="presParOf" srcId="{0818EE4F-E800-4A93-B94E-C4666307A6FF}" destId="{DF886F16-39E2-4E5C-A6EF-00AB5C387C39}" srcOrd="0" destOrd="0" presId="urn:microsoft.com/office/officeart/2018/2/layout/IconCircleList"/>
    <dgm:cxn modelId="{342E7BA7-8CBC-4F96-997E-8AB1F740F5E2}" type="presParOf" srcId="{DF886F16-39E2-4E5C-A6EF-00AB5C387C39}" destId="{EB3A32A8-89B9-41F6-8420-153021256622}" srcOrd="0" destOrd="0" presId="urn:microsoft.com/office/officeart/2018/2/layout/IconCircleList"/>
    <dgm:cxn modelId="{BBDB514E-EDBF-4BF7-9839-0F505AF18EDF}" type="presParOf" srcId="{DF886F16-39E2-4E5C-A6EF-00AB5C387C39}" destId="{2B211072-F494-42A9-823F-5048F1142972}" srcOrd="1" destOrd="0" presId="urn:microsoft.com/office/officeart/2018/2/layout/IconCircleList"/>
    <dgm:cxn modelId="{D3056EBC-2969-440A-A9FC-0A6607B4CC19}" type="presParOf" srcId="{DF886F16-39E2-4E5C-A6EF-00AB5C387C39}" destId="{83D89182-6130-4B09-9DBD-3124BAF0D9B3}" srcOrd="2" destOrd="0" presId="urn:microsoft.com/office/officeart/2018/2/layout/IconCircleList"/>
    <dgm:cxn modelId="{2780C57D-35C1-4BCB-B314-5F0057A0ECC8}" type="presParOf" srcId="{DF886F16-39E2-4E5C-A6EF-00AB5C387C39}" destId="{D6018042-D1BC-4E28-8680-44CE544647C7}" srcOrd="3" destOrd="0" presId="urn:microsoft.com/office/officeart/2018/2/layout/IconCircleList"/>
    <dgm:cxn modelId="{8B09F106-5DCE-4783-8B3A-432F18281879}" type="presParOf" srcId="{0818EE4F-E800-4A93-B94E-C4666307A6FF}" destId="{DFF696DD-6245-42E1-9FA5-3B9935266FB3}" srcOrd="1" destOrd="0" presId="urn:microsoft.com/office/officeart/2018/2/layout/IconCircleList"/>
    <dgm:cxn modelId="{4758C14A-AB0A-4CD7-9208-DF24642EE8BD}" type="presParOf" srcId="{0818EE4F-E800-4A93-B94E-C4666307A6FF}" destId="{247A87E6-BD79-45AB-9BB3-D648B8BE7E8A}" srcOrd="2" destOrd="0" presId="urn:microsoft.com/office/officeart/2018/2/layout/IconCircleList"/>
    <dgm:cxn modelId="{6C4C77FF-7D21-4251-BC6D-09EE7E0490A1}" type="presParOf" srcId="{247A87E6-BD79-45AB-9BB3-D648B8BE7E8A}" destId="{4308566A-AA82-4692-BEE3-61EF971151D5}" srcOrd="0" destOrd="0" presId="urn:microsoft.com/office/officeart/2018/2/layout/IconCircleList"/>
    <dgm:cxn modelId="{CDEAB2D9-0D76-4D85-A7F8-BF69378F7051}" type="presParOf" srcId="{247A87E6-BD79-45AB-9BB3-D648B8BE7E8A}" destId="{B3F3B077-6062-4FEC-BC1C-BA0C9A00C48A}" srcOrd="1" destOrd="0" presId="urn:microsoft.com/office/officeart/2018/2/layout/IconCircleList"/>
    <dgm:cxn modelId="{1CCA292E-64FD-4AB1-99B6-0245F590DA0C}" type="presParOf" srcId="{247A87E6-BD79-45AB-9BB3-D648B8BE7E8A}" destId="{C06ECC81-E9DC-4905-8E51-48794E7BA886}" srcOrd="2" destOrd="0" presId="urn:microsoft.com/office/officeart/2018/2/layout/IconCircleList"/>
    <dgm:cxn modelId="{73FDB14D-0CF9-4936-9D05-25F3B6CAE7B8}" type="presParOf" srcId="{247A87E6-BD79-45AB-9BB3-D648B8BE7E8A}" destId="{B3507509-FE82-435A-964F-17BA199D020D}" srcOrd="3" destOrd="0" presId="urn:microsoft.com/office/officeart/2018/2/layout/IconCircleList"/>
    <dgm:cxn modelId="{FCB39AAC-8707-4F76-AB84-A4AAA6AD32FA}" type="presParOf" srcId="{0818EE4F-E800-4A93-B94E-C4666307A6FF}" destId="{337970DA-8C5B-4186-BE35-3E397417F634}" srcOrd="3" destOrd="0" presId="urn:microsoft.com/office/officeart/2018/2/layout/IconCircleList"/>
    <dgm:cxn modelId="{1DA96AFF-121D-44B7-8650-8466CE76A7B7}" type="presParOf" srcId="{0818EE4F-E800-4A93-B94E-C4666307A6FF}" destId="{34690AF8-71AF-44FA-BC5F-A8FD7C49AC6D}" srcOrd="4" destOrd="0" presId="urn:microsoft.com/office/officeart/2018/2/layout/IconCircleList"/>
    <dgm:cxn modelId="{93C04E0C-4F90-4D70-98DA-A59535395716}" type="presParOf" srcId="{34690AF8-71AF-44FA-BC5F-A8FD7C49AC6D}" destId="{1168FF09-D8D9-4204-966B-46495017D855}" srcOrd="0" destOrd="0" presId="urn:microsoft.com/office/officeart/2018/2/layout/IconCircleList"/>
    <dgm:cxn modelId="{4A2568F6-4020-4FC1-9B65-DD7BC812A209}" type="presParOf" srcId="{34690AF8-71AF-44FA-BC5F-A8FD7C49AC6D}" destId="{CB24AC11-CC6B-45B6-B606-8D1658E559E2}" srcOrd="1" destOrd="0" presId="urn:microsoft.com/office/officeart/2018/2/layout/IconCircleList"/>
    <dgm:cxn modelId="{164B9D55-5A51-4B40-BCF5-68FEB5533866}" type="presParOf" srcId="{34690AF8-71AF-44FA-BC5F-A8FD7C49AC6D}" destId="{FDDA6BB7-CFDE-4FD3-AE47-8B44787D98F0}" srcOrd="2" destOrd="0" presId="urn:microsoft.com/office/officeart/2018/2/layout/IconCircleList"/>
    <dgm:cxn modelId="{61DB72B4-5D36-4A24-A61F-5A2038BC1375}" type="presParOf" srcId="{34690AF8-71AF-44FA-BC5F-A8FD7C49AC6D}" destId="{227A3C1D-F98C-4FD1-8796-628BE108F0B4}" srcOrd="3" destOrd="0" presId="urn:microsoft.com/office/officeart/2018/2/layout/IconCircleList"/>
    <dgm:cxn modelId="{7FA622DB-C4A9-47E3-BF61-2FE2EE3CCA07}" type="presParOf" srcId="{0818EE4F-E800-4A93-B94E-C4666307A6FF}" destId="{FAF91C96-833F-4E92-B00E-DA4D9FD07EC7}" srcOrd="5" destOrd="0" presId="urn:microsoft.com/office/officeart/2018/2/layout/IconCircleList"/>
    <dgm:cxn modelId="{E933C837-7607-46F7-A2A3-3F503A53D08B}" type="presParOf" srcId="{0818EE4F-E800-4A93-B94E-C4666307A6FF}" destId="{B823345E-5E39-435F-B911-C4E392067F0F}" srcOrd="6" destOrd="0" presId="urn:microsoft.com/office/officeart/2018/2/layout/IconCircleList"/>
    <dgm:cxn modelId="{27A619A9-CE35-4EAE-9817-B398E87CB292}" type="presParOf" srcId="{B823345E-5E39-435F-B911-C4E392067F0F}" destId="{BF98895C-93F7-4A94-90B1-0629B40698EF}" srcOrd="0" destOrd="0" presId="urn:microsoft.com/office/officeart/2018/2/layout/IconCircleList"/>
    <dgm:cxn modelId="{57C19516-1417-4510-BEB0-FF0171CD2E07}" type="presParOf" srcId="{B823345E-5E39-435F-B911-C4E392067F0F}" destId="{CB30A0D3-1344-43FA-B142-6F15FA1CEBEB}" srcOrd="1" destOrd="0" presId="urn:microsoft.com/office/officeart/2018/2/layout/IconCircleList"/>
    <dgm:cxn modelId="{1E432B29-B2A0-4643-8FF0-2CC9EAC4E662}" type="presParOf" srcId="{B823345E-5E39-435F-B911-C4E392067F0F}" destId="{15E5FC18-AF65-47BE-B45D-A45CAE3FF78A}" srcOrd="2" destOrd="0" presId="urn:microsoft.com/office/officeart/2018/2/layout/IconCircleList"/>
    <dgm:cxn modelId="{046D53CD-B162-4060-8029-5DD5C17735E2}" type="presParOf" srcId="{B823345E-5E39-435F-B911-C4E392067F0F}" destId="{C6D6436C-506F-499A-B5C5-1D46CBF247D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A82D45-2B17-403A-92DB-FCCDE4DFD2EB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71192D77-2B6B-4C8D-9053-97D920E4804B}">
      <dgm:prSet/>
      <dgm:spPr/>
      <dgm:t>
        <a:bodyPr/>
        <a:lstStyle/>
        <a:p>
          <a:r>
            <a:rPr lang="en-US" dirty="0"/>
            <a:t>How much would nodes charge as fees?</a:t>
          </a:r>
        </a:p>
      </dgm:t>
    </dgm:pt>
    <dgm:pt modelId="{743C1832-AF38-4B77-8750-5DDD3F00B989}" type="parTrans" cxnId="{249CE8DF-7BF3-42B1-833D-8BB248B63E0B}">
      <dgm:prSet/>
      <dgm:spPr/>
      <dgm:t>
        <a:bodyPr/>
        <a:lstStyle/>
        <a:p>
          <a:endParaRPr lang="en-US"/>
        </a:p>
      </dgm:t>
    </dgm:pt>
    <dgm:pt modelId="{613F86B1-DCD6-4140-AE7A-241DA5546987}" type="sibTrans" cxnId="{249CE8DF-7BF3-42B1-833D-8BB248B63E0B}">
      <dgm:prSet/>
      <dgm:spPr/>
      <dgm:t>
        <a:bodyPr/>
        <a:lstStyle/>
        <a:p>
          <a:endParaRPr lang="en-US"/>
        </a:p>
      </dgm:t>
    </dgm:pt>
    <dgm:pt modelId="{EEB15EC1-18C2-4CF9-BAA9-3D5B55A74CB0}">
      <dgm:prSet/>
      <dgm:spPr/>
      <dgm:t>
        <a:bodyPr/>
        <a:lstStyle/>
        <a:p>
          <a:r>
            <a:rPr lang="en-US"/>
            <a:t>How would the network be built?</a:t>
          </a:r>
        </a:p>
      </dgm:t>
    </dgm:pt>
    <dgm:pt modelId="{7B0B590D-F21D-41DB-A67C-6033951AE268}" type="parTrans" cxnId="{6891D4F4-BA74-4565-905A-098828210850}">
      <dgm:prSet/>
      <dgm:spPr/>
      <dgm:t>
        <a:bodyPr/>
        <a:lstStyle/>
        <a:p>
          <a:endParaRPr lang="en-US"/>
        </a:p>
      </dgm:t>
    </dgm:pt>
    <dgm:pt modelId="{8F3030E1-4E02-4064-8804-EDDCE31263EC}" type="sibTrans" cxnId="{6891D4F4-BA74-4565-905A-098828210850}">
      <dgm:prSet/>
      <dgm:spPr/>
      <dgm:t>
        <a:bodyPr/>
        <a:lstStyle/>
        <a:p>
          <a:endParaRPr lang="en-US"/>
        </a:p>
      </dgm:t>
    </dgm:pt>
    <dgm:pt modelId="{81FFB85A-35C7-4502-879F-DDD61CAC3247}">
      <dgm:prSet/>
      <dgm:spPr/>
      <dgm:t>
        <a:bodyPr/>
        <a:lstStyle/>
        <a:p>
          <a:r>
            <a:rPr lang="en-US" dirty="0"/>
            <a:t>How to allocate liquidity?</a:t>
          </a:r>
        </a:p>
      </dgm:t>
    </dgm:pt>
    <dgm:pt modelId="{46E7673E-1474-4BCE-AFEA-B12A54C30F60}" type="parTrans" cxnId="{8E3E23C7-0460-4562-BAEE-5D1E3B5AC215}">
      <dgm:prSet/>
      <dgm:spPr/>
      <dgm:t>
        <a:bodyPr/>
        <a:lstStyle/>
        <a:p>
          <a:endParaRPr lang="en-US"/>
        </a:p>
      </dgm:t>
    </dgm:pt>
    <dgm:pt modelId="{B9C0DDF8-3EE2-46BC-B067-508A9A371DB6}" type="sibTrans" cxnId="{8E3E23C7-0460-4562-BAEE-5D1E3B5AC215}">
      <dgm:prSet/>
      <dgm:spPr/>
      <dgm:t>
        <a:bodyPr/>
        <a:lstStyle/>
        <a:p>
          <a:endParaRPr lang="en-US"/>
        </a:p>
      </dgm:t>
    </dgm:pt>
    <dgm:pt modelId="{43CBD38A-6261-412B-B6E2-4C4F63CD3D49}" type="pres">
      <dgm:prSet presAssocID="{37A82D45-2B17-403A-92DB-FCCDE4DFD2E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1918609-038B-42ED-B7AF-55D768D6FE8F}" type="pres">
      <dgm:prSet presAssocID="{71192D77-2B6B-4C8D-9053-97D920E4804B}" presName="hierRoot1" presStyleCnt="0"/>
      <dgm:spPr/>
    </dgm:pt>
    <dgm:pt modelId="{28C1886B-F37F-4460-8F69-5D24D291873F}" type="pres">
      <dgm:prSet presAssocID="{71192D77-2B6B-4C8D-9053-97D920E4804B}" presName="composite" presStyleCnt="0"/>
      <dgm:spPr/>
    </dgm:pt>
    <dgm:pt modelId="{661A6500-D6BD-49B0-B501-752FB55B297C}" type="pres">
      <dgm:prSet presAssocID="{71192D77-2B6B-4C8D-9053-97D920E4804B}" presName="background" presStyleLbl="node0" presStyleIdx="0" presStyleCnt="3"/>
      <dgm:spPr/>
    </dgm:pt>
    <dgm:pt modelId="{953FAD91-F78C-4257-B9EA-610B74D16703}" type="pres">
      <dgm:prSet presAssocID="{71192D77-2B6B-4C8D-9053-97D920E4804B}" presName="text" presStyleLbl="fgAcc0" presStyleIdx="0" presStyleCnt="3">
        <dgm:presLayoutVars>
          <dgm:chPref val="3"/>
        </dgm:presLayoutVars>
      </dgm:prSet>
      <dgm:spPr/>
    </dgm:pt>
    <dgm:pt modelId="{9217107B-5627-4FCF-881D-E2E7004C3928}" type="pres">
      <dgm:prSet presAssocID="{71192D77-2B6B-4C8D-9053-97D920E4804B}" presName="hierChild2" presStyleCnt="0"/>
      <dgm:spPr/>
    </dgm:pt>
    <dgm:pt modelId="{EE422082-4783-4ED5-A132-EFED150869AB}" type="pres">
      <dgm:prSet presAssocID="{EEB15EC1-18C2-4CF9-BAA9-3D5B55A74CB0}" presName="hierRoot1" presStyleCnt="0"/>
      <dgm:spPr/>
    </dgm:pt>
    <dgm:pt modelId="{B5116711-E2BE-442B-9983-4A0B90A13DDD}" type="pres">
      <dgm:prSet presAssocID="{EEB15EC1-18C2-4CF9-BAA9-3D5B55A74CB0}" presName="composite" presStyleCnt="0"/>
      <dgm:spPr/>
    </dgm:pt>
    <dgm:pt modelId="{3AC31339-943C-49F2-AEF7-AA0D5BCFE9A2}" type="pres">
      <dgm:prSet presAssocID="{EEB15EC1-18C2-4CF9-BAA9-3D5B55A74CB0}" presName="background" presStyleLbl="node0" presStyleIdx="1" presStyleCnt="3"/>
      <dgm:spPr/>
    </dgm:pt>
    <dgm:pt modelId="{F68813AC-AD5A-4482-A56A-D2C11E1D4160}" type="pres">
      <dgm:prSet presAssocID="{EEB15EC1-18C2-4CF9-BAA9-3D5B55A74CB0}" presName="text" presStyleLbl="fgAcc0" presStyleIdx="1" presStyleCnt="3">
        <dgm:presLayoutVars>
          <dgm:chPref val="3"/>
        </dgm:presLayoutVars>
      </dgm:prSet>
      <dgm:spPr/>
    </dgm:pt>
    <dgm:pt modelId="{A3E4F1BC-209A-4868-B905-C1277B5074C0}" type="pres">
      <dgm:prSet presAssocID="{EEB15EC1-18C2-4CF9-BAA9-3D5B55A74CB0}" presName="hierChild2" presStyleCnt="0"/>
      <dgm:spPr/>
    </dgm:pt>
    <dgm:pt modelId="{0380E0E1-814E-4215-A816-F53DC30BB66F}" type="pres">
      <dgm:prSet presAssocID="{81FFB85A-35C7-4502-879F-DDD61CAC3247}" presName="hierRoot1" presStyleCnt="0"/>
      <dgm:spPr/>
    </dgm:pt>
    <dgm:pt modelId="{EB175D3C-F6BC-45C3-BA57-12D2C68DF39C}" type="pres">
      <dgm:prSet presAssocID="{81FFB85A-35C7-4502-879F-DDD61CAC3247}" presName="composite" presStyleCnt="0"/>
      <dgm:spPr/>
    </dgm:pt>
    <dgm:pt modelId="{D62488DA-E6B1-4A29-B459-F07B0418EA8B}" type="pres">
      <dgm:prSet presAssocID="{81FFB85A-35C7-4502-879F-DDD61CAC3247}" presName="background" presStyleLbl="node0" presStyleIdx="2" presStyleCnt="3"/>
      <dgm:spPr/>
    </dgm:pt>
    <dgm:pt modelId="{32DAA59B-0355-4F32-A75C-15FB3E509280}" type="pres">
      <dgm:prSet presAssocID="{81FFB85A-35C7-4502-879F-DDD61CAC3247}" presName="text" presStyleLbl="fgAcc0" presStyleIdx="2" presStyleCnt="3">
        <dgm:presLayoutVars>
          <dgm:chPref val="3"/>
        </dgm:presLayoutVars>
      </dgm:prSet>
      <dgm:spPr/>
    </dgm:pt>
    <dgm:pt modelId="{E46707C3-C691-4B1B-B030-A38DFA2448A6}" type="pres">
      <dgm:prSet presAssocID="{81FFB85A-35C7-4502-879F-DDD61CAC3247}" presName="hierChild2" presStyleCnt="0"/>
      <dgm:spPr/>
    </dgm:pt>
  </dgm:ptLst>
  <dgm:cxnLst>
    <dgm:cxn modelId="{E4FC6D14-7ECA-4C9B-88F7-CF47E10C4A17}" type="presOf" srcId="{37A82D45-2B17-403A-92DB-FCCDE4DFD2EB}" destId="{43CBD38A-6261-412B-B6E2-4C4F63CD3D49}" srcOrd="0" destOrd="0" presId="urn:microsoft.com/office/officeart/2005/8/layout/hierarchy1"/>
    <dgm:cxn modelId="{8E3E23C7-0460-4562-BAEE-5D1E3B5AC215}" srcId="{37A82D45-2B17-403A-92DB-FCCDE4DFD2EB}" destId="{81FFB85A-35C7-4502-879F-DDD61CAC3247}" srcOrd="2" destOrd="0" parTransId="{46E7673E-1474-4BCE-AFEA-B12A54C30F60}" sibTransId="{B9C0DDF8-3EE2-46BC-B067-508A9A371DB6}"/>
    <dgm:cxn modelId="{069BE5C7-7A1B-4B42-A345-C2BACCBF0173}" type="presOf" srcId="{81FFB85A-35C7-4502-879F-DDD61CAC3247}" destId="{32DAA59B-0355-4F32-A75C-15FB3E509280}" srcOrd="0" destOrd="0" presId="urn:microsoft.com/office/officeart/2005/8/layout/hierarchy1"/>
    <dgm:cxn modelId="{441F9DDE-B1A5-43C0-AA5C-3F4A59EE287E}" type="presOf" srcId="{EEB15EC1-18C2-4CF9-BAA9-3D5B55A74CB0}" destId="{F68813AC-AD5A-4482-A56A-D2C11E1D4160}" srcOrd="0" destOrd="0" presId="urn:microsoft.com/office/officeart/2005/8/layout/hierarchy1"/>
    <dgm:cxn modelId="{249CE8DF-7BF3-42B1-833D-8BB248B63E0B}" srcId="{37A82D45-2B17-403A-92DB-FCCDE4DFD2EB}" destId="{71192D77-2B6B-4C8D-9053-97D920E4804B}" srcOrd="0" destOrd="0" parTransId="{743C1832-AF38-4B77-8750-5DDD3F00B989}" sibTransId="{613F86B1-DCD6-4140-AE7A-241DA5546987}"/>
    <dgm:cxn modelId="{D75F1EE3-04EF-4A82-873F-446AFF460723}" type="presOf" srcId="{71192D77-2B6B-4C8D-9053-97D920E4804B}" destId="{953FAD91-F78C-4257-B9EA-610B74D16703}" srcOrd="0" destOrd="0" presId="urn:microsoft.com/office/officeart/2005/8/layout/hierarchy1"/>
    <dgm:cxn modelId="{6891D4F4-BA74-4565-905A-098828210850}" srcId="{37A82D45-2B17-403A-92DB-FCCDE4DFD2EB}" destId="{EEB15EC1-18C2-4CF9-BAA9-3D5B55A74CB0}" srcOrd="1" destOrd="0" parTransId="{7B0B590D-F21D-41DB-A67C-6033951AE268}" sibTransId="{8F3030E1-4E02-4064-8804-EDDCE31263EC}"/>
    <dgm:cxn modelId="{D52B19F1-5467-437B-9538-F136A524D380}" type="presParOf" srcId="{43CBD38A-6261-412B-B6E2-4C4F63CD3D49}" destId="{B1918609-038B-42ED-B7AF-55D768D6FE8F}" srcOrd="0" destOrd="0" presId="urn:microsoft.com/office/officeart/2005/8/layout/hierarchy1"/>
    <dgm:cxn modelId="{350E2FE2-D239-4EE7-95C0-1948DD8127CF}" type="presParOf" srcId="{B1918609-038B-42ED-B7AF-55D768D6FE8F}" destId="{28C1886B-F37F-4460-8F69-5D24D291873F}" srcOrd="0" destOrd="0" presId="urn:microsoft.com/office/officeart/2005/8/layout/hierarchy1"/>
    <dgm:cxn modelId="{2F6BE966-5889-4AE9-925C-18FDF300F34B}" type="presParOf" srcId="{28C1886B-F37F-4460-8F69-5D24D291873F}" destId="{661A6500-D6BD-49B0-B501-752FB55B297C}" srcOrd="0" destOrd="0" presId="urn:microsoft.com/office/officeart/2005/8/layout/hierarchy1"/>
    <dgm:cxn modelId="{2F52DFA8-8EA7-4335-A3F1-3EC1EA3D16EF}" type="presParOf" srcId="{28C1886B-F37F-4460-8F69-5D24D291873F}" destId="{953FAD91-F78C-4257-B9EA-610B74D16703}" srcOrd="1" destOrd="0" presId="urn:microsoft.com/office/officeart/2005/8/layout/hierarchy1"/>
    <dgm:cxn modelId="{EE980E10-52D6-4A4D-8A9A-60DBAB234FBC}" type="presParOf" srcId="{B1918609-038B-42ED-B7AF-55D768D6FE8F}" destId="{9217107B-5627-4FCF-881D-E2E7004C3928}" srcOrd="1" destOrd="0" presId="urn:microsoft.com/office/officeart/2005/8/layout/hierarchy1"/>
    <dgm:cxn modelId="{BD5AA674-D51D-49A5-80D4-EA91C2849AE2}" type="presParOf" srcId="{43CBD38A-6261-412B-B6E2-4C4F63CD3D49}" destId="{EE422082-4783-4ED5-A132-EFED150869AB}" srcOrd="1" destOrd="0" presId="urn:microsoft.com/office/officeart/2005/8/layout/hierarchy1"/>
    <dgm:cxn modelId="{F7728714-AB09-4CB0-A2D4-99FF15A6FC45}" type="presParOf" srcId="{EE422082-4783-4ED5-A132-EFED150869AB}" destId="{B5116711-E2BE-442B-9983-4A0B90A13DDD}" srcOrd="0" destOrd="0" presId="urn:microsoft.com/office/officeart/2005/8/layout/hierarchy1"/>
    <dgm:cxn modelId="{B1D15BC9-7F20-4FAF-B534-1675A14885AF}" type="presParOf" srcId="{B5116711-E2BE-442B-9983-4A0B90A13DDD}" destId="{3AC31339-943C-49F2-AEF7-AA0D5BCFE9A2}" srcOrd="0" destOrd="0" presId="urn:microsoft.com/office/officeart/2005/8/layout/hierarchy1"/>
    <dgm:cxn modelId="{B71FD3A6-5C3D-4240-8CB6-ABA449943809}" type="presParOf" srcId="{B5116711-E2BE-442B-9983-4A0B90A13DDD}" destId="{F68813AC-AD5A-4482-A56A-D2C11E1D4160}" srcOrd="1" destOrd="0" presId="urn:microsoft.com/office/officeart/2005/8/layout/hierarchy1"/>
    <dgm:cxn modelId="{3A0F6B49-D89C-4088-8F85-9492CF8171B0}" type="presParOf" srcId="{EE422082-4783-4ED5-A132-EFED150869AB}" destId="{A3E4F1BC-209A-4868-B905-C1277B5074C0}" srcOrd="1" destOrd="0" presId="urn:microsoft.com/office/officeart/2005/8/layout/hierarchy1"/>
    <dgm:cxn modelId="{F82E40E8-0036-4AAF-B49A-32189FA918F9}" type="presParOf" srcId="{43CBD38A-6261-412B-B6E2-4C4F63CD3D49}" destId="{0380E0E1-814E-4215-A816-F53DC30BB66F}" srcOrd="2" destOrd="0" presId="urn:microsoft.com/office/officeart/2005/8/layout/hierarchy1"/>
    <dgm:cxn modelId="{AEFF46AE-5931-401A-88A9-297BE67143DF}" type="presParOf" srcId="{0380E0E1-814E-4215-A816-F53DC30BB66F}" destId="{EB175D3C-F6BC-45C3-BA57-12D2C68DF39C}" srcOrd="0" destOrd="0" presId="urn:microsoft.com/office/officeart/2005/8/layout/hierarchy1"/>
    <dgm:cxn modelId="{1E8CD7D2-1A8C-417D-82BA-D75E29D20ED0}" type="presParOf" srcId="{EB175D3C-F6BC-45C3-BA57-12D2C68DF39C}" destId="{D62488DA-E6B1-4A29-B459-F07B0418EA8B}" srcOrd="0" destOrd="0" presId="urn:microsoft.com/office/officeart/2005/8/layout/hierarchy1"/>
    <dgm:cxn modelId="{DC98772C-88EF-421A-8B1F-90F37835D842}" type="presParOf" srcId="{EB175D3C-F6BC-45C3-BA57-12D2C68DF39C}" destId="{32DAA59B-0355-4F32-A75C-15FB3E509280}" srcOrd="1" destOrd="0" presId="urn:microsoft.com/office/officeart/2005/8/layout/hierarchy1"/>
    <dgm:cxn modelId="{CD785E07-53E5-4BB1-A0E5-8179E4810492}" type="presParOf" srcId="{0380E0E1-814E-4215-A816-F53DC30BB66F}" destId="{E46707C3-C691-4B1B-B030-A38DFA2448A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B3DD32-BF7F-4E55-8976-795D1C0E9C14}">
      <dsp:nvSpPr>
        <dsp:cNvPr id="0" name=""/>
        <dsp:cNvSpPr/>
      </dsp:nvSpPr>
      <dsp:spPr>
        <a:xfrm>
          <a:off x="0" y="2442"/>
          <a:ext cx="4885203" cy="12380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BFF2FA-2F8A-4CAB-B1DA-E0F36CB5D341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D1EC8C-6F5C-473D-9916-0F4ECF9BB12B}">
      <dsp:nvSpPr>
        <dsp:cNvPr id="0" name=""/>
        <dsp:cNvSpPr/>
      </dsp:nvSpPr>
      <dsp:spPr>
        <a:xfrm>
          <a:off x="1429899" y="2442"/>
          <a:ext cx="2198341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Trustless: </a:t>
          </a:r>
          <a:br>
            <a:rPr lang="en-US" sz="1600" kern="1200" dirty="0"/>
          </a:br>
          <a:r>
            <a:rPr lang="en-US" sz="1600" kern="1200" dirty="0"/>
            <a:t>Alice &amp; Bob can always claim their money</a:t>
          </a:r>
        </a:p>
      </dsp:txBody>
      <dsp:txXfrm>
        <a:off x="1429899" y="2442"/>
        <a:ext cx="2198341" cy="1238008"/>
      </dsp:txXfrm>
    </dsp:sp>
    <dsp:sp modelId="{2016980D-6D9C-4FCC-8E45-F79D3EAB3936}">
      <dsp:nvSpPr>
        <dsp:cNvPr id="0" name=""/>
        <dsp:cNvSpPr/>
      </dsp:nvSpPr>
      <dsp:spPr>
        <a:xfrm>
          <a:off x="3628241" y="2442"/>
          <a:ext cx="1256961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(even if the other isn’t cooperative)</a:t>
          </a:r>
        </a:p>
      </dsp:txBody>
      <dsp:txXfrm>
        <a:off x="3628241" y="2442"/>
        <a:ext cx="1256961" cy="1238008"/>
      </dsp:txXfrm>
    </dsp:sp>
    <dsp:sp modelId="{5B29EB5F-5F0B-4D7B-94E3-9D56EE58BEB8}">
      <dsp:nvSpPr>
        <dsp:cNvPr id="0" name=""/>
        <dsp:cNvSpPr/>
      </dsp:nvSpPr>
      <dsp:spPr>
        <a:xfrm>
          <a:off x="0" y="1549953"/>
          <a:ext cx="4885203" cy="12380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B1AB99-BDE0-49D8-9099-513317BAC1AB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CBEFF6-3A62-495B-97E5-7F4E0D39B356}">
      <dsp:nvSpPr>
        <dsp:cNvPr id="0" name=""/>
        <dsp:cNvSpPr/>
      </dsp:nvSpPr>
      <dsp:spPr>
        <a:xfrm>
          <a:off x="1429899" y="1549953"/>
          <a:ext cx="3455303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Many small transfers</a:t>
          </a:r>
          <a:br>
            <a:rPr lang="en-US" sz="1600" kern="1200" dirty="0"/>
          </a:br>
          <a:r>
            <a:rPr lang="en-US" sz="1600" kern="1200" dirty="0"/>
            <a:t>Only 2 blockchain transactions</a:t>
          </a:r>
        </a:p>
      </dsp:txBody>
      <dsp:txXfrm>
        <a:off x="1429899" y="1549953"/>
        <a:ext cx="3455303" cy="1238008"/>
      </dsp:txXfrm>
    </dsp:sp>
    <dsp:sp modelId="{209BF994-DD6C-4A24-A82D-7B01A5FEDB79}">
      <dsp:nvSpPr>
        <dsp:cNvPr id="0" name=""/>
        <dsp:cNvSpPr/>
      </dsp:nvSpPr>
      <dsp:spPr>
        <a:xfrm>
          <a:off x="0" y="3097464"/>
          <a:ext cx="4885203" cy="12380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A97BC7-25C7-40C2-8893-5506C894F86F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EC4BA2-CE42-441F-8168-689700AB47FF}">
      <dsp:nvSpPr>
        <dsp:cNvPr id="0" name=""/>
        <dsp:cNvSpPr/>
      </dsp:nvSpPr>
      <dsp:spPr>
        <a:xfrm>
          <a:off x="1429899" y="3097464"/>
          <a:ext cx="3455303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Fast Payments</a:t>
          </a:r>
        </a:p>
      </dsp:txBody>
      <dsp:txXfrm>
        <a:off x="1429899" y="3097464"/>
        <a:ext cx="3455303" cy="1238008"/>
      </dsp:txXfrm>
    </dsp:sp>
    <dsp:sp modelId="{4275A59B-0A44-4B2B-8D4F-3F57F11867FE}">
      <dsp:nvSpPr>
        <dsp:cNvPr id="0" name=""/>
        <dsp:cNvSpPr/>
      </dsp:nvSpPr>
      <dsp:spPr>
        <a:xfrm>
          <a:off x="0" y="4644974"/>
          <a:ext cx="4885203" cy="123800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4B0EC4-6650-49CC-B4FE-6B3CB307F58E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3E5CF9-9337-47B7-A4F4-D63625711B15}">
      <dsp:nvSpPr>
        <dsp:cNvPr id="0" name=""/>
        <dsp:cNvSpPr/>
      </dsp:nvSpPr>
      <dsp:spPr>
        <a:xfrm>
          <a:off x="1429899" y="4644974"/>
          <a:ext cx="3455303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Low fees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Micropayments are possible</a:t>
          </a:r>
        </a:p>
      </dsp:txBody>
      <dsp:txXfrm>
        <a:off x="1429899" y="4644974"/>
        <a:ext cx="3455303" cy="12380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3A32A8-89B9-41F6-8420-153021256622}">
      <dsp:nvSpPr>
        <dsp:cNvPr id="0" name=""/>
        <dsp:cNvSpPr/>
      </dsp:nvSpPr>
      <dsp:spPr>
        <a:xfrm>
          <a:off x="145153" y="800136"/>
          <a:ext cx="1005669" cy="100566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211072-F494-42A9-823F-5048F1142972}">
      <dsp:nvSpPr>
        <dsp:cNvPr id="0" name=""/>
        <dsp:cNvSpPr/>
      </dsp:nvSpPr>
      <dsp:spPr>
        <a:xfrm>
          <a:off x="356344" y="1011326"/>
          <a:ext cx="583288" cy="5832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018042-D1BC-4E28-8680-44CE544647C7}">
      <dsp:nvSpPr>
        <dsp:cNvPr id="0" name=""/>
        <dsp:cNvSpPr/>
      </dsp:nvSpPr>
      <dsp:spPr>
        <a:xfrm>
          <a:off x="1366323" y="800136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Funds are locked in the channel</a:t>
          </a:r>
        </a:p>
      </dsp:txBody>
      <dsp:txXfrm>
        <a:off x="1366323" y="800136"/>
        <a:ext cx="2370505" cy="1005669"/>
      </dsp:txXfrm>
    </dsp:sp>
    <dsp:sp modelId="{4308566A-AA82-4692-BEE3-61EF971151D5}">
      <dsp:nvSpPr>
        <dsp:cNvPr id="0" name=""/>
        <dsp:cNvSpPr/>
      </dsp:nvSpPr>
      <dsp:spPr>
        <a:xfrm>
          <a:off x="4149871" y="800136"/>
          <a:ext cx="1005669" cy="100566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F3B077-6062-4FEC-BC1C-BA0C9A00C48A}">
      <dsp:nvSpPr>
        <dsp:cNvPr id="0" name=""/>
        <dsp:cNvSpPr/>
      </dsp:nvSpPr>
      <dsp:spPr>
        <a:xfrm>
          <a:off x="4361061" y="1011326"/>
          <a:ext cx="583288" cy="5832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507509-FE82-435A-964F-17BA199D020D}">
      <dsp:nvSpPr>
        <dsp:cNvPr id="0" name=""/>
        <dsp:cNvSpPr/>
      </dsp:nvSpPr>
      <dsp:spPr>
        <a:xfrm>
          <a:off x="5371040" y="800136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Payments are only between Alice &amp; Bob.</a:t>
          </a:r>
        </a:p>
      </dsp:txBody>
      <dsp:txXfrm>
        <a:off x="5371040" y="800136"/>
        <a:ext cx="2370505" cy="1005669"/>
      </dsp:txXfrm>
    </dsp:sp>
    <dsp:sp modelId="{1168FF09-D8D9-4204-966B-46495017D855}">
      <dsp:nvSpPr>
        <dsp:cNvPr id="0" name=""/>
        <dsp:cNvSpPr/>
      </dsp:nvSpPr>
      <dsp:spPr>
        <a:xfrm>
          <a:off x="145153" y="2545532"/>
          <a:ext cx="1005669" cy="100566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24AC11-CC6B-45B6-B606-8D1658E559E2}">
      <dsp:nvSpPr>
        <dsp:cNvPr id="0" name=""/>
        <dsp:cNvSpPr/>
      </dsp:nvSpPr>
      <dsp:spPr>
        <a:xfrm>
          <a:off x="356344" y="2756723"/>
          <a:ext cx="583288" cy="5832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7A3C1D-F98C-4FD1-8796-628BE108F0B4}">
      <dsp:nvSpPr>
        <dsp:cNvPr id="0" name=""/>
        <dsp:cNvSpPr/>
      </dsp:nvSpPr>
      <dsp:spPr>
        <a:xfrm>
          <a:off x="1366323" y="2545532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Liquidity constrains the use of channels </a:t>
          </a:r>
        </a:p>
      </dsp:txBody>
      <dsp:txXfrm>
        <a:off x="1366323" y="2545532"/>
        <a:ext cx="2370505" cy="1005669"/>
      </dsp:txXfrm>
    </dsp:sp>
    <dsp:sp modelId="{BF98895C-93F7-4A94-90B1-0629B40698EF}">
      <dsp:nvSpPr>
        <dsp:cNvPr id="0" name=""/>
        <dsp:cNvSpPr/>
      </dsp:nvSpPr>
      <dsp:spPr>
        <a:xfrm>
          <a:off x="4149871" y="2545532"/>
          <a:ext cx="1005669" cy="100566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30A0D3-1344-43FA-B142-6F15FA1CEBEB}">
      <dsp:nvSpPr>
        <dsp:cNvPr id="0" name=""/>
        <dsp:cNvSpPr/>
      </dsp:nvSpPr>
      <dsp:spPr>
        <a:xfrm>
          <a:off x="4361061" y="2756723"/>
          <a:ext cx="583288" cy="5832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D6436C-506F-499A-B5C5-1D46CBF247DC}">
      <dsp:nvSpPr>
        <dsp:cNvPr id="0" name=""/>
        <dsp:cNvSpPr/>
      </dsp:nvSpPr>
      <dsp:spPr>
        <a:xfrm>
          <a:off x="5371040" y="2545532"/>
          <a:ext cx="2370505" cy="100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Participants need to be online to monitor &amp; appeal.</a:t>
          </a:r>
        </a:p>
      </dsp:txBody>
      <dsp:txXfrm>
        <a:off x="5371040" y="2545532"/>
        <a:ext cx="2370505" cy="10056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1A6500-D6BD-49B0-B501-752FB55B297C}">
      <dsp:nvSpPr>
        <dsp:cNvPr id="0" name=""/>
        <dsp:cNvSpPr/>
      </dsp:nvSpPr>
      <dsp:spPr>
        <a:xfrm>
          <a:off x="0" y="775304"/>
          <a:ext cx="2134552" cy="135544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3FAD91-F78C-4257-B9EA-610B74D16703}">
      <dsp:nvSpPr>
        <dsp:cNvPr id="0" name=""/>
        <dsp:cNvSpPr/>
      </dsp:nvSpPr>
      <dsp:spPr>
        <a:xfrm>
          <a:off x="237172" y="1000618"/>
          <a:ext cx="2134552" cy="135544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How much would nodes charge as fees?</a:t>
          </a:r>
        </a:p>
      </dsp:txBody>
      <dsp:txXfrm>
        <a:off x="276871" y="1040317"/>
        <a:ext cx="2055154" cy="1276042"/>
      </dsp:txXfrm>
    </dsp:sp>
    <dsp:sp modelId="{3AC31339-943C-49F2-AEF7-AA0D5BCFE9A2}">
      <dsp:nvSpPr>
        <dsp:cNvPr id="0" name=""/>
        <dsp:cNvSpPr/>
      </dsp:nvSpPr>
      <dsp:spPr>
        <a:xfrm>
          <a:off x="2608897" y="775304"/>
          <a:ext cx="2134552" cy="135544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8813AC-AD5A-4482-A56A-D2C11E1D4160}">
      <dsp:nvSpPr>
        <dsp:cNvPr id="0" name=""/>
        <dsp:cNvSpPr/>
      </dsp:nvSpPr>
      <dsp:spPr>
        <a:xfrm>
          <a:off x="2846070" y="1000618"/>
          <a:ext cx="2134552" cy="135544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How would the network be built?</a:t>
          </a:r>
        </a:p>
      </dsp:txBody>
      <dsp:txXfrm>
        <a:off x="2885769" y="1040317"/>
        <a:ext cx="2055154" cy="1276042"/>
      </dsp:txXfrm>
    </dsp:sp>
    <dsp:sp modelId="{D62488DA-E6B1-4A29-B459-F07B0418EA8B}">
      <dsp:nvSpPr>
        <dsp:cNvPr id="0" name=""/>
        <dsp:cNvSpPr/>
      </dsp:nvSpPr>
      <dsp:spPr>
        <a:xfrm>
          <a:off x="5217795" y="775304"/>
          <a:ext cx="2134552" cy="135544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DAA59B-0355-4F32-A75C-15FB3E509280}">
      <dsp:nvSpPr>
        <dsp:cNvPr id="0" name=""/>
        <dsp:cNvSpPr/>
      </dsp:nvSpPr>
      <dsp:spPr>
        <a:xfrm>
          <a:off x="5454967" y="1000618"/>
          <a:ext cx="2134552" cy="135544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How to allocate liquidity?</a:t>
          </a:r>
        </a:p>
      </dsp:txBody>
      <dsp:txXfrm>
        <a:off x="5494666" y="1040317"/>
        <a:ext cx="2055154" cy="12760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23:07.998"/>
    </inkml:context>
    <inkml:brush xml:id="br0">
      <inkml:brushProperty name="width" value="0.08819" units="cm"/>
      <inkml:brushProperty name="height" value="0.08819" units="cm"/>
      <inkml:brushProperty name="color" value="#004F8B"/>
    </inkml:brush>
  </inkml:definitions>
  <inkml:trace contextRef="#ctx0" brushRef="#br0">1400 1528 1920,'0'1'256,"0"0"0,0 0-1,-1 0 1,1 0 0,0 0 0,0 0 0,0 0-1,0 0 1,0 0 0,0 0 0,0-1 0,0 1-1,1 0 1,-1 0 0,0 0 0,1 0-1,-1 0 1,0 0 0,1 0-256,0 3 596,1-1 0,-1 0 0,1 0 0,-1-1 0,3 4-596,-2-4 242,1 0 1,0 0 0,-1 0-1,1 0 1,0 0-1,0-1 1,0 1 0,0-1-1,0 0 1,0 0 0,1 0-1,-1 0 1,0 0-1,1-1 1,-1 0 0,0 1-1,1-1 1,-1-1-243,9 1 463,0-1 0,-1 0-1,1-1 1,7-3-463,-7 2 107,-1-1-1,1-1 1,-1 0-1,0 0 1,0-1-1,-1 0 1,0-1-1,0 0 1,0-1-1,-1 0 1,0-1-1,-1 0 1,6-7-107,8-14 144,-1-1 1,-1 0 0,14-32-145,-21 37 25,-1-1 1,-1-1 0,-1 0-1,-2 0 1,2-10-26,8-66-48,2-76 48,-16 123 178,-3 0 1,-2 0 0,-2 0-1,-10-43-178,5 54 254,-6-14-254,8 38 31,-2 0 0,0 1 0,-8-14-31,14 29 4,-1 0 0,-1 0 0,1 1-1,-1-1 1,0 1 0,0 0 0,-1 0 0,1 1-1,-1-1 1,0 1 0,0 0 0,-1 0 0,1 1-1,-3-1-3,-6-3-24,-1 1-1,0 0 0,-1 2 0,1-1 0,-16-1 25,-10 1-52,-30-1 52,12 6 11,0 2-1,-7 4-10,36-4 27,-161 19-16,170-17 14,-1 0 0,1 1 0,1 2 0,-16 5-25,26-7-13,-1 0 0,1 0 0,1 1 0,-1 0 1,1 1-1,0 0 0,0 1 0,1-1 0,-7 10 13,-7 13-29,1 1 0,2 1-1,-7 16 30,7-13-147,1-4-133,-1 2 194,2 1-1,-8 20 87,21-41-75,0 0 0,1 1 0,0-1 0,1 4 75,-3 55-356,4-45 341,2 0 0,1 0 0,1 0 0,1 0 0,1 0 1,1-1-1,2 0 0,1 0 0,1-1 0,13 25 15,105 197-235,-121-234 164,1 0 0,0 0 0,1-1 0,0-1 0,1 0 0,2 2 71,-4-5 5,0-1 0,1-1 1,0 1-1,0-1 0,0-1 0,1 0 1,-1 0-1,10 2-5,-2-1 39,-1-1 0,1-1 0,0 0 0,0-2 0,0 0 0,0 0 0,0-2 0,1 0 0,-1-1-1,5-2-38,-7 0-431,1-2 0,-1 0 0,0-1 0,0 0 0,12-8 431,20-8-3044,-42 19 2139,1 1 0,-1-1 0,0-1 0,0 1 0,-1-1 0,1 0 1,-1 0-1,1 0 0,0-2 905,10-11-2384</inkml:trace>
  <inkml:trace contextRef="#ctx0" brushRef="#br0" timeOffset="1">1356 1594 3328,'-2'-2'553,"1"-2"4480,1 3-1463,0 4-2222,0-1-1804,-4 20 1160,4 177-516,0-113-3896,0-86 604</inkml:trace>
  <inkml:trace contextRef="#ctx0" brushRef="#br0" timeOffset="8">1611 4011 5248,'1'1'232,"0"0"0,0 1 0,0-1 0,0 0 0,0 1 0,1-1 0,-1 0 0,0 0 0,0 0 0,1 0 0,-1 0 0,1 0 0,-1 0 0,1-1-232,7 6 506,-4-3-315,1 0-1,0 0 0,4 2-190,10 4 149,-16-7-73,2 2 143,1-1-1,0 1 1,-1-1-1,1-1 1,1 1-1,5 0-218,-11-3 40,0 0-1,0 0 1,1 0 0,-1 0-1,0-1 1,0 1-1,0-1 1,1 1 0,-1-1-1,0 0 1,1 0-40,22-14-264,-14 9-153,-7 3-62,0 0-1,0 0 1,3-3 479,3-6-6055,-9 9 4060</inkml:trace>
  <inkml:trace contextRef="#ctx0" brushRef="#br0" timeOffset="10">1175 4102 3072,'0'0'976,"0"0"-507,0 0 171,0 0 192,0 6 629,0 15-241,-1 1-1,-1-1 1,-4 18-1220,-9 56 1064,-2 67-1064,16-152-8,-2 55 294,3 15-286,1-28-409,1-54-2289,1-5-86</inkml:trace>
  <inkml:trace contextRef="#ctx0" brushRef="#br0" timeOffset="11">1124 4636 5376,'-1'2'615,"0"0"0,0 0 0,0 0 0,0 0 0,0 0 0,0 0 0,-1-1 0,1 1 0,-1 0-615,0-1 73,1 1 0,-1-1 0,0 0 0,1 0 0,-1-1 0,0 1 0,0 0 0,0 0 0,1-1 0,-1 1 0,0-1 0,0 0 0,0 1 0,0-1 1,0 0-1,-1 0-73,-24-2 810,1 0 1,0-2 0,-16-5-811,29 6 41,-1 1 0,0 1 1,1 0-1,-2 0-41,14 1-44,0 0 0,0 1 0,1-1 0,-1 0 0,0-1 0,0 1 1,0 0-1,0 0 0,0 0 0,0-1 0,1 1 0,-2 0 44,2-1-260,-1 0-1,1 1 1,0-1-1,-1 0 1,1 1-1,0-1 1,0 1-1,0-1 1,-1 0 0,1 1-1,0-1 1,0 0-1,0 0 1,0 1-1,0-1 1,0 0-1,0 1 261,0-8-2970</inkml:trace>
  <inkml:trace contextRef="#ctx0" brushRef="#br0" timeOffset="12">1735 4046 3328,'9'23'2159,"-7"-19"-1895,0 0-1,-1 0 1,1-1 0,-1 1 0,0 0 0,0 0-1,0 0 1,-1 1 0,1 0-264,-2 40 2075,-4 19-2075,4-47-29,0 0-1,1-1 1,2 10 29,8 50-313,-3-30 111,5 25-56,-6-38 207,-4-22-174,-2 0 0,1 0-1,-1 1 1,-1 0 225,0 14-2966,1 2-1335,0 10 6421,2-34 2600,4 0-3346,4-1-572,26 5 1142,-16-4-1068,-1 0 0,2-1-876,10 0 211,29 3-1494,26-2 1283,-71-4-2352</inkml:trace>
  <inkml:trace contextRef="#ctx0" brushRef="#br0" timeOffset="14">1358 801 4992,'-2'3'1920,"2"-3"-1504,0 2 960,0-2 320,0 0-320,0 0-64,0 0-608,0 0-256,0 0-288,0 0-128,0 0 0,0 0-672,2 0-288,2-2-1440,-4-1-608,0 3 128</inkml:trace>
  <inkml:trace contextRef="#ctx0" brushRef="#br0" timeOffset="15">1605 620 6144,'-6'-6'2368,"6"8"-1856,-3-2 384,3 0 64,0 0-160,0 0 0,0 0-160,0 0-64,0 0-320,0 0-224,0 0-64,0 0-320,-3 0-96,0 0-832,-3 0-288</inkml:trace>
  <inkml:trace contextRef="#ctx0" brushRef="#br0" timeOffset="16">1152 580 5376,'-16'-9'2112,"11"7"-1664,-2-1 960,7 3 288,0 0-224,0 5 0,3 4-768,3 1-256,4 1-288,-1-3-1376,0-5-544,-7-9-2112</inkml:trace>
  <inkml:trace contextRef="#ctx0" brushRef="#br0" timeOffset="20">2197 2938 5632,'14'1'3457,"-12"-1"-3218,1 0 1,0 1-1,-1-1 0,1 0 0,0 0 0,-1-1 0,1 1 0,0-1 0,-1 1 0,1-1 1,0 0-1,-1 0 0,1 0 0,0-1-239,2-1 85,4-2 133,0 0 0,-1-1 0,0 0 0,-1 0 0,1-1 0,-1 0 0,1-2-218,42-60 378,5-7-735,-51 71 134,0 0 1,1 1 0,-1 0-1,6-4 223,-8 7-212,0-1 0,-1 1-1,1 0 1,0 0 0,0 0 0,1 0-1,-1 1 1,0-1 0,0 0 0,0 1-1,0 0 1,1-1 0,-1 1 0,2 0 212,8 3-2976</inkml:trace>
  <inkml:trace contextRef="#ctx0" brushRef="#br0" timeOffset="25">400 2844 4480,'-2'-4'725,"0"0"1,0 0-1,1 0 1,-1 0-1,1 0 1,0 0-1,0-2-725,-5-14 612,-3-6-271,4 11 40,-2-1-1,1 1 1,-4-4-381,0 2 146,-2 0 0,0 0 0,-6-5-146,4 6-2950,-14-11 2950,9 10-4624,10 11 2027</inkml:trace>
  <inkml:trace contextRef="#ctx0" brushRef="#br0" timeOffset="26">349 2676 4480,'0'0'1445,"0"2"-395,1-1 1809,0 1-2698,0 0 0,0 0 0,0 0 0,0 0 0,-1 0 0,1 0 1,0 1-1,-1-1 0,1 0 0,-1 0 0,0 0 0,0 1 0,0-1 0,0 0 0,0 0 0,-1 1 0,1-1 0,0 0 0,-1 0 0,0 0 0,0 1 0,1-1 0,-1 0 0,0 0 0,-1 0 0,1 0-161,-5 6 17,-1-1 0,1 1 0,-1-2 0,0 1 1,-2 0-18,1 0-61,-1 1 0,1 1 1,-2 2 60,-69 82-1483,74-88 1315,0 1 0,-1-1-1,1 0 1,-1-1 0,0 1 0,0-1-1,-1 0 1,1-1 0,-2 2 168,7-5-104,-4 2-161,1-1-1,-1 0 1,1 1 0,-2-1 265,-5-1-4169,8 0 1679,3 0 634</inkml:trace>
  <inkml:trace contextRef="#ctx0" brushRef="#br0" timeOffset="27">60 2972 1664,'0'1'77,"0"-1"0,-1 1-1,1-1 1,0 1 0,0-1 0,-1 1-1,1-1 1,0 1 0,0-1 0,0 1 0,0-1-1,0 1 1,0 0 0,0 0-77,-3 9 888,-22 22 1858,25-31-2687,-1-1 0,1 1 1,-1 0-1,1 0 0,0 0 0,-1 0 0,1 1 1,0-1-1,0 0 0,0 0 0,0 0-59,-2 5 277,1-1-181,1-1 0,-1 0 1,1 1-1,0-1 0,0 0 0,1 5-96,0 5 271,-1-12-276,-1 0-1,2 1 1,-1-1 0,0 0-1,0 0 1,1 1 0,-1-1-1,1 0 1,-1 0 0,1 0-1,0 0 1,0 0 0,0 0-1,0 0 1,1 1 5,-2-2 5,1 0 0,0 0 0,0 0 0,0 1 0,0-1 0,0 0 0,0 0 0,0 0 0,0 0 0,0 0 0,0-1 0,1 1 0,-1 0 0,0-1 0,1 1 0,-1 0 0,0-1 0,1 1 0,-1-1 0,1 0 0,-1 0 0,0 1 0,1-1 0,-1 0 0,1 0 0,-1 0 0,1-1 0,-1 1 0,1 0 0,-1 0 0,1-1 0,0 0-5,25-9 726,-23 9-658,1-1 0,-1 1 0,0-1 1,0 0-1,0 0 0,0 0 0,0-1 1,0 1-1,0-1 0,0-1-68,4-4 249,0-1-1,-1 1 1,0-1-1,0 0 1,4-10-249,-10 17 19,-1 0 1,1 0 0,-1 0-1,1-1 1,-1 1-1,0 0 1,1 0 0,-1 0-1,-1-1 1,1 1 0,0 0-1,0 0 1,-1-1 0,0-1-20,1 3-11,-1-1 0,1 1 1,-1-1-1,1 1 1,-1-1-1,0 1 1,1 0-1,-1-1 1,0 1-1,0 0 0,0 0 1,0 0-1,0-1 1,0 1-1,-1 0 1,1 0-1,0 1 1,0-1-1,-1 0 0,1 0 1,0 1-1,-1-1 11,1 1-18,0 0-1,0 0 0,0 0 0,0 0 0,0 0 0,0 0 0,0 0 1,0 0-1,0 1 0,0-1 0,0 0 0,0 1 0,0-1 1,1 0-1,-1 1 19,-14 8-513,9-5 220,-14 9-948,13-7 1005,0-1 0,-1-1 1,0 1-1,0-1 0,0-1 0,-5 2 236,12-5 7,0 1-1,0-1 1,0 0-1,-1 0 1,1 0-1,0 0 1,0 0-1,-1-1 1,1 1-1,0 0 1,0 0-1,0-1 1,0 1-1,-1-1 1,1 1-1,0-1 1,0 1-1,0-1 1,0 0 0,0 0-1,0 1 1,0-1-1,0 0 1,1 0-1,-1 0 1,0 0-1,0 0 1,1 0-1,-1-1-6,0 1-377,1 0 0,-1 0-1,1 0 1,-1-1 0,1 1 0,-1 0-1,1 0 1,0-1 0,0 1 0,0-1 377,0-6-2059</inkml:trace>
  <inkml:trace contextRef="#ctx0" brushRef="#br0" timeOffset="28">55 3022 3072,'-1'2'328,"1"0"1,0-1-1,-1 1 1,1-1 0,-1 1-1,1-1 1,-1 1-1,0-1 1,0 0-1,0 1 1,0 0-329,0-1 106,0 0 0,1 0 0,-1-1 0,0 1 1,1 0-1,-1 0 0,0-1 0,0 1 0,0 0 1,1-1-1,-1 1 0,0-1 0,0 1 0,0-1 1,0 0-1,0 1 0,0-1 0,-1 0-106,2 0 11,0 0 0,-1 0 0,1 0 0,-1 0 1,1 0-1,-1-1 0,1 1 0,-1 0 0,1 0 0,0 0 0,-1-1 0,1 1 0,-1 0 1,1-1-1,0 1 0,-1 0 0,1-1 0,0 1 0,0-1 0,-1 1 0,1 0 0,0-1 1,0 1-1,-1-1 0,1 1 0,0-1 0,0 1 0,0-1 0,0 1 0,0-1 0,0 1 0,0 0 1,0-1-1,0 0-11,0-20 114,0 15 45,1 4-98,-1-1 0,1 1 0,-1 0 1,1 0-1,-1 0 0,1-1 1,0 1-1,0 0 0,0 0 0,1 0 1,-1 1-1,1-3-61,2-1 237,1 0-1,-1 0 1,5-3-237,7-5 103,1 1 0,1 1 1,12-6-104,18-12 63,-14 8 5,-8 4-130,10-8 62,-29 20-216,1-1 0,-1-1 0,-1 0 0,1 0 0,-1 0 0,4-6 216,-3 1-445,1 0 0,2-7 445,-8 14-565,0 0-1,-1 1 1,1-1-1,-1 0 1,0 0 0,0 0-1,-1 0 1,1-4 565,-1 1-2443</inkml:trace>
  <inkml:trace contextRef="#ctx0" brushRef="#br0" timeOffset="29">145 2777 1792,'11'-14'927,"0"1"-1,2 1 1,0 0 0,7-6-927,-12 12 365,24-18 1301,-32 24-1639,0 0 0,0 0-1,0 0 1,0 0-1,0 0 1,0 0 0,0 0-1,0 0 1,0 0-1,0 0 1,0 0 0,1 0-1,-1 0 1,0 0-1,0 0 1,0 0 0,0 0-1,0 0 1,0 0-1,0 0 1,0 0 0,0 0-1,0 0 1,0 0-1,0 0 1,0 0-1,1 0 1,-1 0 0,0 0-1,0 0 1,0 0-1,0 0 1,0 0 0,0 0-1,0 0 1,0 1-1,0-1 1,0 0 0,0 0-1,0 0 1,0 0-1,0 0 1,0 0 0,0 0-1,0 0 1,0 0-1,0 0 1,0 0 0,0 0-1,0 0 1,0 0-27,1 7 454,-4 7-78,-2-3-168,0 0-1,-1 0 1,-1-1 0,1 1 0,-2-1-1,1-1 1,-7 7-208,-15 12 356,-22 18-356,21-20 3,19-16-14,1 1 1,0 0-1,1 1 0,-2 3 11,-1 2-2789,-3 9 2789,9-18-4133,5-8 1552</inkml:trace>
  <inkml:trace contextRef="#ctx0" brushRef="#br0" timeOffset="30">343 2652 3456,'1'-1'240,"-1"0"1,0 1 0,0-1-1,1 1 1,-1-1-1,0 1 1,1-1-1,-1 1 1,0-1-1,1 1 1,-1-1-1,1 1 1,-1 0 0,1-1-1,-1 1 1,1 0-1,-1-1 1,1 1-1,-1 0 1,1-1-1,-1 1 1,1 0-1,-1 0 1,1 0 0,0 0-1,-1 0 1,1 0-1,-1 0 1,1 0-241,-1 3 1200,-2 5-878,-2 1 0,1-1 0,-1 0 0,-1 0 1,1 0-1,-3 2-322,4-5 99,-7 11 7,-1 0 1,-1-1 0,0-1-1,-1 0 1,-1 0 0,-7 5-107,-19 13 24,-52 48 69,61-53-162,18-17-168,0 2-1,-5 6 238,17-16-90,0-1 1,0 1-1,0 0 1,0 0-1,0-1 0,0 1 1,0 0-1,1 0 1,-1 0-1,1 0 0,-1 0 1,1 0-1,0 1 90,0 29-549,1-16 450,-1-11 81,0-3 5,0-1-1,0 1 1,0 0 0,0 0 0,0 0 0,0 0 0,1 0 0,-1 0-1,1 0 1,0 0 13,-1-1 38,3 1-140,-2-1 95,1-1 0,-1 1 0,0-1 0,1 1 0,-1-1 0,1 0 0,-1 0 0,0 0 0,1 0 0,-1 0 0,1 0 0,-1 0 0,0 0 0,1-1 0,-1 1 0,1 0 7,24-10-325,-19 8 122,-3 0-87,0-1 0,1 1-1,-1-1 1,0 0 0,2-2 290,5-4-245,19-8 167,-24 14 81,0 0 1,0-1-1,0 0 1,-1 0-1,1 0 0,-1 0 1,0-1-1,0 0 0,2-3-3,-6 6 10,0 0 0,-1 1 0,1-1 0,-1 0 0,1 1 0,-1-1 0,0 0 0,1 0 0,-1 0-1,0 1 1,0-1 0,0 0 0,-1-1-10,1-3 351,0 5-185,6 13 223,-2-3-442,-2-5-30,0-1 0,-1 1 0,1 0 0,-1 0 0,0-1-1,0 1 1,0 2 83,-1-6-501,0 0-171,0 0-336,1 0-331,1-2-623</inkml:trace>
  <inkml:trace contextRef="#ctx0" brushRef="#br0" timeOffset="31">202 2969 4096,'0'0'188,"-1"-1"1,1 1-1,-1 0 1,0-1-1,0 1 1,1 0-1,-1 0 0,0 0 1,1-1-1,-1 1 1,0 0-1,0 0 1,1 0-1,-1 0 1,0 0-1,1 0 0,-1 1 1,0-1-1,0 0 1,1 0-1,-1 0 1,0 1-189,-1 0 105,1 0 0,-1 0 0,0 0 1,0 0-1,1 0 0,-1 1 1,1-1-1,-2 2-105,0 1-40,-1 0-1,1 1 1,0 0 0,0-1 0,0 1-1,0 1 41,-1 6 196,0 0 0,0 1 0,1-1 0,0 1 0,1 0 0,1 0 0,0 0-1,1 0 1,0 0 0,1 0 0,2 9-196,-3-19 22,1 0 1,0-1-1,-1 1 0,1 0 0,0-1 1,1 1-1,-1-1 0,0 1 0,1-1 1,-1 1-1,1-1 0,0 0 1,-1 0-23,0-1 11,0 0 1,0-1-1,0 1 1,0 0 0,0-1-1,0 1 1,0-1-1,0 1 1,0-1-1,0 0 1,0 1 0,0-1-1,0 0 1,0 0-1,0 1 1,0-1 0,0 0-1,1 0 1,-1 0-1,0-1 1,0 1 0,0 0-1,0 0 1,0-1-1,0 1 1,0 0-1,0-1 1,0 1 0,0-1-1,0 1 1,0-1-1,0 0 1,0 1-12,3-3 20,-1 0 0,1 0 0,-1-1-1,0 1 1,0 0 0,0-1 0,-1 0 0,1 0 0,-1-1-20,6-10 50,5-12-50,-10 20 11,-1 2 13,2-3 28,-1 0 0,0 0 1,-1-1-1,1 0-52,-3 6 44,1 0 1,-1 0-1,0 0 1,0 0-1,0 1 1,0-1-1,-1 0 0,1 0 1,-1 0-1,1 0 1,-1 0-1,0 0 1,-2-2-45,3 4 54,-1-1 1,0 1-1,0-1 0,0 1 1,0 0-1,0-1 1,-1 1-1,1 0 1,0 0-1,0 0 1,-1 0-1,1 0 1,-1 0-1,1 0 1,-1 1-1,1-1 0,-1 1 1,0-1-1,1 1 1,-1-1-1,-1 1-54,2 0 29,0-1-1,-1 1 1,1 0 0,-1 0-1,1 1 1,0-1-1,-1 0 1,1 0-1,0 1 1,-1-1-1,1 1 1,0-1-1,0 1 1,-1-1 0,1 1-1,0 0 1,0-1-1,0 1 1,0 0-1,0 0 1,0 0-1,0 0 1,0 0 0,0 0-1,0 0 1,1 1-1,-1-1-28,-1 2 30,1 1-1,-1 0 0,1-1 1,0 1-1,0 0 0,0-1 0,1 1 1,-1 0-1,1 0 0,0 3-29,1 6-32,0 0-1,2 7 33,-1-10-20,-1-4-14,0 0 0,1 0 0,0 0 0,2 6 34,-3-10-32,0 1 0,0-1 0,1 0-1,-1 0 1,0 0 0,1 0 0,-1 0 0,1 0-1,0-1 1,0 1 0,0 0 0,0-1 0,1 1 32,-3-1-45,1-1 1,0 0-1,-1 1 1,1-1-1,0 0 1,-1 0 0,1 1-1,0-1 1,0 0-1,-1 0 1,1 0-1,0 0 1,0 0-1,-1 0 1,1 0 0,0 0-1,0 0 1,-1-1-1,1 1 1,0 0-1,0-1 45,0 1-114,1-1-1,-1 0 0,0 0 0,0 0 0,1 0 0,-1 0 0,0 0 1,0 0-1,0 0 0,0-2 115,2-1-452,0-1 0,-1 1-1,0-1 1,0 0 0,0 0 0,-1 0 452,6-21-2901</inkml:trace>
  <inkml:trace contextRef="#ctx0" brushRef="#br0" timeOffset="32">2344 2764 3200,'0'0'1216,"0"0"-928,0 3 384,0-3 224,4 4-320,-2 2 0,4 2-128,0 1 32,1 1-256,-2 1-192,4 2-128,3 0 64,1 3 64,1 3-288,2-6-128,-2 0-672,2 1-1472,-4-1 160</inkml:trace>
  <inkml:trace contextRef="#ctx0" brushRef="#br0" timeOffset="33">2332 2847 3456,'1'3'275,"1"1"-1,0-1 1,-1 0-1,1 1 1,0-1 0,1 0-1,-1-1 1,0 1-1,1 0 1,1 1-275,6 5 587,1-1 0,4 2-587,6 5 341,18 16-1872,3 5 1531,-26-21-997,-11-9-512</inkml:trace>
  <inkml:trace contextRef="#ctx0" brushRef="#br0" timeOffset="34">2395 2796 3584,'1'4'193,"-1"0"-1,1 0 1,0 0 0,0 0 0,0 1-1,0-2 1,1 1 0,-1 0-1,1 0 1,0 0 0,1-1 0,-1 1-1,0-1 1,2 2-193,7 7 1037,1 1-1,1-1 1,0-1-1037,7 7 464,-12-10-465,12 12-47,2-1 1,0-1 47,-13-11-708,0 1 1,8 9 707,-7-7-5140,-10-10 3215</inkml:trace>
  <inkml:trace contextRef="#ctx0" brushRef="#br0" timeOffset="35">2549 2927 3456,'0'0'1221,"4"0"2336,0 2-3382,0 1 0,0-1 0,0 1 0,0 0 0,-1 0 0,1 0 0,-1 0 0,0 0 0,1 1-175,1 3 97,1 0 0,-1 1 0,0 0 0,2 2-97,-1 2 77,0 1 1,-1-1-1,0 1 0,-1 0 1,-1 0-1,0 1 0,0-1 1,0 13-78,1 59 250,0-29 721,-3 19-971,-1-73-1,-1 0 0,1 0 0,-1 0 0,0-1 0,1 1 0,-1 0 0,0-1-1,0 1 1,0 0 0,0-1 0,0 1 0,-1-1 0,1 1 0,0-1 0,-1 0 0,1 0 0,-1 1 0,0-1 0,1 0 0,-1 0 1,1-1-49,0 0 1,0 0 0,0 0 0,0-1-1,0 1 1,0 0 0,0 0 0,0-1-1,0 1 1,0 0 0,0-1 0,0 1-1,1-1 1,-1 1 0,0-1 0,0 0-1,0 0 49,-6-3-203,4 3 189,1 0 1,0 0 0,0 0-1,0 0 1,0-1-1,0 1 1,1-1 0,-1 0-1,0 1 1,1-1 0,-1 0-1,1 0 1,-1 0 0,1 0-1,0 0 1,0 0 0,0 0-1,0 0 1,0-2 13,-2-6 26,0-1 0,1 1 0,0-1 1,1 0-27,-5-24 31,5 32-26,-4-14-63,1-1-1,0-2 59,4 17 6,0 0-1,0 0 1,0 0 0,1 1-1,-1-1 1,1 0-1,-1 0 1,1 1-1,0-1 1,0 0-1,1 1 1,0-2-6,-1 3 3,-1 0 0,1-1 0,0 1 0,0 0 0,0 0 0,0 0 0,0 0 0,0 0 0,0 1-1,0-1 1,0 0 0,1 0-3,-1 1 1,-1-1 0,1 1-1,0 0 1,-1 0 0,1 0-1,0 0 1,0 0 0,-1 0-1,1 0 1,0 0 0,0 0-1,-1 0 1,1 0 0,0 0-1,0 0 1,-1 0 0,1 1-1,0-1 1,-1 0 0,1 1-1,0-1 1,-1 0 0,1 1-1,1 0-4,0 1-1,0 0 1,0 0 0,-1 0 0,1 0 0,-1 0 0,1 0 0,-1 0-1,1 1 1,-1 0 4,10 24-113,-8-18-236,-1-1 0,0 1 0,0-1 0,-1 1 0,0 0 0,-1-1 0,0 1 0,0 0 0,-2 4 349,2-11-417,-1 1 0,1-1 0,-1 1 0,0-1-1,0 1 1,0-1 0,-1 0 0,1 1 0,0-1 0,-2 1 417,-3 2-1909</inkml:trace>
  <inkml:trace contextRef="#ctx0" brushRef="#br0" timeOffset="36">2554 3052 2816,'0'-13'1056,"0"11"-832,0-1 352,0 3 128,0 0-320,0 0-128,0 5-1376,0 1-576,0 1 320,-2 4 288</inkml:trace>
  <inkml:trace contextRef="#ctx0" brushRef="#br0" timeOffset="37">2527 2961 3456,'4'11'1312,"-2"-3"-1024,5 11 640,-2-6 192,4 14-480,3 11-192,1 4-416,-1 1-192,0-3-1472,-3-5-672,0-9 544,-6-5 352</inkml:trace>
  <inkml:trace contextRef="#ctx0" brushRef="#br0" timeOffset="38">2552 3063 4608,'-3'5'1760,"3"6"-1376,3 10 320,-1-4 32,1 6-288,1 9-96,-2 0-640,1-5-192,1-2-1888,-4-7-832</inkml:trace>
  <inkml:trace contextRef="#ctx0" brushRef="#br0" timeOffset="39">2482 3026 5248,'7'-4'2016,"-2"10"-1568,-2 0 512,1-1 160,-2 8-256,1 12-32,1 11-416,1 4-96,2-2-192,-2-3-288,-1-5-64,-2-7-1120,1-4-384</inkml:trace>
  <inkml:trace contextRef="#ctx0" brushRef="#br0" timeOffset="40">2492 3111 4992,'5'25'1824,"-5"-8"-1408,4 13 32,-4-14-128,0 3-544,0 0-256,0 0-1664,0-4-672</inkml:trace>
  <inkml:trace contextRef="#ctx0" brushRef="#br0" timeOffset="41">2438 3073 5120,'0'12'2016,"0"-2"-1568,0 14 576,0-7 224,0 6-224,0 7 32,0-1-384,0 1-160,0-4-288,-4-2-384,1-3-128,1 1-992,-2-9-352,1-3-1568</inkml:trace>
  <inkml:trace contextRef="#ctx0" brushRef="#br0" timeOffset="42">1473 1976 6144,'1'6'2868,"0"-6"-2771,-1 0 1,0 0 0,0 1 0,0-1 0,0 0 0,1 0 0,-1 1 0,0-1 0,0 0 0,0 0-1,0 1 1,0-1 0,0 0 0,0 1 0,0-1 0,0 0 0,0 0 0,0 1 0,0-1 0,0 0-1,0 1 1,0-1 0,0 0 0,0 0 0,0 1 0,0-1 0,-1 0 0,1 0 0,0 1 0,0-1-1,0 0 1,0 0 0,-1 1 0,1-1 0,0 0 0,0 0 0,0 0 0,-1 1 0,1-1 0,0 0-98,-6 3 192,1-1 0,0 0 0,-1 0 0,0 0 0,1-1 1,-1 0-1,0 0 0,0 0 0,0-1 0,0 1-192,0-1 79,-51 4-4095,-55-3 4016,82-4-2278,0-4-596</inkml:trace>
  <inkml:trace contextRef="#ctx0" brushRef="#br0" timeOffset="46564.06">802 403 5760,'1'-6'2696,"-1"6"-2624,0 0 0,0 0-1,0 0 1,0 0 0,0 0 0,1 0 0,-1 0-1,0 0 1,0 0 0,0 0 0,0 0-1,0-1 1,0 1 0,0 0 0,0 0 0,0 0-1,0 0 1,0 0 0,0 0 0,0 0-1,0 0 1,0 0 0,0 0 0,1 0 0,-1 0-1,0 0 1,0 0 0,0 0 0,0 0-1,0 0 1,0 0 0,0 0 0,0 1 0,0-1-1,0 0 1,0 0 0,0 0 0,0 0-1,0 0 1,0 0 0,0 0 0,1 0 0,-1 0-1,0 0 1,0 0-72,0 1 206,1 0-1,-1-1 1,0 1 0,1 0-1,-1 0 1,0 0-1,1 0 1,-1 0 0,0 0-1,0-1 1,0 1 0,0 0-1,0 0 1,0 1-206,-6 185 4650,-14 46-4650,15-184 68,-3 1 0,-2-1-1,-7 18-67,3-21-348,-2-1 0,-1 0 0,-3-1 0,-8 11 348,-64 104-3164,29-54-3005,47-80 3364</inkml:trace>
  <inkml:trace contextRef="#ctx0" brushRef="#br0" timeOffset="47087.07">765 369 3456,'3'-2'698,"0"0"-1,1 0 1,-1 1-1,1 0 1,0-1 0,0 1-698,-3 1 209,0-1 0,0 1 1,0 0-1,0 0 1,0 0-1,0 0 0,0 0 1,0 0-1,0 0 1,0 0-1,0 0 0,0 0 1,0 0-1,-1 1 1,1-1-1,0 0 1,0 1-1,0-1 0,0 0 1,0 1-1,0 0 1,-1-1-1,1 1 0,0-1 1,0 1-1,-1 0 1,1 0-210,1 2 139,0 0 1,-1 1-1,1-1 1,-1 1 0,0-1-1,0 1 1,-1-1-1,1 1 1,-1 0 0,1 2-140,0 3 220,4 51 512,-2 1 0,-3-1 1,-3 1-1,-2-1 1,-3 0-1,-13 45-732,6-45-27,-4 0-1,-4 7 28,-51 112-1134,54-133 611,-81 195-3477,98-235 3842,-4 11-3470,-9 14 3628,10-22-2896</inkml:trace>
  <inkml:trace contextRef="#ctx0" brushRef="#br0" timeOffset="47436.61">900 1059 5632,'4'16'921,"-2"-8"-334,-1-1 0,0 1 0,0 4-587,0 2 934,-2-1 0,1 0-1,-2 1 1,0-1 0,0 0-1,-2 0 1,1 0 0,-5 9-934,-5 10 894,-2-1 1,-15 24-895,12-25 83,-1-2 0,-1 0-1,-1-2 1,-16 15-83,6-10-1998,-2-1-1,0-2 1,-16 8 1998,42-31-1487,1-1 0,-1 0 0,0 0 0,0-1 1,-5 2 1486,-12 2-2811</inkml:trace>
  <inkml:trace contextRef="#ctx0" brushRef="#br0" timeOffset="48037.58">935 1359 7680,'10'6'2880,"-7"-4"-2240,3 7 768,1-4 192,-5 4-128,2 5-1,-4 5-607,-4 7-192,-1 5-416,-5 3-160,-6-1-64,-6 1-192,-1-6 32,-1 0-640,-2-8-288,4-3-863,3-3-385,3-3-1824</inkml:trace>
  <inkml:trace contextRef="#ctx0" brushRef="#br0" timeOffset="48963.58">1916 226 5632,'1'5'1547,"0"0"0,-1 0-1,2 0 1,-1 0 0,1 2-1547,4 15 2666,1 32-1076,-3 0 0,-1 19-1590,-1-15 457,4 347-159,-5-322-2572,3-1-1,11 55 2275,-12-116-755,2-1 0,0 0 0,2-1-1,6 16 756,-6-21-1344,0-1-1,0 1 1,2-1-1,-1-1 1,1 0 0,8 8 1344,2-4-2635</inkml:trace>
  <inkml:trace contextRef="#ctx0" brushRef="#br0" timeOffset="49321.7">1948 381 5760,'0'3'792,"1"1"0,-1 0 1,1 0-1,0 0 0,1 3-792,2 8 1863,6 34 3693,1 44-5556,-3-22 1062,61 340 783,-35-222-2026,-8-35-727,-15-100-1997,17 44 2905,-13-54-1856,-2-8-277</inkml:trace>
  <inkml:trace contextRef="#ctx0" brushRef="#br0" timeOffset="49754.11">1961 400 384,'-6'-7'224,"6"7"-136,0 0 0,0 0 0,0 0 0,0 0 0,0 0 0,0 0 0,0 0 0,0 0 0,0 0 0,0 1 1,0-1-1,0 0 0,0 0 0,0 0 0,0 0 0,0 0 0,0 0 0,0 0 0,0 0 0,0 0 0,0 0 0,0 0 0,-1 0 0,1 0 0,0 1 0,0-1 0,0 0 0,0 0 0,0 0 0,0 0 0,0 0 1,0 0-1,0 0 0,0 0 0,0 0 0,0 0 0,-1 0 0,1 0 0,0 0 0,0 0 0,0 0 0,0 0 0,0 0 0,0 0 0,0 0 0,0 0 0,0 0 0,0 0 0,0 0 0,-1 0 0,1 0 1,0 0-1,0 0 0,0 0 0,0 0 0,0 0 0,0 0 0,0-1 0,0 1 0,0 0 0,0 0-88,0 7 1994,19 142 5051,4 75-3810,1-2-1681,-13-123-1305,13 104-13,-12-131-779,17 56 543,-21-100-712,1 0 0,13 26 712,-15-39-946,1-1 0,0 0 1,1-1-1,1 0 0,0 0 0,2 1 946,4 4-3850</inkml:trace>
  <inkml:trace contextRef="#ctx0" brushRef="#br0" timeOffset="50384.51">1853 321 4352,'-2'-2'665,"-1"-1"1,1 1 0,0-1-1,-1 1 1,1-1 0,-1-2-666,-3-3 1152,-6-8-549,-1 1 0,-1 1-1,-1 1 1,0 0 0,0 0-1,-17-9-602,24 17 101,1 1 0,-1 0-1,0 1 1,0 0 0,0 0 0,-1 1-1,1-1 1,0 2 0,-1-1 0,0 1-1,1 1 1,-1 0 0,1 0 0,-1 0-1,0 1 1,1 1 0,-1-1 0,-5 3-101,-41 10-2101,-51 5 2101,38-7-3814,37-6 1009</inkml:trace>
  <inkml:trace contextRef="#ctx0" brushRef="#br0" timeOffset="50753.53">1774 192 8064,'-15'9'3072,"15"-9"-2400,-43 5 448,25-5 96,-7 0-512,-6-3-64,-4 1-320,-4 2-64,2 0-128,-8 2-160,7 1 0,6 0-320,-15 0-96,-14 0-832,11-1-288,9 4-1664,3-6-1344,10 0 1824</inkml:trace>
  <inkml:trace contextRef="#ctx0" brushRef="#br0" timeOffset="51121.65">1407 1 9728,'-25'3'3680,"3"2"-2848,-23 9 736,27-5 127,-21 5-415,11-3-32,-16 6-704,-1 3-256,4 2-192,3 3 0,6 3 0,4-2-1376,6-4-640,0 4-2911,-1-1-1921,8 9 2944</inkml:trace>
  <inkml:trace contextRef="#ctx0" brushRef="#br0" timeOffset="54136.47">1761 277 4096,'3'-4'1568,"1"4"-1216,-4 0 832,0 0 256,0 0 0,-4 0 0,-1 0-288,-5 4-96,-6-2-576,-6-2-160,-4 3 32,-2 0-224,0-1-64,-1 2-832,-3-2-288,7 1-1280,0 0-544,-3 0-96</inkml:trace>
  <inkml:trace contextRef="#ctx0" brushRef="#br0" timeOffset="54503.58">1555 164 5120,'0'8'1920,"-2"1"-1504,-8 5 672,3-6 256,-2 4-448,0-1-128,-4 3-448,-2 0-192,-5 0-96,-2-3-736,-3 1-256,-1-1-2144</inkml:trace>
  <inkml:trace contextRef="#ctx0" brushRef="#br0" timeOffset="54853.71">1369 54 6784,'-13'37'2624,"0"-17"-2048,-9 10 224,9-13-32,-5 3-640,-8-3-160,-6 0-1376,1-3-512,-1-3-864,1-3-352</inkml:trace>
  <inkml:trace contextRef="#ctx0" brushRef="#br0" timeOffset="54854.71">1210 4 7168,'4'2'2720,"-14"4"-2112,-15 11 512,15-6 192,-8 6-704,-1 6-224,-3-1-352,-1 1-96,1-1 32,0 3-1280,0-5-448,0-3-1664</inkml:trace>
  <inkml:trace contextRef="#ctx0" brushRef="#br0" timeOffset="55220.08">1028 43 6400,'0'14'2464,"-11"3"-1920,0 8 480,11-19 64,-7 11-256,1-3-96,-7 8-160,-6 12-32,-3-3-288,0-3-320,0-6-32,-1-2-2144,5-6-992,1-2-32</inkml:trace>
  <inkml:trace contextRef="#ctx0" brushRef="#br0" timeOffset="55739.37">869 1345 7296,'7'-3'2720,"-5"0"-2112,2 3 800,-4 0 288,3 3-288,-3 2-128,-3 10-289,-3 10-159,-7 9-448,-3 8-32,-9 0 64,-7-5-224,1-1-96,-8-7-768,11 1-288,-1-7-991,7-1-449,3-5-1984</inkml:trace>
  <inkml:trace contextRef="#ctx0" brushRef="#br0" timeOffset="56087.1">974 1339 6912,'-4'8'2624,"1"-4"-2048,-1 12 576,2-4 128,-5 8-96,-2 10 0,-6 10-448,-11 2-128,-6-3-353,-3-5-223,0-6-128,4-3-1695,-3-5-801</inkml:trace>
  <inkml:trace contextRef="#ctx0" brushRef="#br0" timeOffset="56437.71">802 1267 9472,'-24'14'3584,"1"-6"-2784,-15 20 480,23-12 31,-4 16-671,-7 10-192,0 6-352,2-4-64,2 2-32,2-10-928,1 1-319,0-4-2209,-6-2-2080,-3 6 1760</inkml:trace>
  <inkml:trace contextRef="#ctx0" brushRef="#br0" timeOffset="-208335.35">1580 1108 4608,'-2'6'4928,"-1"7"-2597,2-8-1910,-2 4 424,-1 0 0,1 0 1,-2 1-846,-2 6 786,5-10-681,-1-1 0,0 1 0,0 0 0,0-1 0,0 0 0,-1 0 0,0 0 0,0 0 0,0-1 0,-1 0 0,0 0 0,1 0 0,-2 0 0,1-1 0,0 1 0,-1-1 0,1-1 0,-1 1 0,0-1 0,0 0-1,0 0 1,-5 0-105,-3 0-32,0 0-1,-1-2 0,1 0 0,-10-1 33,-5-3 115,-22-5-115,45 8-1,-1-1-1,1 0 0,0 0 1,0 0-1,0-1 0,1 0 1,-1 0-1,1 0 0,-1-1 1,1 0-1,0 0 0,1 0 1,-1 0-1,1-1 0,0 0 1,-1-1 1,-33-46-61,6 10-1760,12 12-3492,14 20 2396,2 2 16</inkml:trace>
  <inkml:trace contextRef="#ctx0" brushRef="#br0" timeOffset="33412.58">1985 3999 1536,'0'0'528,"0"9"8593,0-6-9149,-1-2 213,0 1-1,-1-1 1,1 0 0,0 1-1,-1-1 1,1 0-1,-1 0 1,1 0 0,-1 0-1,0-1 1,1 1 0,-1 0-1,0-1 1,0 1 0,-1 0-185,-8 3 601,-1 2-150,-1-1 1,0-1 0,0 0-1,-8 1-451,-13 2 791,-9-2-791,10-2 243,-1-1 1,1-1-1,-1-2 1,1-2 0,0-1-1,-3-2-243,4 1 37,0 0 1,0 2-1,-16 2-37,-38-3 251,45 3-38,1-3 0,0-1 1,0-1-1,1-3 0,-22-8-213,47 14 147,-1-1-1,1 2 0,0 0 0,-2 1-146,-57-1 433,54 2-368,-44 6 170,-1 0-193,-11-6-1226,84-8-3499,-6 5 2801,4 0-2208</inkml:trace>
  <inkml:trace contextRef="#ctx0" brushRef="#br0" timeOffset="34625.71">1974 3943 4608,'-1'-1'303,"0"0"0,0 0 0,0 0 1,0-1-1,0 1 0,0 0 0,1 0 0,-1-1 1,0 1-1,1-1 0,-1 1 0,1 0 0,0-1-303,-4-23 2669,0 0-2037,-3 0-109,-2-1 0,-1 1-1,-1 1 1,-1 0 0,-1 1-1,-3-3-522,1 3 291,1-1 1,1 0-1,1-1 0,-2-7-291,-8-29 979,-2-16-979,12 43 525,-7-14-525,7 21 114,2 0-1,-6-26-113,14 43-17,1 6-135,0-1 0,0 1 1,0-1-1,0-4 152,1 8-255,0 0 0,0 0 0,0 0 0,0 0 0,0 0 0,0 0 0,0 0 1,0 0-1,-1 0 0,1 0 0,-1 0 0,1 0 0,0 0 0,-1 1 0,0-1 0,1 0 0,-1-1 255,-1 1-1116,1 0 1,-1 0-1,1 0 0,-1 0 1,0 0-1,1 1 0,-1-1 0,-1 0 1116,3 1-254,-7-3-2146</inkml:trace>
  <inkml:trace contextRef="#ctx0" brushRef="#br0" timeOffset="35658.06">585 3786 6272,'0'0'214,"0"-1"0,0 0 0,0 1 0,0-1 0,1 0-1,-1 1 1,0-1 0,1 0 0,-1 1 0,0-1 0,1 0 0,-1 1 0,0-1 0,1 1 0,-1-1 0,2 0-214,10-9 1730,-2 3-361,5-7-346,-3 2-369,0 1 0,6-3-654,4-2 755,0-1 0,6-8-755,-18 16 146,-1-1-1,-1 1 1,1-2 0,-2 1-1,1-1 1,-1-1-146,16-36 468,15-44-468,-14 34 124,-11 24-69,4-6 290,3-5-345,4-5 93,-12 23-41,2 0 0,6-9-52,-13 25 39,0-2-1,0-1-38,0-1-120,-6 12-52,0 1-1,0 0 0,-1 0 1,1-1-1,-1 1 0,1 0 0,-1-2 174,0 3-586,0 0 1,0-1-1,0 1 1,0 0-1,0 0 1,0-1-1,-1 1 1,1 0-1,0-1 585,-3-2-3770</inkml:trace>
  <inkml:trace contextRef="#ctx0" brushRef="#br0" timeOffset="37101.31">958 2950 3328,'4'-1'6177,"-3"-1"-6002,0-13 846,1 0 0,1-6-1021,-1 6 616,0 0 0,-1-7-616,1-149 2406,5 58-1648,-6 99-722,3-12-3,-2 19 47,-1 0 0,0 0-1,0-6-79,-2 5-103,1 7 28,0-1 0,0 1 0,0-1 0,0 0 1,0 1-1,0-1 0,0 1 0,0-1 0,1 1 0,-1-1 0,0 1 1,1-1-1,-1 1 0,1 0 0,0-1 0,0 1 0,0-1 75,0 1-1029,-1-1-2699,0 2 603</inkml:trace>
  <inkml:trace contextRef="#ctx0" brushRef="#br0" timeOffset="38035.17">939 2380 3840,'0'0'31,"0"0"0,0 0 0,0 0 0,0 0 0,0 0 0,0 0 0,0 0 0,0 0 0,0 0 1,0 0-1,0 0 0,0 0 0,0 0 0,0 0 0,0 0 0,0 1 0,0-1 0,0 0 0,0 0 0,0 0 0,0 0 0,0 0 0,0 0 0,0 0 1,0 0-1,0 0 0,0 0 0,0 0 0,0 0 0,0 0 0,0 0 0,0 0 0,0 0 0,-1 0 0,1 0 0,0 0 0,0 0 0,0 0 0,0 0 1,0 0-1,0 0 0,0 0 0,0 0 0,0 0 0,0 0 0,0 0 0,0 0 0,0 0 0,0 0 0,0 0 0,0 0 0,0 0 0,0 0 0,0 0 0,0 0 1,0 0-1,0 0 0,0 0 0,0 0-31,1 4 513,-1-3 69,0-1-440,0 1 1,0-1-1,0 1 1,-1 0-1,1-1 1,0 1-1,0-1 1,0 1-1,-1-1 1,1 1-1,0-1 1,-1 1-1,1-1 1,0 1-1,-1-1 1,1 1-1,-1-1-142,-4 7 746,-23 55 2334,-21 30-3080,44-82 29,-23 33 526,25-38-536,-1-1 1,1 0 0,-1 0-1,1-1 1,-1 1-1,0-1 1,0 1 0,-1-1-1,1 0 1,-2 0-20,-4 4-36,-6 2-40,0 0 0,0-1 1,-8 2 75,1 0-477,-9 6 477,24-11-666,0 0 0,0 1 1,-2 2 665,6-4-259,-5 3-400,-1 0-4933,7-5 2899</inkml:trace>
  <inkml:trace contextRef="#ctx0" brushRef="#br0" timeOffset="38733.17">524 2726 2816,'-1'-1'397,"1"1"0,-1-1 0,1 1 0,-1 0 0,1-1 0,-1 1 0,0-1 0,1 1 0,-1 0-1,0 0 1,1-1 0,-1 1 0,0 0 0,0 0-397,-8-4 976,-7-7-485,-1 0-1,0 1 1,-1 1 0,0 0-1,-1 2 1,-9-3-491,22 8-86,3 1-185,0 1 1,1-1 0,-1 0 0,1 0-1,-1 0 1,1 0 0,-1 0-1,1-1 1,0 1 0,-1-1 270,-1-2-2784</inkml:trace>
  <inkml:trace contextRef="#ctx0" brushRef="#br0" timeOffset="39761.67">379 2482 4736,'1'-1'341,"-1"0"0,1 1 1,0-1-1,0 1 0,-1 0 1,1-1-1,0 1 0,0 0 0,0-1 1,0 1-1,0 0 0,0 0-341,11-5 2481,-8 2-2255,1-1 0,-1 0 0,0 0 0,0-1 0,0 1 0,-1-1 0,1 0 0,-1 0 0,0 0-226,8-13 398,3-2 47,1 0 1,1 1 0,0 0 0,2 2 0,2-2-446,35-24 545,-16 13-322,6-7-223,1-7 77,52-44 539,-83 75-643,-9 8-121,0 0-1,0 0 1,0 0-1,1 1 1,0 0-1,-1 1 0,3-1 150,-1 0-1522,-4 0-2580,-4 4 971</inkml:trace>
  <inkml:trace contextRef="#ctx0" brushRef="#br0" timeOffset="42185.92">1752 3170 4736,'0'-137'7847,"0"-181"-5758,-1 301-2103,-1 1 1,0-1 0,-3-9 13,-1-6-46,-9-35-1378,14 63 760,0-1 0,1 1 0,0 0-1,0-2 665,0 3-672,0-1-1,0 0 0,0 1 1,-1-1-1,1 1 0,-1-1 673,0-2 164,0 1 0,0-1 0,1 0 0,0-4-164,0 9 619,0 1-27,0 0-214,3 4 102,11 17 784,-7-11-765,0 1 0,0 0-499,5 8 16,0-2 1,1 0-1,0 0 1,9 6-17,20 25-2,-14-13-132,1-2 1,30 27 133,-30-38-434,-21-16-344,0 0 0,0 1 0,3 3 778,-5-4-2245</inkml:trace>
  <inkml:trace contextRef="#ctx0" brushRef="#br0" timeOffset="43226.63">2395 2632 3328,'0'1'277,"0"-1"0,0 1 0,0-1 0,0 0 0,0 1 0,0-1 0,0 1 0,0-1 0,0 1 0,0-1 0,0 0 0,0 1 0,0-1 0,-1 1 0,1-1 0,0 0 0,0 1 0,0-1 0,0 1 0,-1-1 0,1 0 0,0 1 0,-1-1 0,1 0 0,0 0 0,0 1 0,-1-1 0,1 0-277,-7-2 3989,0-2-4849,-9-9 1208,1 0 0,1-1 0,1-1-1,0 0 1,-2-4-348,-25-29 234,-78-67 4,54 55-641,1-5 403,26 25-757,7 8-2673,-11-15 3430,26 27-1258,-22-27-3798,13 18 1808</inkml:trace>
  <inkml:trace contextRef="#ctx0" brushRef="#br0" timeOffset="44070.52">1727 2068 4096,'-22'-3'1568,"5"0"-1216,-11-5 480,15 5 160,-3-3-128,-6-2-32,-6-6-384,2-1-128,-2-1-192,-4-4-160,-5 3 0,-5 0-128,-1 1 32,-2 2-1632,-3 2-1792,11 9 864</inkml:trace>
  <inkml:trace contextRef="#ctx0" brushRef="#br0" timeOffset="60629.8">739 3600 4608,'-7'2'331,"1"-1"-1,-1 1 1,1 1 0,0-1-1,0 1 1,0 0 0,0 0-1,0 1 1,0-1 0,0 2-331,-2 2 63,-1 0 0,1 1-1,0 0 1,1 1 0,-6 6-63,3 1 85,1 0 1,1 1-1,0 0 0,-4 13-85,0 0 54,-1 1-76,-28 62-122,35-75 216,5-15-102,0 1 0,-1-1 0,1 0 0,-1 1 0,1-1 0,-1 0 0,-1 1 30,-2 1-1196,6-11-196,7-10 300,-6 14 1144,-1 0-1,1-1 1,0 1 0,0 0 0,0 0-1,0 0 1,0 1 0,0-1-1,3-1-51,-4 2 392,1 1-1,-1-1 0,1 0 1,-1 1-1,1-1 0,-1 1 1,1 0-1,0-1 0,-1 1 0,2 0-391,-1 1 255,0 0 0,-1-1-1,1 1 1,-1 0-1,1 0 1,-1 0-1,1 0 1,-1 0 0,0 1-1,1-1 1,-1 0-1,0 1-254,3 2 535,0-1-290,-1 0 0,1 0 0,1-1 0,-1 1 0,0-1 0,0 0 1,1 0-1,0-1 0,-1 1 0,1-1 0,0 0 0,3 0-245,8 1-107,0-1-1,1-1 1,2-1 107,8 1-577,-20 0 313,23-1-2378,-27 0 1784,0 0 1,0 1 0,0-1-1,0 0 1,0 0 0,0-1-1,0 1 1,2-2 857,8-5-3125</inkml:trace>
  <inkml:trace contextRef="#ctx0" brushRef="#br0" timeOffset="56964.63">1110 3224 5504,'4'-4'1280,"0"1"0,1-1 0,0 1 0,1-1-1280,17-12 2202,-14 7-1962,0 1-1,0-1 0,-1 0 1,0-1-1,-1 0 1,0 0-1,-1-1 0,0 0 1,4-10-240,75-222 1631,-63 176-1172,-8 27-59,30-87 283,-39 113-618,4-10 19,5-9-84,4 11 198,-14 53 159,-5 64-286,3 111-57,3-122-128,3 0-1,10 28 115,-14-91-454,3 14-656,-6-12-2590,1-25-1314,0-1 2871,0-5-1558</inkml:trace>
  <inkml:trace contextRef="#ctx0" brushRef="#br0" timeOffset="57500.13">1480 2926 5120,'-22'12'9264,"10"-7"-8639,-1 0 1,1-1 0,-13 2-626,14-3-81,-1-1 1,0-1-1,-3 0 81,11-1-439,1 0-1,-1 0 0,1 0 1,-1 0-1,1-1 0,-1 0 1,1 0-1,-1 0 0,1 0 1,0 0-1,-1-1 0,1 1 1,-1-2 439,-8-7-4512,4 3 992</inkml:trace>
  <inkml:trace contextRef="#ctx0" brushRef="#br0" timeOffset="130495.05">1201 1986 5632,'-25'3'5914,"15"-3"-5462,1 0-1,0-1 1,0 0-1,0-1 1,0 0 0,-9-3-452,6 1 78,1 1 0,-1 1 0,0 0 1,0 1-1,-10-1-78,5 1-61,-13-4-1654,7 0-2490,10 4 1235</inkml:trace>
  <inkml:trace contextRef="#ctx0" brushRef="#br0" timeOffset="131248.87">1770 2020 6144,'0'0'2368,"0"0"-1856,0 0 640,0 0 224,4 0-224,3 0-32,-1 0-352,3 0-64,0 0-416,4 0-160,0-3-32,0 0-1536,0 1-640,-7-2-1824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1:18:09.211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1 385 5888,'0'2'2688,"0"0"-1568,0 2 224,0-2-320,1 0-32,3 0-160,2-2 32,2 1-480,2-1 288,4 0 63,3 0 129,4-1 32,7 1-64,7 0 32,6 0-128,8 0-64,6 0-160,6-1 0,3 0-160,4 1 32,7 3-224,9 2-32,11 0 64,8 1 32,7-2-96,8 2-96,12-1 0,9-1 32,7 0 32,8 1 32,9 3 64,6 0 32,3 1-96,2 0-32,6 3 32,2 0 0,0 0-64,0 0-64,0 0 32,-2-1-32,-4 0 0,-8-1 64,-9-1-32,-7-2-32,-9-2 32,-11 0-32,-15-3 0,-15 0 0,-14-1 0,-12-2 64,-8-1-96,-4-2 0,-6-1 32,-6-1 64,-8-1-96,-10 1 0,-8 0 32,-9 0 0,-8 0 0,-7 1 64,-4 1-96,-2 1 0,-2 0 32,-1 0 0,1 1 0,0 1 64,1 0-96,1 1 0,2 0 32,1 0 0,0 0-96,1 0 64,0 0 32,3 0 0,-1 0 0,2 0 0,0 0 0,0 0 0,2-1 0,-2 0 0,0 1 0,-1-2 64,0 1-96,-1-1 0,-1 1-32,-1 0-64,-2 0 0,-3-1 0,-3 0-64,-5-2 32,-5 0 32,-6-1 64,-7-1-32,-7 0-32,-6-2 96,-5-3 0,-4-1-64,-1-3 64,0-3 32,0-2 64,1-1-192,2 0 32,1-1 96,0 0 64,0-2-96,-1-2-32,-1-2 32,0 0 64,1-1-64,0 1 0,3 1 96,3 2 32,5 2-32,5 3-64,5 3-64,6 4 32,4 2 32,5 3 0,4 2 0,4 2 0,2 2 0,5 1 0,4 1-160,3 0-32,5 3-64,3 1 64,0 1-32,3 0 64,5 3-64,6 3 0,7 3 32,5 3 64,3 3-160,3 2 32,-1 3-32,-1 2 96,-1 2-96,-2 2 32,-2 1-32,0 2 96,1 0 128,3 0 32,2-2-64,1-2 0,0-1 64,-2-2 0,-1-2 32,-4-2 0,-4-2 0,-3-2 64,-5-4-96,-4-2 0,-5-2 32,-4-2 64,-2-2-96,-5-3-64,-2-1 64,-4-1 64,-1-2 0,-1 0 64,0 0-64,-1-1-32,1 1 160,-1 0 32,1-1 0,-1 1-32,1 0-32,0 0 64,0 0 32,0 0 32,0 0 0,0 0 64,0 1 32,-3 1 32,-3 3 64,-7 2 64,-9 5-96,-9 6 64,-9 8-128,-7 9-32,-6 8-64,-4 7 0,-1 4-64,4-1 32,6-5-64,3-3 64,-5 0-64,-9 1 0,-6 1-96,-3-1 32,0-5-128,3-7-64,7-7-448,7-9-192,10-10-1024,11-8-480,11-11-4031,9-2-8737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3T19:14:00.7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48 3584,'1'8'8184,"-1"28"-7382,-16 124-383,-4 68-422,17-200 519,1-21 313,2-20 509,4-36-1101,1 2 1,3-1-1,2 1 0,2 0 0,2 1 1,10-20-238,-22 59 54,1 1 1,0-1 0,1 1-1,0 1 1,0-1-1,0 0 1,0 1-1,4-4-54,-4 6 35,-1 1 0,1-1 0,0 1 0,-1-1 0,1 1 0,0 0 0,0 0 0,0 1 0,0-1 0,0 1 0,1 0 0,-1-1-1,5 2-34,-2-2 87,0 1-1,1 1 0,0 0 0,-1 0 0,0 0 0,1 2 0,5 0-86,-11-2 4,0 1-1,-1 0 1,2-1-1,-2 1 1,2 0 0,-2 0-1,1 0 1,-1 0-1,1 1 1,-1-2 0,1 2-1,-1-1 1,1 1 0,-1-1-1,0 1 1,1 0-1,-1-1 1,0 1 0,0 0-1,0-1 1,-1 1 0,1 0-1,0 0 1,-1 0-1,1 0 1,-1 0 0,0 0-1,0 0 1,0 0-1,0 0 1,0 0-4,0 6-48,-1-1 0,0 1 0,0-1 0,-1 1 0,0-1 0,-1-1 0,0 2 0,0-1 0,0-1 0,-1 1 0,1-1 0,-2 0 0,0 1 0,1-1 0,-1-1 0,0 0 0,-1 1 0,0-1 0,0 0 0,1-1 0,-2 0 0,1 0 0,-1 0 0,-6 1 48,3-3 69,10-5-267,2 2 162,-1 0 0,0 0 0,-1 1 0,1 0-1,1-1 1,-2 0 0,1 1 0,1-1-1,-2 1 1,2 0 0,-1 0 0,0 0 0,0 0-1,1 0 1,-1-1 36,6 2-17,0 0 0,-1 0 0,1 0-1,-1 2 1,0-2 0,1 2 0,-1 0 0,0 0-1,0 0 1,0 0 0,-1 1 0,1 0 0,-1-1-1,0 2 1,0 0 0,4 4 17,-6-5-8,1 0 0,-1 0 0,0 0 1,-1 1-1,0-2 0,1 2 0,-1 0 0,-1-1 0,2 2 0,-1 2 8,-1-4-14,-1-1-1,1 0 1,-1 1-1,0-1 1,0 1-1,0-1 0,-1 0 1,1 1-1,-1-1 1,0 0-1,0 0 1,0 0-1,-1 0 1,2 0-1,-2 0 0,-1 3 15,1-5 45,1 1-1,-1-1 0,1 1 0,-1-1 1,1 0-1,-1 0 0,0 0 0,0 0 1,0 0-1,1 0 0,-2 0 0,1-1 1,0 1-1,0 0 0,0-1 0,0 0 1,0 1-1,-2-1-44,-5 0 172,-1 0 0,1 0-1,-7-1-171,-25-5-228,-30-7 228,25 0-3670,32 6 390,5 1-421</inkml:trace>
  <inkml:trace contextRef="#ctx0" brushRef="#br0" timeOffset="1">450 477 3712,'0'5'544,"0"-1"-1,1 0 1,0 1 0,0-1-1,0 0 1,1 0 0,-1 0-1,1 0 1,-1 0 0,2 0 0,-1-1-1,1 3-543,-2-5 161,0-1 0,-1 2 0,1-1 0,0-1 0,0 1 0,0 0 0,0 0 0,0-1 0,-1 1 0,2 0 0,-1-1 0,0 1 0,0 0 0,0-1 0,0 0-1,1 0 1,-1 0 0,0 1 0,1-1-161,-1 0 22,0-1-1,1 1 0,-1 0 1,1 0-1,-1-1 1,1 1-1,-2-1 0,2 0 1,0 0-1,-2 1 1,2-1-1,-1 0 0,0 0 1,0 0-1,0 0 1,0 0-1,0 0 0,1 0 1,-2-1-1,1 1-21,7-9 188,-1-1 1,0 0-1,0 0 0,-1-1 0,0 1 0,-1-1 0,0-1 1,-1 1-1,1-10-188,-3 15 117,-1-1 0,0 1 0,0 0 0,-1-1 1,0 1-1,0-1 0,-1 1 0,-1 0 0,2-1 0,-3 1 0,2 0 1,-2 0-1,0 0 0,1 0 0,-1 1 0,-1-1 0,-4-5-117,8 11 36,-1-1 0,0 0 0,0 2 0,0-2 0,0 1 0,0 0 0,0 0 0,0 0 0,-1 0-1,1 0 1,0-1 0,0 2 0,-1-1 0,1 1 0,-1-1 0,0 0 0,1 1 0,-1 0 0,1-1-1,-1 1 1,1 0 0,-1-1 0,1 1 0,-1 0 0,1 0 0,-1 0 0,1 1 0,-1-1 0,0 0 0,1 1-1,-1-1 1,1 0 0,-1 1 0,1 0 0,-1 0 0,1-1 0,-1 1 0,1 0 0,-1 1-36,-6 4 53,2 0 1,-1 0-1,0 1 0,1 0 1,-1 0-1,0 2-53,2-2-46,0 1-12,-1-2-1,2 2 1,-1 0 0,1 0-1,0 0 1,1 0 0,0 1-1,1-1 1,0 2 0,0-2-1,1 1 1,-1 0 0,1 0-1,1-1 1,0 2 0,1 1 58,-1-9-139,0-1 0,1 1 1,-1-1-1,0 1 0,1-1 0,-1 1 1,0-1-1,1 1 0,0-1 0,0 1 1,-1-1-1,1 0 0,0 1 0,0-1 1,0 0-1,0 1 0,0-2 0,0 2 1,0-1-1,1-1 0,-2 2 1,2-1-1,0 0 0,-1-1 0,0 1 1,0-1-1,2 1 139,-1 0-307,0-1 0,0 0 0,0 0 0,0 0-1,1 0 1,-1 0 0,0 0 0,0-1 0,0 1 0,0-1 0,0 0 0,0 1 0,1-1 0,-2 0 0,1 0-1,0 0 1,0 0 0,0-1 0,-1 1 0,1-1 307,13-11-3722,0-3 943</inkml:trace>
  <inkml:trace contextRef="#ctx0" brushRef="#br0" timeOffset="2">777 10 4480,'10'-9'5731,"-10"9"-5632,0 0 0,1 0-1,-1 1 1,0-1 0,0 0 0,0 0 0,0 0 0,0 1 0,1-1 0,-1 0 0,0 0-1,0 0 1,0 0 0,1 0 0,-1 0 0,0 1 0,0-1 0,0 0 0,0 1 0,0-1-1,0 0 1,0 0 0,1 1 0,-1-1 0,0 0 0,0 0 0,0 0 0,0 0 0,0 1-1,0-1 1,-1 0-99,-1 31 1468,1-23-1450,-12 121 1737,-23 92-1755,36-221 0,-1 1 0,1-1 0,0 0 0,0 0 0,0 0 0,0 0 0,0 0 1,0 0-1,0 0 0,0 0 0,0 0 0,-1 0 0,1 1 0,0-1 0,0 0 0,0 0 0,0 0 0,0 1 0,0-1 1,0 0-1,0 0 0,0 0 0,0 0 0,1 1 0,-1-1 0,0 0 0,0 0 0,0 0 0,0 0 0,0 0 1,0 0-1,0 0 0,0 0 0,0 0 0,1 0 0,-1 0 0,0 1 0,0-1 0,0 0 0,0 0 0,0 0 1,0 0-1,0 0 0,0 0 0,0 0 0,0 0 0,0 0 0,1 1 0,-1-1 0,0 0 0,0 0 0,0 0 0,1 0 0,9-7 14,17-20-1,-18 18-33,-2 2 38,0 1 1,1 0-1,-1 0 1,1 0 0,0 1-1,4-1-18,-10 4 4,0 1-1,1 1 1,-1-1-1,0 0 1,1 0-1,-1 1 1,1 0-1,-1-1 1,1 1-1,-1 0 1,1 0-1,-1 0 1,1 1-1,-1-1 1,1 0-1,-1 1 1,1 0-1,-1 0 1,0-1-1,1 1 1,-1 0-1,0 0 1,0 1-1,0 0 1,0-2-1,1 3-3,2 0-1,-1 1 0,0 0 0,-1 0 0,1 1-1,0-1 1,-1 0 0,0 1 0,0 0 0,0 0 0,0-1-1,-1 2 1,0-1 0,0 0 0,0 5 1,-1-5 4,0 0-1,-1-1 1,1 0-1,-2 1 1,1-1-1,0 1 1,-1-1 0,0 0-1,0 1 1,0-1-1,-1 0 1,1 0-1,-1 0 1,0 1-1,0-2 1,-1 1 0,1 0-1,-3 3-3,3-5 24,0 1-1,0-1 0,-1 0 1,1 0-1,0-1 1,-1 2-1,1-2 0,-1 1 1,1-1-1,-1 1 1,0-1-1,-1 0 0,2 0 1,-2 0-24,-3 0 54,1 1 1,0-2 0,0 0-1,1 0 1,-2 0-1,1 0 1,-3 0-55,-10-4-445,-1-1 0,1 0 0,-1-1 0,0-2 445,16 7-242,-18-7-2472,2 1-886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6-03T19:14:47.445"/>
    </inkml:context>
    <inkml:brush xml:id="br0">
      <inkml:brushProperty name="width" value="0.2" units="cm"/>
      <inkml:brushProperty name="height" value="1.2" units="cm"/>
      <inkml:brushProperty name="color" value="#849398"/>
      <inkml:brushProperty name="inkEffects" value="pencil"/>
    </inkml:brush>
  </inkml:definitions>
  <inkml:trace contextRef="#ctx0" brushRef="#br0">3884 415 2616 42885 53975,'0'0'112'0'0,"0"0"32"0"0,0 0-144 0 0,0 0 0 0 0,0 0 280 0 0,0 0 24 0 0,0 0 8 0 0,0 0 0 0 0,1 1 80 0 0,1-1 24 0 0,0 1 0 0 0,1 0 480 0 0,0 0-408 0 0,-1 0 8 0 0,0 0 480 0 0,-1-1-504 0 0,-1 0 0 0 0,1 1 0 0 0,-1-1 96 0 0,0 0 16 0 0,0 0 8 0 0,-1-1 0 0 0,1 1-112 0 0,0 0-32 0 0,0 0 0 0 0,0 0 0 0 0,0 0-136 0 0,0 0-32 0 0,0 0-8 0 0,0 0 0 0 0,0 0 128 0 0,0 0 456 0 0,0 0-425 0 0,0 0-47 0 0,0 0-16 0 0,0 0 0 0 0,0 0 0 0 0,0 0-8 0 0,0 0 0 0 0,0 0 0 0 0,0 0 0 0 0,0 0-56 0 0,0 0-16 0 0,0 0 0 0 0,0 0 0 0 0,0 0-40 0 0,0 0-16 0 0,0 0 0 0 0,0 0 200 0 0,0 0-240 0 0,0 0 0 0 0,0 0 0 0 0,0 0-32 0 0,0 0-16 0 0,0 2 0 0 0,0 0 0 0 0,0-1-16 0 0,0 1-8 0 0,-1-1 0 0 0,-3 2 0 0 0,-2-1-24 0 0,-2 0-8 0 0,-1 1 0 0 0,-2 0 0 0 0,-1 0 0 0 0,0-1 0 0 0,-2-1 0 0 0,0 1 0 0 0,-1-1 24 0 0,-1 1 8 0 0,0-1 0 0 0,-2 0 104 0 0,-1 0-120 0 0,-1 0 0 0 0,1-1 0 0 0,0 0-24 0 0,2-1-8 0 0,0 1 0 0 0,0-1 0 0 0,2 0-8 0 0,-1 1 0 0 0,0-1 0 0 0,-1 1 0 0 0,1-2-64 0 0,0 1 96 0 0,0-1-96 0 0,-1 0 96 0 0,0 0-96 0 0,-2 0 80 0 0,0 0-80 0 0,0 0 80 0 0,-1 2-80 0 0,-1-1 64 0 0,-1 1-64 0 0,-1 0 64 0 0,1 0 24 0 0,0 0 0 0 0,1 0 0 0 0,1 0 0 0 0,-2 0-88 0 0,-1 0 0 0 0,-2 0-80 0 0,-1 0 80 0 0,0 0 0 0 0,-2 0 0 0 0,1 0 0 0 0,0-1 80 0 0,0 0-80 0 0,-1 1 80 0 0,1-1-80 0 0,-1 1 80 0 0,1 0-80 0 0,0 0 0 0 0,-2 1 72 0 0,0-1-72 0 0,-1 1 0 0 0,0-2 72 517 0,-1 1-72 48-3,1 0 0-565 3,-2 0 0 0 0,0-1 0 0 0,-2 0 0 0 0,-7 0 64 0 0,-4 1-64 0 0,1 0 0 0 0,1 1 0 0 0,2-1 64 0 0,4 1-64 0 0,1-1 0 0 0,2 1 0 0 0,1 0 0 578-1,1 1 0-62 3,0 0 64-516-2,0 0-64 0 0,-1 1 0 554 3,-1-1 0-26-2,-1 1 0-528-1,1 1 0 0 0,-1-1 64 0 0,0 1-64 0 0,0-1 0 0 0,-2-1 0 0 0,-1-1 64 0 0,0-1-64 0 0,0 0 0 0 0,1 0 0 0 0,0 1 0 0 0,1 1 0 0 0,2-1 0 0 0,-6 0 0 0 0,-2-1 0 0 0,0 1 0 0 0,2-1 0 0 0,2 0 64 554-4,-2 0-64 515 5,-6 0 64-1069-1,0-1-64 0 0,4 0 0 0 0,-2-1 0 0 0,3 1 0 0 0,3-1 64 0 0,4 1-64 0 0,4 1 0 0 0,2-1 0 0 0,3 2 64 0 0,0 0-64 0 0,2-1 0 0 0,0 2 0 0 0,1-1 64 0 0,-1 1-64 0 0,1 0 0 0 0,0-1 0 0 0,-1 0 64 0 0,1 0-64 0 0,1 0 0 0 0,0 0 0 0 0,0 1 64 541 4,-2-1-64-541-4,2 0 0 0 0,1 0 0 553-5,0 0 64 159 4,1 0-64-712 1,-1 0 0 0 0,-1 0 0 0 0,0-1 64 0 0,0 0-64 0 0,0 0 0 0 0,0 0 80 0 0,-1 0-80 0 0,3 0 64 0 0,0 0 24 0 0,1-1 0 0 0,2 0 0 0 0,1 1 0 0 0,1-1-88 0 0,-1 0 0 0 0,0 0 64 0 0,4 1-64 3 519,3-1 0-3-519,0 1-96 0 0,0-1 96 0 0,1 0 0 0 0,0 0 0 0 0,0 2 0 0 0,1-1 0 0 0,2 1 0 0 0,2-1 0 0 0,-2 0 64 0 0,-1-1-64 0 0,1 0 0 0 0,0 0 72 0 0,1 0-72 0 0,0 0 64 0 0,0-1 0 0 0,0 0-64 0 0,3 0 0-7 551,2-3 72 7-551,2 0-72 0 0,2-1 64 0 0,1-2-64 0 0,1 0 0 0 0,2-1 0 0 0,1 0 0 0 0,2-1 0 0 0,1 1 0 0 0,0-1 0 0 0,2 0 0 0 0,1 1 0 0 0,1-1 0 0 0,-1 0 0 0 0,0-2 0 0 0,-1 1 0 0 0,1-1 0 0 0,0-1 0 0 0,-2-1 0 0 0,-2-1 0 0 0,2 0 0 0 0,-1-4 0 0 0,-1 0 0 0 0,0 0 0 0 0,0 1 0 0 0,-1 1 0 1 613,0 1 0-1-613,0 0 0 0 0,1 1 0 0 0,1 1 0-1 581,2-2 0 1-581,1 1 0 0 0,0 2 0 0 0,0 1 0 0 0,-2 2 0 0 0,-1 2 0 0 0,-2-1 0 0 0,0 3 0 0 0,-3 0 0 0 0,-1 2 0 0 0,-2 1 0 0 0,-2 1 0 0 0,-2 1 0 0 0,-1 1 0 0 0,-1 0 0 0 0,0 0 0 0 0,-1 0 0 0 0,1 0 0 0 0,-1 0 0 0 0,1 1 0 0 0,0-1 0 0 0,-2-1 0 0 0,-3 0 0 0 0,-1 2 0 0 0,-4 1 0 0 0,-1 1 0 0 0,-1 2 0 0 0,-3 1 0 0 0,-1 0 0 0 0,1 1 0 0 0,0 0 0 0 0,-2 1 0 0 0,0 2 0 0 0,0-1 0 0 0,3 1 0 0 0,0-1 0 0 0,0 1 0 0 0,-1 0 0 0 0,-1 0 0 0 0,-1 0 0 0 0,0 1 0 0 0,-1 0 0 0 0,-1-2 0 0 0,0 1 0 0 0,1 0 0 0 0,-1-1 64 0 0,1 0-64 0 0,1 1 0 0 0,0-1 0 0 0,2 1 0 0 0,1-1 0 0 0,1 1 0 0 0,1 0 0 0 0,1-1 64 0 0,0 1-64 0 0,-1 0 0 0 0,2 0 0 0 0,1 0 64 0 0,1-1-64 0 0,-1 1 0 0 0,-1-1 64 0 0,0 1-64 0 0,1 0 0 0 0,0-1 0 0 0,-1 2 72 0 0,0-1-72 0 0,-1 1 0 0 0,0-1 72 0 0,-1 0-72 0 0,-2 0 64 0 0,2 0-64 531 2,0-1 64 76-8,1 1-64 41 11,-1 2 0-648-5,0-1 64 594-8,2 0-64 326 11,0-1 0-402-1,2-1 72-518-2,1 0-72 0 0,0-1 0 0 0,2-1 72 0 0,-1 0-72 0 0,0 0 0 0 0,2 0 72 596 3,2-2-72-15-8,1 1 0-12 4,-1 0 72-569 1,1-2-72 0 0,-1 2 64 583-1,0 0 32-583 1,0-2-96 624 10,1 0 96-624-10,-1-1-32 0 0,0 0 0 516-6,2 0 0 28 6,4 1 0 53 2,2 1 0 37-4,3 0-64-634 2,-1-1 96 0 0,0-1-32 0 0,1 1-64 0 0,0-1 0 0 0,1 0 72 0 0,2 1-72 0 0,1-1 64 0 0,2 0-64 0 0,0 0 64 0 0,-1 0-64 0 0,2 0 0 0 0,1 1 72 0 0,1 0-72 0 0,0 2 0 0 0,1 0 64 0 0,1 1-64 0 0,1 2 0 0 0,0 0 0 0 0,1 3 64 0 0,2 2-64 0 0,3 2 0 0 0,2 2 0 0 0,-1 0 0 0 0,1 1 0-556 3,1 0 64-211-12,1 2-64 767 9,0 1 0 0 0,-2 0 0 0 0,-2 0 0-555 7,-1 0 0 555-7,-1-1 0-5 520,-2 1 0 5-520,-1-2 0 0 0,-1 0 0 0 0,3 1-960 0 0,1-3-6984 0 0,-1-6-1527 0 0,-5-4-2737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6-03T19:14:51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305 1060 2760 0 0,'0'2'207'0'0,"5"46"4762"0"0,-5-47-4781 0 0,0 0 0 0 0,1 1 1 0 0,-1-1-1 0 0,1 0 0 0 0,-1 0 0 0 0,1 1 1 0 0,0-1-1 0 0,-1 0 0 0 0,1 0 1 0 0,0 0-1 0 0,0 0 0 0 0,0 0 0 0 0,0 0 1 0 0,1 1-189 0 0,0 0 298 0 0,10 11 59 0 0,-7-12-363 0 0,-1 0 67 0 0,11 5 336 0 0,-8-2-84 0 0,1-1 0 0 0,0 0-1 0 0,-1 0 1 0 0,1-1 0 0 0,0 0 0 0 0,4 0-313 0 0,8 0 392 0 0,-12-1-252 0 0,-1 0 0 0 0,1 0 0 0 0,-1-1 0 0 0,1 0 0 0 0,-1-1 0 0 0,7 0-140 0 0,15-6 183 0 0,1-1 0 0 0,-1-1 0 0 0,-1-1 1 0 0,1-2-184 0 0,108-55 455 0 0,-114 54-354 0 0,-1-2 1 0 0,0 0-1 0 0,-1-1 1 0 0,-1-1 0 0 0,-1-1-1 0 0,0-1 1 0 0,6-10-102 0 0,6-8 25 0 0,-2-2 0 0 0,-2-1 0 0 0,13-28-25 0 0,-36 61-2 0 0,25-45-6 0 0,3-14 8 0 0,-25 50-2 0 0,-1 0 0 0 0,0-1 0 0 0,-2 1 0 0 0,1-1 1 0 0,-2-1-1 0 0,1-7 2 0 0,-4 13-4 0 0,0 1 0 0 0,0-1 0 0 0,-1 0 0 0 0,-1 1 1 0 0,0-1-1 0 0,0 1 0 0 0,-1 0 0 0 0,0-1 4 0 0,-9-19 112 0 0,-1 0 0 0 0,-2-2-112 0 0,3 7 113 0 0,2 5-23 0 0,-1 0 0 0 0,-1 1 0 0 0,-1 0 0 0 0,0 1 0 0 0,-2 0 0 0 0,0 1 0 0 0,-4-2-90 0 0,8 9-18 0 0,0 1 0 0 0,0 1 0 0 0,-1 0 0 0 0,0 0 0 0 0,-1 1 0 0 0,0 1 0 0 0,0 0 0 0 0,-1 1 0 0 0,0 0 0 0 0,0 1 0 0 0,-13-3 18 0 0,15 6 81 0 0,0 0 0 0 0,-1 1-1 0 0,1 1 1 0 0,-1 0 0 0 0,1 0-1 0 0,-1 1 1 0 0,1 1-1 0 0,-1 0 1 0 0,1 0 0 0 0,0 2-1 0 0,0-1 1 0 0,0 2-1 0 0,1-1 1 0 0,-1 2 0 0 0,1-1-1 0 0,-5 5-80 0 0,-10 7 100 0 0,0 1 0 0 0,2 1-1 0 0,0 1 1 0 0,1 2 0 0 0,1 0-1 0 0,0 3-99 0 0,-20 19 109 0 0,4-2 638 0 0,-33 45-747 0 0,58-70 104 0 0,-19 27 64 0 0,2 1 0 0 0,2 1 0 0 0,-9 22-168 0 0,-4 26 390 0 0,3 1-1 0 0,5 3 0 0 0,-14 72-389 0 0,43-155 92 0 0,2 1 0 0 0,0 0 0 0 0,0 0 1 0 0,2 8-93 0 0,0-16 25 0 0,0-1 1 0 0,1 1-1 0 0,0 0 1 0 0,0-1-1 0 0,1 0 1 0 0,0 1 0 0 0,1-1-1 0 0,-1 0 1 0 0,1 0-1 0 0,3 4-25 0 0,-5-9-11 0 0,1 0 0 0 0,-1 0-1 0 0,1 0 1 0 0,0 0-1 0 0,0 0 1 0 0,0 0 0 0 0,0-1-1 0 0,0 1 1 0 0,0-1 0 0 0,0 0-1 0 0,0 1 1 0 0,1-1 0 0 0,-1 0-1 0 0,0 0 1 0 0,1 0-1 0 0,-1-1 1 0 0,1 1 0 0 0,-1-1-1 0 0,1 1 1 0 0,-1-1 0 0 0,1 0-1 0 0,0 0 1 0 0,1 0 11 0 0,8-1-511 0 0,-1 0 1 0 0,1-1-1 0 0,0 0 0 0 0,7-3 511 0 0,22-5-1288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6-03T19:14:57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3130 1 5528 0 0,'8'4'459'0'0,"0"2"0"0"0,-1-1 0 0 0,0 1 0 0 0,1 0 1 0 0,-2 0-1 0 0,1 1 0 0 0,-1 0 0 0 0,5 7-459 0 0,-10-13 1083 0 0,-1-1-117 0 0,0 0-50 0 0,-2 1-10 0 0,-6 10 189 0 0,7-10-1020 0 0,1 1-1 0 0,-1-1 1 0 0,0 0-1 0 0,0 0 1 0 0,0 0 0 0 0,0 0-1 0 0,0 0 1 0 0,0 0-1 0 0,0 0 1 0 0,0 0 0 0 0,0 0-1 0 0,-1 1-74 0 0,-77 31 1900 0 0,48-20-1329 0 0,0 0-1 0 0,-6 6-570 0 0,-13 11 539 0 0,2 3-1 0 0,1 2 0 0 0,-37 36-538 0 0,43-32 153 0 0,1 2 0 0 0,3 1-1 0 0,-6 13-152 0 0,-97 142 31 0 0,81-111 15 0 0,-32 52 5 0 0,0 15-51 0 0,-73 150 31 0 0,28-61-31 0 0,42-79 0 0 0,-113 194 41 0 0,-2 2 321 0 0,71-115 211 0 0,-48 86 286 0 0,-92 167 662 0 0,169-302-728 0 0,-44 48-793 0 0,81-140 220 0 0,-4-3 0 0 0,-5-4-1 0 0,-9 3-219 0 0,77-87-211 0 0,-1 1 0 0 0,-1-2 0 0 0,1 0 0 0 0,-2 0 0 0 0,0-2 0 0 0,0 0 0 0 0,-9 4 211 0 0,24-13-145 0 0,0 1 0 0 0,0-1-1 0 0,0 1 1 0 0,0-1 0 0 0,-1 1 0 0 0,1-1-1 0 0,0 1 1 0 0,0-1 0 0 0,0 0 0 0 0,-1 0 0 0 0,1 1-1 0 0,0-1 1 0 0,0 0 0 0 0,0 0 0 0 0,-1 0-1 0 0,1-1 1 0 0,0 1 0 0 0,0 0 0 0 0,-1 0 0 0 0,1-1-1 0 0,0 1 1 0 0,0-1 0 0 0,0 1 0 0 0,0-1-1 0 0,0 1 146 0 0,0-1-2076 0 0</inkml:trace>
  <inkml:trace contextRef="#ctx0" brushRef="#br0" timeOffset="549.9">3940 4878 16128 0 0,'10'22'1676'0'0,"-4"-10"-1559"0"0,-6-11 255 0 0,0-1 96 0 0,-1 0 10 0 0,-4 0-365 0 0,0-1 0 0 0,0 1 0 0 0,0-1 0 0 0,-1 0 0 0 0,1-1-1 0 0,1 0 1 0 0,-1 1 0 0 0,0-1 0 0 0,0-1 0 0 0,1 1 0 0 0,-3-2-113 0 0,-9-7 246 0 0,-1-1 1 0 0,-5-6-247 0 0,0-1 323 0 0,1 2-137 0 0,1 0-1 0 0,1-2 1 0 0,1 0 0 0 0,0-1 0 0 0,-3-8-186 0 0,-69-92 361 0 0,-23-30 107 0 0,-21-49-468 0 0,27 30 88 0 0,-19-31-34 0 0,-210-349 22 0 0,-21 13-78 0 0,66 136-132 0 0,-18 15 155 0 0,6 54 44 0 0,-165-129-65 0 0,-332-257 14 0 0,740 665-1259 0 0,-45-52 1245 0 0,75 69-5970 0 0,-2-5 5970 0 0,-7-15-6894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5T16:06:51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859 1 1376 0 0,'0'0'1737'0'0,"3"0"-1010"0"0,-1 0 0 0 0,0 1 0 0 0,0-1 0 0 0,1 0 0 0 0,-1 1 0 0 0,0 0-1 0 0,0-1 1 0 0,0 1 0 0 0,0 0 0 0 0,3 2 0 0 0,1 5-192 0 0,-1 1 1 0 0,-1 0-1 0 0,0 0 1 0 0,0 0-1 0 0,-1 0 1 0 0,0 0-1 0 0,0 1 1 0 0,-1 0-1 0 0,0-1 1 0 0,-1 1-1 0 0,0 0 1 0 0,-1 11-1 0 0,0-6-447 0 0,-1 0-1 0 0,-1-1 0 0 0,0 1 0 0 0,-1 0 0 0 0,-1-1 0 0 0,0 0 0 0 0,-10 23 0 0 0,7-18 64 0 0,0 0-1 0 0,1 1 1 0 0,-3 22-1 0 0,4-18 21 0 0,-12 37 0 0 0,-27 61 110 0 0,-23 59 9 0 0,-65 187 502 0 0,55-179-667 0 0,8-72 34 0 0,10-20-48 0 0,57-95-110 0 0,1 0 0 0 0,-1 1 0 0 0,0-1 0 0 0,0 0 0 0 0,1 0 0 0 0,-2 0 0 0 0,1 0 0 0 0,0 0 0 0 0,0 0 0 0 0,-4 1 0 0 0,4-1-1 0 0,-1-1 0 0 0,1 1 0 0 0,0 0 0 0 0,-1 0 0 0 0,1 0 0 0 0,0 0 0 0 0,0 0 0 0 0,0 1 0 0 0,1-1 0 0 0,-1 0-1 0 0,-1 4 1 0 0,-5 10-16 0 0,0-1 0 0 0,-1 0 0 0 0,-1 0 0 0 0,-20 23 0 0 0,-9 14 83 0 0,30-41-76 0 0,1 0-1 0 0,0 0 1 0 0,1 1 0 0 0,-10 20 0 0 0,10-17 2 0 0,0-1 0 0 0,-18 24 0 0 0,18-25 33 0 0,-3 2 12 0 0,-51 23-38 0 0,57-36 0 0 0,3-2 1 0 0,0-1-1 0 0,0 1 1 0 0,1 0-1 0 0,-1-1 1 0 0,0 0-1 0 0,0 1 1 0 0,1-1-1 0 0,-1 0 0 0 0,1 1 1 0 0,-1-1-1 0 0,1 0 1 0 0,-1 1-1 0 0,1-1 1 0 0,-1 0-1 0 0,1 0 1 0 0,-1 0-1 0 0,1 1 1 0 0,0-1-1 0 0,0 0 1 0 0,-1 0-1 0 0,1 0 0 0 0,0 0 1 0 0,0 0-1 0 0,0 0 1 0 0,0 0-1 0 0,0 0 1 0 0,0 1-1 0 0,0-2 1 0 0,0 1 163 0 0,-4-26 292 0 0,-8-180 1013 0 0,-14 66-1092 0 0,26 139-371 0 0,-1-2 8 0 0,0 0-1 0 0,0 1 1 0 0,0-1 0 0 0,0 1-1 0 0,0-1 1 0 0,-1 1 0 0 0,0-1 0 0 0,1 1-1 0 0,-4-4 1 0 0,5 18 86 0 0,0 57 297 0 0,9 32-1092 0 0,-5-49-73 0 0,10 55-1 0 0,-11-90 508 0 0,0-3 45 0 0,-1 0-1 0 0,2 0 1 0 0,0 0 0 0 0,11 24 0 0 0,-2-11 170 0 0,-9-16 23 0 0,0-1 0 0 0,1 0 0 0 0,0 0 0 0 0,1 0 0 0 0,0-1 0 0 0,0 0 0 0 0,0 0 0 0 0,1 0 0 0 0,1-1 0 0 0,-1 0 0 0 0,13 9 0 0 0,-14-13 115 0 0,-1 1-1 0 0,1-1 0 0 0,-1-1 0 0 0,1 1 1 0 0,0-1-1 0 0,0 0 0 0 0,0 0 0 0 0,9 1 1 0 0,1-5 354 0 0,-1 0 0 0 0,1 0-1 0 0,-1-2 1 0 0,0 0 0 0 0,0-1 0 0 0,-1 0 0 0 0,1-1 0 0 0,-1 0 0 0 0,23-16 0 0 0,0 3-287 0 0,-20 8 67 0 0,0 0 1 0 0,-1 0-1 0 0,28-28 0 0 0,-25 22-93 0 0,12-11-7 0 0,-1 0 1 0 0,-1-2-1 0 0,43-58 1 0 0,-71 85-129 0 0,9-6-59 0 0,-9 9-273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5T16:07:49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0 5528 0 0,'0'0'422'0'0,"1"1"5"0"0,3 4 1187 0 0,1 2 330 0 0,1 1-482 0 0,11 32 1544 0 0,-14-28-2472 0 0,-1 0-1 0 0,0 1 1 0 0,1 18-1 0 0,-4 8-222 0 0,-5 41 0 0 0,1-28 244 0 0,-25 183-26 0 0,14-127-397 0 0,12-61-157 0 0,4-31 9 0 0,-2-1 1 0 0,-3 21-1 0 0,4-30 6 0 0,1-5-46 0 0,2-4 42 0 0,-1 0 0 0 0,1-1-1 0 0,-1 1 1 0 0,0 0 0 0 0,0-1 0 0 0,0 1 0 0 0,0 0 0 0 0,0-1 0 0 0,-1-5-1 0 0,3-51 803 0 0,15-96 0 0 0,-12 120-489 0 0,1 1 1 0 0,14-35-1 0 0,-16 54-202 0 0,2 0 1 0 0,0 0 0 0 0,1 1 0 0 0,1 0-1 0 0,0 0 1 0 0,16-18 0 0 0,-17 23-35 0 0,1 1 0 0 0,0-1 0 0 0,0 2 1 0 0,1-1-1 0 0,0 1 0 0 0,1 1 0 0 0,0 0 0 0 0,0 0 1 0 0,14-5-1 0 0,-20 10-52 0 0,1 0 1 0 0,-1 0 0 0 0,1 1-1 0 0,0 0 1 0 0,-1 0-1 0 0,1 0 1 0 0,0 1 0 0 0,0 0-1 0 0,0 0 1 0 0,0 0-1 0 0,-1 1 1 0 0,1 0-1 0 0,0 0 1 0 0,0 0 0 0 0,-1 1-1 0 0,1 0 1 0 0,-1 0-1 0 0,0 0 1 0 0,1 1 0 0 0,-1 0-1 0 0,0 0 1 0 0,6 5-1 0 0,1 2-34 0 0,1 0-1 0 0,-2 1 0 0 0,0 1 1 0 0,0 0-1 0 0,-1 1 0 0 0,-1 0 1 0 0,0 0-1 0 0,0 1 0 0 0,-2 0 1 0 0,1 1-1 0 0,6 21 0 0 0,-6-14-14 0 0,-2 1-1 0 0,-1-1 1 0 0,0 1-1 0 0,-2 0 1 0 0,0 0-1 0 0,-2 0 1 0 0,-2 31-1 0 0,0-43 39 0 0,0-1 0 0 0,-1 0-1 0 0,-1 0 1 0 0,0 0-1 0 0,0-1 1 0 0,-1 1 0 0 0,0-1-1 0 0,0 0 1 0 0,-1 0 0 0 0,0 0-1 0 0,-1 0 1 0 0,0-1-1 0 0,-1 0 1 0 0,1 0 0 0 0,-1-1-1 0 0,-1 0 1 0 0,0 0-1 0 0,0-1 1 0 0,0 0 0 0 0,-17 10-1 0 0,11-9 1 0 0,0 0-1 0 0,0-1 1 0 0,0 0-1 0 0,-1-1 0 0 0,0-1 1 0 0,0 0-1 0 0,0-1 1 0 0,-1-1-1 0 0,1 0 1 0 0,0-1-1 0 0,-1 0 0 0 0,1-2 1 0 0,-19-2-1 0 0,1-2 70 0 0,-34-10-1 0 0,57 12-88 0 0,1 0 1 0 0,-1-1-1 0 0,1 0 1 0 0,-1 0-1 0 0,1-1 0 0 0,1-1 1 0 0,-16-10-1 0 0,16 5-878 0 0,0-3-280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5T16:07:50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54 10136 0 0,'5'6'501'0'0,"1"0"1"0"0,0-1 0 0 0,0 0 0 0 0,0 0 0 0 0,1-1-1 0 0,0 0 1 0 0,-1 0 0 0 0,1-1 0 0 0,1 1-1 0 0,-1-1 1 0 0,0-1 0 0 0,1 0 0 0 0,-1 0-1 0 0,14 2 1 0 0,-19-4 282 0 0,20-14-292 0 0,-20 13-487 0 0,-1 0 0 0 0,0 0 0 0 0,0-1 1 0 0,0 1-1 0 0,0-1 0 0 0,0 1 0 0 0,0-1 0 0 0,0 1 0 0 0,-1-1 0 0 0,1 0 0 0 0,-1 1 1 0 0,1-1-1 0 0,-1 0 0 0 0,1 0 0 0 0,-1 1 0 0 0,0-1 0 0 0,0 0 0 0 0,0 0 0 0 0,0 1 1 0 0,0-1-1 0 0,0 0 0 0 0,-1 0 0 0 0,1 1 0 0 0,0-1 0 0 0,-1 0 0 0 0,0 0 0 0 0,1 1 1 0 0,-1-1-1 0 0,0 1 0 0 0,0-1 0 0 0,0 1 0 0 0,0-1 0 0 0,0 1 0 0 0,0-1 0 0 0,0 1 1 0 0,0 0-1 0 0,-3-3 0 0 0,1 1 7 0 0,-1-1 0 0 0,1 1-1 0 0,-1 0 1 0 0,0 0 0 0 0,0 0 0 0 0,0 0 0 0 0,-1 0 0 0 0,1 1 0 0 0,0 0 0 0 0,-1 0 0 0 0,0 0 0 0 0,-9-2-1 0 0,6 4 30 0 0,-1 0-1 0 0,1 1 1 0 0,0-1-1 0 0,-1 2 0 0 0,1-1 1 0 0,0 1-1 0 0,0 0 0 0 0,0 1 1 0 0,0 0-1 0 0,0 0 1 0 0,1 0-1 0 0,-1 1 0 0 0,1 1 1 0 0,0-1-1 0 0,0 1 1 0 0,0 0-1 0 0,1 1 0 0 0,-8 7 1 0 0,10-9-14 0 0,0 0 0 0 0,1 0 0 0 0,-1 1 0 0 0,1-1 0 0 0,0 1 1 0 0,0-1-1 0 0,1 1 0 0 0,-1 0 0 0 0,1 0 0 0 0,0 0 0 0 0,0 0 0 0 0,1 1 1 0 0,0-1-1 0 0,0 0 0 0 0,0 1 0 0 0,0-1 0 0 0,1 1 0 0 0,0-1 1 0 0,0 1-1 0 0,1-1 0 0 0,-1 1 0 0 0,1-1 0 0 0,0 0 0 0 0,1 1 0 0 0,-1-1 1 0 0,1 0-1 0 0,0 0 0 0 0,4 8 0 0 0,-1-6 1 0 0,-1 0-1 0 0,1-1 1 0 0,0 1 0 0 0,1-1-1 0 0,0 0 1 0 0,0-1 0 0 0,0 0-1 0 0,0 0 1 0 0,1 0-1 0 0,0 0 1 0 0,0-1 0 0 0,0 0-1 0 0,0-1 1 0 0,1 0 0 0 0,-1 0-1 0 0,1 0 1 0 0,0-1 0 0 0,0 0-1 0 0,13 1 1 0 0,-7-2-422 0 0,1 0-1 0 0,-1-1 1 0 0,0-1-1 0 0,1 0 1 0 0,-1-1 0 0 0,0 0-1 0 0,0-1 1 0 0,0-1 0 0 0,0 0-1 0 0,18-9 1 0 0,-9 1-5887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5T16:07:50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0 4608 0 0,'0'0'4778'0'0,"18"7"86"0"0,-15-4-4619 0 0,0 0-1 0 0,0 0 0 0 0,-1 0 1 0 0,1 1-1 0 0,-1-1 1 0 0,0 1-1 0 0,0-1 0 0 0,0 1 1 0 0,-1 0-1 0 0,0 0 1 0 0,1 0-1 0 0,-1 0 0 0 0,0 0 1 0 0,-1 0-1 0 0,1 0 1 0 0,-1 7-1 0 0,1 10 343 0 0,-2-1-1 0 0,-3 25 1 0 0,0-8-67 0 0,-3 38 497 0 0,-24 112 0 0 0,1-57-2206 0 0,-4-3-5688 0 0,27-98 560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5T16:07:51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23 920 0 0,'1'3'1968'0'0,"8"18"9062"0"0,-6-16-10932 0 0,1 0 318 0 0,1 1 0 0 0,0-1 0 0 0,0 0 0 0 0,0 0 0 0 0,0-1-1 0 0,1 1 1 0 0,0-1 0 0 0,0 0 0 0 0,0-1 0 0 0,0 0 0 0 0,1 0 0 0 0,-1 0 0 0 0,1-1 0 0 0,0 1 0 0 0,0-2 0 0 0,7 2 0 0 0,-4-2-311 0 0,-4 1-63 0 0,0-1 0 0 0,0-1-1 0 0,1 1 1 0 0,-1-1 0 0 0,0 0 0 0 0,0-1-1 0 0,0 1 1 0 0,0-1 0 0 0,0 0 0 0 0,11-4-1 0 0,-17 5-44 0 0,1 0-1 0 0,0 0 0 0 0,0-1 0 0 0,-1 1 0 0 0,1 0 1 0 0,0-1-1 0 0,0 1 0 0 0,-1-1 0 0 0,1 1 0 0 0,0-1 1 0 0,-1 1-1 0 0,1-1 0 0 0,-1 1 0 0 0,1-1 1 0 0,-1 1-1 0 0,1-1 0 0 0,-1 0 0 0 0,1 1 0 0 0,-1-1 1 0 0,1 0-1 0 0,-1 0 0 0 0,0 1 0 0 0,1-1 0 0 0,-1 0 1 0 0,0 0-1 0 0,0 0 0 0 0,0 1 0 0 0,0-1 0 0 0,1 0 1 0 0,-1-1-1 0 0,-1 0 1 0 0,0 0 0 0 0,1 0 0 0 0,-1 0 0 0 0,0 0 0 0 0,0 0 0 0 0,0 0 0 0 0,0 1 0 0 0,0-1 0 0 0,0 0 0 0 0,0 1 0 0 0,-3-4 0 0 0,-3-1-6 0 0,0-1 1 0 0,0 1-1 0 0,-1 0 1 0 0,-9-5-1 0 0,8 6 4 0 0,-1 0 0 0 0,1 1 0 0 0,-1 0-1 0 0,0 0 1 0 0,0 1 0 0 0,-1 1 0 0 0,-14-3-1 0 0,20 5 8 0 0,-1-1 0 0 0,1 1-1 0 0,-1 1 1 0 0,1-1-1 0 0,-1 1 1 0 0,1-1 0 0 0,-1 2-1 0 0,1-1 1 0 0,0 1 0 0 0,-1-1-1 0 0,1 1 1 0 0,0 1-1 0 0,0-1 1 0 0,0 1 0 0 0,-8 6-1 0 0,7-5 7 0 0,1 0-1 0 0,-1 0 0 0 0,1 1 1 0 0,0 0-1 0 0,0 0 0 0 0,0 0 1 0 0,1 1-1 0 0,0-1 0 0 0,0 1 1 0 0,0 0-1 0 0,1 1 0 0 0,0-1 1 0 0,0 0-1 0 0,0 1 0 0 0,1 0 1 0 0,0 0-1 0 0,0-1 0 0 0,1 1 1 0 0,-1 8-1 0 0,2-5 16 0 0,0 0-1 0 0,1 0 1 0 0,0 1 0 0 0,1-1-1 0 0,0 0 1 0 0,1 0 0 0 0,0 0-1 0 0,0-1 1 0 0,1 1-1 0 0,0-1 1 0 0,1 1 0 0 0,0-1-1 0 0,0-1 1 0 0,1 1 0 0 0,13 14-1 0 0,-15-18-138 0 0,1 1-1 0 0,0-1 1 0 0,0 0 0 0 0,1 0-1 0 0,0-1 1 0 0,-1 1-1 0 0,2-1 1 0 0,-1 0-1 0 0,0-1 1 0 0,1 0 0 0 0,-1 0-1 0 0,1 0 1 0 0,0-1-1 0 0,0 0 1 0 0,0 0-1 0 0,0-1 1 0 0,1 0 0 0 0,-1 0-1 0 0,0-1 1 0 0,0 1-1 0 0,1-2 1 0 0,-1 1 0 0 0,8-2-1 0 0,10-5-1190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5T16:07:52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318 27 7832 0 0,'0'0'5749'0'0,"-20"0"-3633"0"0,4 0-1543 0 0,0 1 0 0 0,0 0-1 0 0,0 1 1 0 0,0 1 0 0 0,-27 8 0 0 0,32-7-446 0 0,0 0-1 0 0,0 1 1 0 0,0 0-1 0 0,1 0 1 0 0,0 1 0 0 0,0 1-1 0 0,0-1 1 0 0,-8 9-1 0 0,15-12-94 0 0,-1 1-1 0 0,1-1 0 0 0,0 0 0 0 0,0 1 1 0 0,1-1-1 0 0,-1 1 0 0 0,1 0 0 0 0,0 0 1 0 0,0 0-1 0 0,0 0 0 0 0,0 1 0 0 0,1-1 1 0 0,-1 0-1 0 0,1 1 0 0 0,1-1 0 0 0,-1 1 1 0 0,0-1-1 0 0,1 1 0 0 0,0-1 0 0 0,0 1 1 0 0,0-1-1 0 0,1 1 0 0 0,2 8 0 0 0,-3-9-47 0 0,1 0 0 0 0,1 0 0 0 0,-1-1 0 0 0,1 1 0 0 0,-1 0 0 0 0,1 0 0 0 0,0-1 0 0 0,0 1 0 0 0,1-1 0 0 0,-1 0 0 0 0,1 1 0 0 0,0-1 0 0 0,-1 0 0 0 0,2-1-1 0 0,-1 1 1 0 0,0 0 0 0 0,0-1 0 0 0,1 0 0 0 0,-1 0 0 0 0,1 0 0 0 0,0 0 0 0 0,-1 0 0 0 0,1-1 0 0 0,0 0 0 0 0,0 0 0 0 0,0 0 0 0 0,0 0 0 0 0,0 0 0 0 0,0-1 0 0 0,1 0 0 0 0,-1 0 0 0 0,0 0-1 0 0,0 0 1 0 0,0-1 0 0 0,0 1 0 0 0,0-1 0 0 0,0 0 0 0 0,0-1 0 0 0,0 1 0 0 0,0 0 0 0 0,-1-1 0 0 0,1 0 0 0 0,0 0 0 0 0,6-5 0 0 0,12-8-171 0 0,0-2 0 0 0,23-22 0 0 0,-36 31 170 0 0,-1-1 1 0 0,0 0 0 0 0,0-1 0 0 0,-1 0 0 0 0,0 0-1 0 0,-1-1 1 0 0,6-12 0 0 0,-10 16 56 0 0,0 1 0 0 0,0-1 0 0 0,-1 0 0 0 0,0 0 0 0 0,0 0 0 0 0,0 0 0 0 0,-1 1 0 0 0,0-1 0 0 0,-1-9 0 0 0,0-11 1195 0 0,-10 50-87 0 0,5 23-679 0 0,2-1 1 0 0,2 1 0 0 0,4 59-1 0 0,1-45-617 0 0,-7 69 0 0 0,1-114 27 0 0,-1-1 0 0 0,0 0 0 0 0,-1 0 0 0 0,0 0 0 0 0,-1 0 0 0 0,-1-1 0 0 0,0 0 0 0 0,-1 0-1 0 0,0-1 1 0 0,-18 21 0 0 0,23-31 55 0 0,1 0 0 0 0,-1 0 0 0 0,1 0 0 0 0,-1 0 0 0 0,0 0 0 0 0,0 0 0 0 0,0-1 0 0 0,0 1 0 0 0,0-1 0 0 0,-1 0 0 0 0,1 0 0 0 0,0 0 0 0 0,-1 0 0 0 0,1-1 0 0 0,0 1-1 0 0,-1-1 1 0 0,1 0 0 0 0,-1 0 0 0 0,1 0 0 0 0,0 0 0 0 0,-1-1 0 0 0,1 0 0 0 0,0 1 0 0 0,-1-1 0 0 0,1 0 0 0 0,0 0 0 0 0,-4-2 0 0 0,-6-3 23 0 0,0 0 0 0 0,0 0 0 0 0,0-1 0 0 0,1-1-1 0 0,-13-10 1 0 0,-25-25-1649 0 0,34 26 48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08:50:23.141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1 385 5888,'0'2'2688,"0"0"-1568,0 2 224,0-2-320,1 0-32,3 0-160,2-2 32,2 1-480,2-1 288,4 0 63,3 0 129,4-1 32,7 1-64,7 0 32,6 0-128,8 0-64,6 0-160,6-1 0,3 0-160,4 1 32,7 3-224,9 2-32,11 0 64,8 1 32,7-2-96,8 2-96,12-1 0,9-1 32,7 0 32,8 1 32,9 3 64,6 0 32,3 1-96,2 0-32,6 3 32,2 0 0,0 0-64,0 0-64,0 0 32,-2-1-32,-4 0 0,-8-1 64,-9-1-32,-7-2-32,-9-2 32,-11 0-32,-15-3 0,-15 0 0,-14-1 0,-12-2 64,-8-1-96,-4-2 0,-6-1 32,-6-1 64,-8-1-96,-10 1 0,-8 0 32,-9 0 0,-8 0 0,-7 1 64,-4 1-96,-2 1 0,-2 0 32,-1 0 0,1 1 0,0 1 64,1 0-96,1 1 0,2 0 32,1 0 0,0 0-96,1 0 64,0 0 32,3 0 0,-1 0 0,2 0 0,0 0 0,0 0 0,2-1 0,-2 0 0,0 1 0,-1-2 64,0 1-96,-1-1 0,-1 1-32,-1 0-64,-2 0 0,-3-1 0,-3 0-64,-5-2 32,-5 0 32,-6-1 64,-7-1-32,-7 0-32,-6-2 96,-5-3 0,-4-1-64,-1-3 64,0-3 32,0-2 64,1-1-192,2 0 32,1-1 96,0 0 64,0-2-96,-1-2-32,-1-2 32,0 0 64,1-1-64,0 1 0,3 1 96,3 2 32,5 2-32,5 3-64,5 3-64,6 4 32,4 2 32,5 3 0,4 2 0,4 2 0,2 2 0,5 1 0,4 1-160,3 0-32,5 3-64,3 1 64,0 1-32,3 0 64,5 3-64,6 3 0,7 3 32,5 3 64,3 3-160,3 2 32,-1 3-32,-1 2 96,-1 2-96,-2 2 32,-2 1-32,0 2 96,1 0 128,3 0 32,2-2-64,1-2 0,0-1 64,-2-2 0,-1-2 32,-4-2 0,-4-2 0,-3-2 64,-5-4-96,-4-2 0,-5-2 32,-4-2 64,-2-2-96,-5-3-64,-2-1 64,-4-1 64,-1-2 0,-1 0 64,0 0-64,-1-1-32,1 1 160,-1 0 32,1-1 0,-1 1-32,1 0-32,0 0 64,0 0 32,0 0 32,0 0 0,0 0 64,0 1 32,-3 1 32,-3 3 64,-7 2 64,-9 5-96,-9 6 64,-9 8-128,-7 9-32,-6 8-64,-4 7 0,-1 4-64,4-1 32,6-5-64,3-3 64,-5 0-64,-9 1 0,-6 1-96,-3-1 32,0-5-128,3-7-64,7-7-448,7-9-192,10-10-1024,11-8-480,11-11-4031,9-2-8737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5T16:07:53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223 18 8664 0 0,'0'0'1685'0'0,"0"0"-1505"0"0,1 0 0 0 0,-1 0 0 0 0,0 0 0 0 0,0 0 0 0 0,1 0 0 0 0,-1 0 1 0 0,4-2 3420 0 0,-4 2-3421 0 0,0 0 0 0 0,0-1 0 0 0,1 1 0 0 0,-1 0 0 0 0,0-1 1 0 0,-3-1-54 0 0,0 1 0 0 0,-1-1 0 0 0,1 0 1 0 0,0 1-1 0 0,-1 0 0 0 0,1 0 0 0 0,-1 0 1 0 0,1 0-1 0 0,-1 1 0 0 0,1-1 0 0 0,-1 1 1 0 0,0 0-1 0 0,1 0 0 0 0,-1 0 0 0 0,1 0 1 0 0,-1 1-1 0 0,-4 0 0 0 0,2 1 19 0 0,0 1-1 0 0,-1-1 1 0 0,1 1-1 0 0,0 0 1 0 0,1 1-1 0 0,-1-1 1 0 0,1 1 0 0 0,-10 8-1 0 0,2 1 65 0 0,0 1-1 0 0,1 0 1 0 0,0 1 0 0 0,1 1-1 0 0,-15 28 1 0 0,24-39-191 0 0,0 0 1 0 0,0 0-1 0 0,0 0 0 0 0,0 1 0 0 0,1-1 1 0 0,0 0-1 0 0,0 1 0 0 0,0-1 1 0 0,1 1-1 0 0,0 9 0 0 0,1-13-5 0 0,-1-1 0 0 0,0 1 0 0 0,0-1 0 0 0,1 0-1 0 0,-1 1 1 0 0,0-1 0 0 0,1 1 0 0 0,0-1 0 0 0,-1 0 0 0 0,1 1 0 0 0,0-1-1 0 0,-1 0 1 0 0,1 0 0 0 0,0 0 0 0 0,0 0 0 0 0,0 1 0 0 0,0-1 0 0 0,0-1-1 0 0,0 1 1 0 0,1 0 0 0 0,-1 0 0 0 0,0 0 0 0 0,0 0 0 0 0,1-1 0 0 0,-1 1 0 0 0,0-1-1 0 0,1 1 1 0 0,-1-1 0 0 0,1 1 0 0 0,-1-1 0 0 0,1 0 0 0 0,-1 0 0 0 0,0 0-1 0 0,1 0 1 0 0,-1 0 0 0 0,1 0 0 0 0,-1 0 0 0 0,1 0 0 0 0,-1 0 0 0 0,1-1 0 0 0,-1 1-1 0 0,0-1 1 0 0,1 1 0 0 0,0-1 0 0 0,20-7-189 0 0,0-1 0 0 0,-1 0-1 0 0,-1-2 1 0 0,20-13 0 0 0,9-4-56 0 0,-4-3 169 0 0,-37 25 40 0 0,1-1-1 0 0,0 1 1 0 0,19-10-1 0 0,-27 16 337 0 0,-12 18 252 0 0,0 5-416 0 0,1-1-1 0 0,0 2 0 0 0,2-1 1 0 0,1 1-1 0 0,-8 47 0 0 0,15-69-227 0 0,-1-1 0 0 0,1 0 1 0 0,0 1-1 0 0,-1-1 0 0 0,1 0 0 0 0,0 1 0 0 0,0-1 0 0 0,0 1 0 0 0,0-1 0 0 0,0 0 0 0 0,0 1 0 0 0,1-1 0 0 0,-1 0 0 0 0,0 1 1 0 0,1-1-1 0 0,-1 0 0 0 0,1 1 0 0 0,-1-1 0 0 0,1 0 0 0 0,0 0 0 0 0,0 0 0 0 0,-1 0 0 0 0,1 1 0 0 0,0-1 0 0 0,0 0 1 0 0,0 0-1 0 0,0-1 0 0 0,0 1 0 0 0,0 0 0 0 0,0 0 0 0 0,0 0 0 0 0,1-1 0 0 0,-1 1 0 0 0,0 0 0 0 0,0-1 0 0 0,1 1 0 0 0,-1-1 1 0 0,0 0-1 0 0,1 1 0 0 0,1-1 0 0 0,3 1-446 0 0,-1-1 1 0 0,1 0 0 0 0,-1 0-1 0 0,1-1 1 0 0,-1 0 0 0 0,0 1 0 0 0,10-4-1 0 0,20-9-1472 0 0,0-4-10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5T16:07:54.0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0 10048 0 0,'0'0'5672'0'0,"11"26"-3767"0"0,-10-16-1181 0 0,-1 0-1 0 0,0 1 1 0 0,-3 18 0 0 0,1-8 187 0 0,-8 78 564 0 0,-5 0 0 0 0,-28 101 1 0 0,-43 89-1964 0 0,77-265-312 0 0,6-19 160 0 0,1 0 0 0 0,0-1 0 0 0,1 1 0 0 0,-1 0 0 0 0,1 0 0 0 0,0 0 0 0 0,0 0 0 0 0,0 0 0 0 0,1 0 0 0 0,0 0 0 0 0,1 10 0 0 0,1-8-1593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5T16:07:54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399 42 2760 0 0,'-31'0'3537'0'0,"-49"-2"4604"0"0,-42-8-5437 0 0,25-7-1760 0 0,48 7-6186 0 0,30 7-282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5T16:07:55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52 7712 0 0,'0'0'356'0'0,"0"1"-8"0"0,0 9-226 0 0,0-2 30 0 0,11 31 4534 0 0,-8-34-4474 0 0,0 1 0 0 0,0-1 1 0 0,1 0-1 0 0,0 0 0 0 0,0 0 1 0 0,0 0-1 0 0,0-1 1 0 0,1 0-1 0 0,-1 0 0 0 0,1 0 1 0 0,0 0-1 0 0,0-1 0 0 0,1 0 1 0 0,-1 0-1 0 0,1 0 1 0 0,0-1-1 0 0,-1 1 0 0 0,1-1 1 0 0,0-1-1 0 0,9 2 0 0 0,-10-2-39 0 0,1 0 1 0 0,0 0-1 0 0,-1-1 0 0 0,1 1 0 0 0,-1-1 0 0 0,1-1 0 0 0,0 1 0 0 0,-1-1 0 0 0,1 0 0 0 0,-1 0 0 0 0,1-1 0 0 0,-1 0 0 0 0,0 0 0 0 0,0 0 0 0 0,0 0 0 0 0,0-1 0 0 0,0 0 0 0 0,0 0 0 0 0,-1 0 0 0 0,1-1 0 0 0,-1 1 0 0 0,7-8 0 0 0,-9 9-177 0 0,-1 0 0 0 0,1 0 0 0 0,-1 0 0 0 0,1 0 0 0 0,-1-1 0 0 0,1 1 0 0 0,-1 0-1 0 0,0-1 1 0 0,0 1 0 0 0,-1-1 0 0 0,1 1 0 0 0,0-1 0 0 0,-1 1 0 0 0,1-1 0 0 0,-1 1 0 0 0,0-1 0 0 0,0 0-1 0 0,0 1 1 0 0,0-1 0 0 0,0 1 0 0 0,-1-1 0 0 0,1 0 0 0 0,-1 1 0 0 0,0-1 0 0 0,1 1 0 0 0,-1-1-1 0 0,0 1 1 0 0,-1 0 0 0 0,1-1 0 0 0,0 1 0 0 0,-1 0 0 0 0,1 0 0 0 0,-1 0 0 0 0,0 0 0 0 0,1 0-1 0 0,-5-3 1 0 0,-7-3-4 0 0,-1-1 0 0 0,0 2 0 0 0,-1 0 0 0 0,1 0 0 0 0,-1 2 0 0 0,-1 0 0 0 0,-24-5 0 0 0,34 9 18 0 0,1 1 0 0 0,0 0 0 0 0,0 0 0 0 0,0 1 0 0 0,0 0 0 0 0,-1 0 0 0 0,1 0 0 0 0,0 0 0 0 0,0 1 0 0 0,0 0 0 0 0,1 0 0 0 0,-1 0-1 0 0,0 0 1 0 0,1 1 0 0 0,-1 0 0 0 0,1 0 0 0 0,0 0 0 0 0,0 0 0 0 0,0 1 0 0 0,1 0 0 0 0,-1 0 0 0 0,-3 4 0 0 0,-1 2 107 0 0,1 1 1 0 0,0 0-1 0 0,0 0 1 0 0,1 0-1 0 0,1 1 0 0 0,0 0 1 0 0,-6 21-1 0 0,8-21-12 0 0,1 0 0 0 0,0 0-1 0 0,1 0 1 0 0,1 0 0 0 0,0 0 0 0 0,0 1-1 0 0,2-1 1 0 0,-1 0 0 0 0,1 0-1 0 0,1-1 1 0 0,0 1 0 0 0,1 0 0 0 0,0-1-1 0 0,1 0 1 0 0,9 17 0 0 0,-10-22-79 0 0,-1 0 0 0 0,1 0 0 0 0,1-1 0 0 0,-1 1 0 0 0,1-1 0 0 0,0 0 1 0 0,0 0-1 0 0,0-1 0 0 0,1 1 0 0 0,-1-1 0 0 0,1 0 0 0 0,0-1 0 0 0,1 0 0 0 0,-1 0 0 0 0,0 0 1 0 0,1 0-1 0 0,0-1 0 0 0,-1 0 0 0 0,1-1 0 0 0,0 0 0 0 0,0 0 0 0 0,0 0 0 0 0,0-1 0 0 0,0 0 1 0 0,0 0-1 0 0,0 0 0 0 0,13-4 0 0 0,-5 1-376 0 0,0-1 1 0 0,0 0-1 0 0,0-2 1 0 0,-1 1-1 0 0,0-2 1 0 0,0 0-1 0 0,17-11 1 0 0,-5-6-1054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5T16:07:56.9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4032 0 0,'0'0'2090'0'0,"14"11"-443"0"0,-10-5 2496 0 0,-2-1-4060 0 0,0 0 250 0 0,-9 29 264 0 0,6-21-559 0 0,1-12-34 0 0,1 0 0 0 0,0-1 0 0 0,-1 1 0 0 0,0 0 0 0 0,1-1 0 0 0,-1 1 0 0 0,1 0 0 0 0,-1 0 0 0 0,0-1 0 0 0,1 1 0 0 0,-1 0 0 0 0,0 0 0 0 0,0 0 0 0 0,0-1 0 0 0,0 1 0 0 0,0 0 0 0 0,0 0 0 0 0,0 0 0 0 0,0 0 0 0 0,0-1 1 0 0,0 1-1 0 0,0 0 0 0 0,-1 1 0 0 0,1 41 8 0 0,0-14 220 0 0,0 0 281 0 0,0-28-298 0 0,5 24 1527 0 0,-5-24-1704 0 0,0 0 1 0 0,0 0-1 0 0,0 0 0 0 0,1 0 1 0 0,-1 0-1 0 0,0-1 0 0 0,1 1 1 0 0,-1 0-1 0 0,0 0 0 0 0,1 0 0 0 0,-1 0 1 0 0,1-1-1 0 0,0 1 0 0 0,-1 0 1 0 0,1-1-1 0 0,0 1 0 0 0,-1 0 1 0 0,1-1-1 0 0,0 1 0 0 0,-1-1 0 0 0,1 1 1 0 0,0-1-1 0 0,0 1 0 0 0,0-1 1 0 0,0 0-1 0 0,0 1 0 0 0,0-1 1 0 0,-1 0-1 0 0,1 0 0 0 0,0 1 0 0 0,0-1 1 0 0,0 0-1 0 0,0 0 0 0 0,0 0 1 0 0,0 0-1 0 0,0 0 0 0 0,0-1 0 0 0,0 1 1 0 0,0 0-1 0 0,1-1 0 0 0,0 1 4 0 0,1 0 1 0 0,-1-1-1 0 0,1 1 0 0 0,-1-1 0 0 0,0 0 0 0 0,1 1 0 0 0,-1-1 0 0 0,0 0 0 0 0,1-1 0 0 0,-1 1 0 0 0,0 0 0 0 0,0-1 0 0 0,0 1 0 0 0,3-4 0 0 0,44-73-1659 0 0,-44 67-4277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5T16:08:04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5226 1 13448 0 0,'0'0'1216'0'0,"3"16"-874"0"0,-6-13-279 0 0,0 0-1 0 0,1-1 1 0 0,-1 0 0 0 0,0 1-1 0 0,-1-1 1 0 0,1 0-1 0 0,0-1 1 0 0,0 1-1 0 0,-1-1 1 0 0,1 1 0 0 0,-1-1-1 0 0,-6 1 1 0 0,-15 7 281 0 0,-30 16 453 0 0,-93 26 0 0 0,-8 4-196 0 0,-751 368 1166 0 0,403-162-790 0 0,22-47 567 0 0,368-166-1200 0 0,-179 73 242 0 0,-268 117-68 0 0,78 0-265 0 0,26 42-144 0 0,272-156-44 0 0,-103 77 58 0 0,164-109-183 0 0,9-7-1262 0 0,-122 115 0 0 0,212-173-4125 0 0,4-2-1663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5T16:08:04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6135 4190 11144 0 0,'-3'-1'289'0'0,"0"1"1"0"0,0-1-1 0 0,-1 0 1 0 0,1 0-1 0 0,0-1 0 0 0,0 1 1 0 0,1 0-1 0 0,-1-1 1 0 0,0 0-1 0 0,0 0 1 0 0,1 0-1 0 0,-1 0 1 0 0,1 0-1 0 0,-4-5 1 0 0,-34-40 2099 0 0,34 39-2222 0 0,-16-19 416 0 0,-1 2 1 0 0,-1 0-1 0 0,-32-23 0 0 0,-86-59 1039 0 0,-126-61-100 0 0,-10-7-571 0 0,169 97-638 0 0,-384-289 599 0 0,-819-614-296 0 0,881 663-327 0 0,86 63 54 0 0,-643-422 509 0 0,68 145-760 0 0,833 486-129 0 0,-151-78-1226 0 0,80 44-5194 0 0,9 5-2193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20:30.605"/>
    </inkml:context>
    <inkml:brush xml:id="br0">
      <inkml:brushProperty name="width" value="0.08819" units="cm"/>
      <inkml:brushProperty name="height" value="0.08819" units="cm"/>
      <inkml:brushProperty name="color" value="#008C3A"/>
    </inkml:brush>
  </inkml:definitions>
  <inkml:trace contextRef="#ctx0" brushRef="#br0">1418 1489 1920,'-1'1'256,"1"0"0,0 0-1,-1 0 1,1 0 0,0 0 0,0 0 0,0 0-1,0 0 1,0 0 0,0 0 0,0 0 0,1 0-1,-1 0 1,0 0 0,0 0 0,1-1-1,-1 1 1,0 0 0,1 1-256,0 1 596,1 0 0,-1 0 0,1 0 0,0 0 0,1 2-596,0-3 242,-1 1 1,1-1 0,0 0-1,0 0 1,0-1-1,0 1 1,0-1 0,0 1-1,0-1 1,0 0 0,0 0-1,1 0 1,-1-1-1,0 1 1,1-1 0,-1 0-1,0 0 1,1 0-243,8 0 463,0-1 0,-1-1-1,1 1 1,8-4-463,-8 2 107,-1-1-1,1-1 1,-1 0-1,0-1 1,0 0-1,0 0 1,-1-1-1,0 0 1,0-1-1,-1 0 1,0-1-1,-1 0 1,6-8-107,9-13 144,-2-1 1,-1-1 0,15-31-145,-22 36 25,-1 0 1,-1-1 0,-1 0-1,-1-1 1,0-9-26,10-68-48,1-76 48,-16 124 178,-3 1 1,-2-1 0,-2 0-1,-10-43-178,5 54 254,-7-13-254,9 38 31,-1 0 0,-2 0 0,-7-14-31,14 30 4,-1 0 0,-1 1 0,1-1-1,-1 1 1,0-1 0,0 1 0,-1 0 0,0 1-1,1-1 1,-2 1 0,1 0 0,0 0 0,-1 1-1,-2-2-3,-6-2-24,-1 1-1,-1 1 0,1 0 0,-1 1 0,-15-2 25,-11 0-52,-29 0 52,11 6 11,0 2-1,-7 4-10,37-4 27,-163 20-16,171-19 14,1 2 0,-1 0 0,1 1 0,-15 7-25,26-8-13,-1 0 0,1 0 0,0 1 0,1 1 1,0-1-1,0 2 0,0-1 0,1 1 0,-8 9 13,-6 13-29,1 2 0,1 0-1,-6 17 30,6-14-147,2-3-133,-1 1 194,2 1-1,-8 21 87,20-42-75,2 0 0,0 1 0,0-1 0,1 5 75,-4 54-356,6-44 341,0-1 0,2 1 0,1-1 0,1 0 0,2 0 1,0 0-1,2 0 0,1-1 0,1-1 0,13 25 15,107 201-235,-123-238 164,1 0 0,0-1 0,1 1 0,1-2 0,-1 1 0,4 1 71,-5-6 5,0 0 0,1 0 1,0-1-1,0 0 0,0 0 0,1-1 1,0 0-1,9 2-5,-2-1 39,-1-1 0,1-1 0,0 0 0,1-1 0,-1-1 0,0-1 0,1-1 0,-1 0 0,1-1-1,4-1-38,-6-2-431,-1-1 0,1 0 0,-1-1 0,0 0 0,12-8 431,21-8-3044,-43 19 2139,1 0 0,-1 0 0,0 0 0,0-1 0,0 0 0,-1 0 1,1 0-1,-1 0 0,1-2 905,10-11-2384</inkml:trace>
  <inkml:trace contextRef="#ctx0" brushRef="#br0" timeOffset="23119.52">1373 1556 3328,'-2'-2'553,"1"-2"4480,0 3-1463,1 4-2222,0-1-1804,-3 20 1160,3 179-516,0-114-3896,0-87 604</inkml:trace>
  <inkml:trace contextRef="#ctx0" brushRef="#br0" timeOffset="31147.01">1799 2543 4224,'0'2'386,"0"1"0,1-1 1,-1 0-1,1 1 0,0-1 1,-1 0-1,1 0 0,1 1-386,3 11 1048,0 10-360,-2 1 0,0-1 0,-2 5-688,0 74 192,-2-48 224,1-7-168,-3 163 1094,1-79-985,1-16-1975,2-65-3489,-2-40 2248,-2-3 774</inkml:trace>
  <inkml:trace contextRef="#ctx0" brushRef="#br0" timeOffset="35240.58">1034 2478 5120,'2'-2'1748,"0"4"-410,4 6 616,-6-6-1738,1-1 1,0 1 0,-1 0-1,1 0 1,-1 0 0,0 0-1,0 0 1,0 0-1,0 0 1,0 2-217,-3 22 522,0-9-277,-11 77 479,0 5-691,12-82-91,-2 29-540,1 18 598,1 166-202,-2-109 308,4-112-111,0 20-411,3 18 416,-2-22-398,-1-21-40,-1 1 0,1-1 0,1 1 0,-1-1 0,1 0 0,-1 1 0,1-1 0,1 0-1,-1 1 1,2 3 438,-2-7-2170</inkml:trace>
  <inkml:trace contextRef="#ctx0" brushRef="#br0" timeOffset="36180.3">1801 3384 5376,'-3'-1'470,"-1"1"1,1-1 0,0 1-1,0 0 1,-1 0 0,-2 1-471,-3 0 280,-166-10 1518,99 4-1497,0 3 0,-19 4-301,-122 11-299,209-12 118,3-1-471,0 1 1,0-1-1,0 0 0,0 0 0,0-1 0,0 1 0,0-1 0,0 0 0,-3-2 652,-2-4-2677</inkml:trace>
  <inkml:trace contextRef="#ctx0" brushRef="#br0" timeOffset="38169.4">1004 3434 640,'0'-8'1243,"-1"44"3744,0 8-3681,-3 65-1413,1 19 1040,3 160-431,-3-281-844,3 19 54,0-25 267,0-1-54,0 0 43,0 0 38,0 1 0,0 0 0,1 0 0,-1-1 0,0 1 0,1 0-1,-1-1 1,1 1 0,-1 0 0,1 0-6,9 2 139,-7-1-12,1-1-1,-1 0 1,1 0 0,-1 0-1,1 0 1,-1-1-1,1 0 1,0 1-127,47-2 1553,86 4 1630,-127-4-3253,-1 1 0,1-1 1,-1 0-1,0-1 0,0 0 0,0 0 0,0-1 1,7-4 69,4 1-2727,-20 5 2328,1 1 0,-1 0 1,1-1-1,-1 1 0,0-1 1,1 0-1,-1 1 0,1-1 1,-1 1-1,0-1 0,1 1 1,-1-1-1,0 0 0,0 1 1,1-1-1,-1 0 399,0-5-2885</inkml:trace>
  <inkml:trace contextRef="#ctx0" brushRef="#br0" timeOffset="38941.65">1354 4061 2688,'0'0'917,"2"3"-40,-1-3 2267,2-4-3106,-1 0-1,0 0 0,0-1 1,-1 1-1,0-1 0,1 1 1,-1-1-1,0-2-37,-1 3 21,4-13 14,2-14 374,2 0 1,7-20-410,-5 29-344,7-13 344,6-13-5165,-18 37 3282</inkml:trace>
  <inkml:trace contextRef="#ctx0" brushRef="#br0" timeOffset="39515.18">1421 3724 3712,'0'0'127,"-1"1"-1,1-1 1,-1 0 0,1 0-1,0 1 1,-1-1 0,1 0 0,0 1-1,0-1 1,-1 1 0,1-1-1,0 0 1,0 1 0,0-1-1,-1 1 1,1-1 0,0 1 0,0-1-1,0 0 1,0 1 0,0-1-1,0 1 1,0-1 0,0 1-1,0-1 1,0 1 0,0-1 0,0 1-1,0-1 1,0 0 0,1 1-1,-1-1 1,0 1 0,0-1-127,8 20 2256,-6-16-2186,6 11 161,1 0 0,0-1-1,1 0 1,5 6-231,17 21 53,-3 2 1,5 10-54,9 15-571,-41-64 335,1-1-1,0 1 1,0-1-1,2 2 237,3 3-825,-8-7 700,1-1-1,-1 1 1,1-1 0,-1 0-1,0 1 1,1-1-1,-1 1 1,1-1-1,0 0 1,-1 1-1,1-1 1,-1 0-1,1 0 1,-1 0 0,1 1-1,0-1 1,-1 0-1,1 0 1,0 0-1,-1 0 1,1 0 125,5 0-2016</inkml:trace>
  <inkml:trace contextRef="#ctx0" brushRef="#br0" timeOffset="40002.65">1631 4002 5248,'1'1'232,"0"1"0,0-1 0,0 0 0,0 1 0,0-1 0,0 0 0,1 0 0,-1 0 0,0 0 0,1 0 0,-1 0 0,1 0 0,-1 0 0,1 0-232,7 4 506,-4-1-315,2-1-1,-1 0 0,4 1-190,9 5 149,-14-6-73,1 1 143,1-1-1,-1 0 1,1 0-1,0 0 1,1 0-1,5 0-218,-11-3 40,0 0-1,1 0 1,-1 0 0,0 0-1,0-1 1,1 1-1,-1-1 1,0 1 0,0-1-1,0 0 1,1 0-40,23-14-264,-15 8-153,-7 5-62,0-1-1,0 0 1,4-4 479,2-5-6055,-10 9 4060</inkml:trace>
  <inkml:trace contextRef="#ctx0" brushRef="#br0" timeOffset="40569.75">1886 4011 3328,'3'-14'4669,"0"0"-3504,-1-23 22,-1 23-834,-1 0 0,0 0 0,0-2-353,-4-16 52,-10-103-344,-19-70 292,28 184-173,-2-15-1276,-6-9 1449,7 23-2026,3 14-182</inkml:trace>
  <inkml:trace contextRef="#ctx0" brushRef="#br0" timeOffset="42026.95">1189 4094 3072,'0'0'976,"0"0"-507,0 0 171,0 0 192,0 6 629,0 16-241,-1-1-1,-1 1 1,-4 18-1220,-9 56 1064,-2 68-1064,16-154-8,-2 55 294,3 17-286,0-30-409,3-54-2289,0-5-86</inkml:trace>
  <inkml:trace contextRef="#ctx0" brushRef="#br0" timeOffset="42387.55">1138 4634 5376,'-1'2'615,"0"1"0,0-1 0,0 0 0,0 0 0,-1-1 0,1 1 0,0 0 0,-1 0 0,0 0-615,1-1 73,-1 0 0,0 1 0,1-1 0,-1 0 0,0-1 0,0 1 0,1 0 0,-1 0 0,0-1 0,0 1 0,0-1 0,0 0 0,0 1 0,0-1 1,0 0-1,-1 0-73,-24-2 810,1-1 1,-1 0 0,-15-6-811,28 6 41,0 1 0,0 0 1,0 1-1,0 1-41,13 0-44,0 0 0,0 0 0,0 0 0,0 0 0,0 0 0,1 0 1,-1 0-1,0 0 0,0-1 0,0 1 0,0 0 0,0-1 44,0 1-260,1-1-1,-1 0 1,1 1-1,0-1 1,0 0-1,-1 1 1,1-1-1,0 0 1,0 1 0,0-1-1,0 0 1,0 1-1,0-1 1,0 0-1,0 1 1,0-1-1,0 0 261,0-6-2970</inkml:trace>
  <inkml:trace contextRef="#ctx0" brushRef="#br0" timeOffset="43688.09">1756 4038 3328,'9'23'2159,"-7"-19"-1895,0 0-1,0-1 1,-1 1 0,0 0 0,0 0 0,0 0-1,0 1 1,0-1 0,-1 1-264,-1 41 2075,-4 19-2075,4-48-29,0 0-1,2 0 1,0 9 29,10 51-313,-4-31 111,5 26-56,-6-39 207,-5-22-174,0 1 0,-1-1-1,0 0 1,-1 2 225,1 13-2966,0 2-1335,0 11 6421,2-35 2600,3 0-3346,5-1-572,27 5 1142,-17-3-1068,0-2 0,1 0-876,10 1 211,30 2-1494,27-2 1283,-73-4-2352</inkml:trace>
  <inkml:trace contextRef="#ctx0" brushRef="#br0" timeOffset="56301.63">1375 753 4992,'-2'3'1920,"2"-3"-1504,0 2 960,0-2 320,0 0-320,0 0-64,0 0-608,0 0-256,0 0-288,0 0-128,0 0 0,0 0-672,2 0-288,1-2-1440,-3-1-608,0 3 128</inkml:trace>
  <inkml:trace contextRef="#ctx0" brushRef="#br0" timeOffset="56767.15">1624 570 6144,'-5'-6'2368,"5"8"-1856,-4-2 384,4 0 64,0 0-160,0 0 0,0 0-160,0 0-64,0 0-320,0 0-224,0 0-64,0 0-320,-3 0-96,1 0-832,-5 0-288</inkml:trace>
  <inkml:trace contextRef="#ctx0" brushRef="#br0" timeOffset="57132.84">1166 529 5376,'-16'-9'2112,"10"7"-1664,0 0 960,6 2 288,0 0-224,0 4 0,3 5-768,3 1-256,4 2-288,-1-5-1376,0-3-544,-7-10-2112</inkml:trace>
  <inkml:trace contextRef="#ctx0" brushRef="#br0" timeOffset="68636.6">1494 1975 2048,'-3'1'1452,"6"0"1315,7 1 703,-8-1-4397,11 2 1584,0 0 0,1-1 1,-1 0-1,1-1 0,1-1-657,113 0 1989,-101-2-1578,-3-1 26,25 0-48,-45 3-353,0 0 0,0 0 0,0 1 0,0-1 0,-1 1 0,1 0 0,0 0 0,2 1-36,-1 0-4,0-1-1,0 0 0,0 1 1,0-2-1,0 1 1,0 0-1,2-1 5,24 2 38,-17 1 269,-5-1-1463,-2-1-2790,-4-3-987,1-4 1381</inkml:trace>
  <inkml:trace contextRef="#ctx0" brushRef="#br0" timeOffset="70288.97">2084 2024 1536,'-2'-2'-1405,"1"2"5819,4 1 1357,1 0-4765,1-1-915,0 1 0,0 0-1,1 0 1,-1 0 0,0 0-1,0 1 1,3 1-91,0 1-3,0 0-1,-1 0 1,0 0 0,0 1-1,0 0 1,0 0 0,-1 1-1,0 0 1,0 0 0,0 0-1,-1 1 1,0 0 0,-1 0-1,1 0 1,-1 0 0,2 6 3,13 40-120,8 21-107,-22-63 206,2 9 18,2-2 0,3 6 3,-5-11 3,-1 0 0,1 3-3,-1-2 26,0 0 1,2 0-27,7 9 164,1-1 1,0 0-1,11 8-164,-1 0-45,-20-21 13,0 0 0,-1 1 0,0-1 0,0 1 0,-1 0 0,3 9 32,3 10-1536,-7-23-1157</inkml:trace>
  <inkml:trace contextRef="#ctx0" brushRef="#br0" timeOffset="71368.8">1868 2507 3840,'-1'-1'910,"-1"0"-44,5 1 616,-3 0-703,0 0-16,0 0-118,0 0-69,0 0-187,0 0 129,0 0 111,0 5 667,0-2-1102,1-1 0,-1 0 0,0 0-1,1 0 1,-1 1 0,1-1 0,0 0 0,0 0 0,0 0 0,0 0 0,1 1-194,16 21 580,-8-12-397,13 16-224,-11-14-94,10 14 135,14 30-296,-15-22-443,13 15 739,-16-26-499,-13-17 193,0 0 0,1 0 0,0 0 1,7 5 305,28 28-4267,-34-35 1766</inkml:trace>
  <inkml:trace contextRef="#ctx0" brushRef="#br0" timeOffset="72168.48">2223 2916 5632,'15'1'3457,"-13"-1"-3218,1 1 1,0-1-1,-1 0 0,1 0 0,0 0 0,0-1 0,-1 1 0,1-1 0,0 1 0,-1-1 1,1 0-1,-1 0 0,1 0 0,0-1-239,3-1 85,3-2 133,-1 0 0,1-1 0,-1 0 0,-1-1 0,1 0 0,-1 0 0,1-2-218,42-60 378,7-9-735,-53 73 134,0 1 1,0-1 0,1 1-1,5-4 223,-8 7-212,-1 0 0,1 0-1,0-1 1,0 1 0,0 0 0,1 1-1,-1-1 1,0 0 0,0 1 0,0-1-1,1 1 1,-1-1 0,0 1 0,2 0 212,9 3-2976</inkml:trace>
  <inkml:trace contextRef="#ctx0" brushRef="#br0" timeOffset="77053.33">1312 1993 3072,'-1'9'6411,"-3"-6"-3513,-1-1-4133,-13-1 1822,9 0-355,-1 1-1,0-1 1,-9 0-232,-12 1 89,14 0-77,-1-1 1,-16-2-13,4 0 2,15 1-61,2 0 80,1 0 1,-1-1-1,-6-1-21,8 1-7,-1 0 0,0 0 0,-4 1 7,7 0-43,-9-3-752,-34 3-1418,52 0 2001,-1 0 0,1 0 1,0 0-1,-1 0 0,1 0 0,0 0 0,-1 0 1,1 0-1,0 0 0,0-1 0,-1 1 0,1 0 1,0 0-1,-1 0 0,1 0 0,0-1 0,0 1 1,-1 0-1,1 0 0,0 0 0,0-1 212,-6-4-2853</inkml:trace>
  <inkml:trace contextRef="#ctx0" brushRef="#br0" timeOffset="78876.47">785 2010 2176,'0'0'99,"0"0"0,0 0 0,-1 0 0,1 1-1,0-1 1,0 0 0,0 0 0,0 0 0,0 0 0,0 0 0,-1 0 0,1 0 0,0 0 0,0 0 0,0 0-1,0 1 1,0-1 0,0 0 0,0 0 0,0 0 0,0 0 0,0 0 0,0 0 0,0 0 0,-1 1-1,1-1 1,0 0 0,0 0 0,0 0 0,0 0 0,0 0 0,0 1 0,0-1-99,0 0 88,0 0 0,0 0 0,0 1 1,0-1-1,0 0 0,0 0 0,0 1 1,0-1-1,0 0 0,0 0 0,0 0 0,0 1 1,-1-1-1,1 0 0,0 0 0,0 0 1,0 1-1,0-1 0,-1 0 0,1 0 0,0 0 1,0 0-1,0 0 0,-1 1-88,-1 0 236,-1 0-1,1 0 0,-1 1 1,1-1-1,0 1 1,0 0-1,-1-1 1,1 1-1,0 1-235,0-1 91,-1 1-1,1-1 1,-1 0-1,0 0 0,1 0 1,-1 0-1,0-1 1,-2 1-91,-31 15 498,-4 2-116,26-14-355,0 1 1,1 0 0,0 2 0,0-1-1,0 1 1,1 1 0,0 0 0,1 1-1,0 0 1,-6 8-28,14-14 9,-11 12 44,0 1 1,1 0 0,1 1 0,-4 8-54,1 1 1,-10 14-1,17-30-2,0 0 1,0-1-1,-1 0 1,-9 7 1,-1-1 45,1-2 0,-18 10-45,-3 0-3136,35-21 1670</inkml:trace>
  <inkml:trace contextRef="#ctx0" brushRef="#br0" timeOffset="79887.84">998 2456 1664,'-1'0'135,"-1"0"-1,0 0 1,0 0-1,0 0 1,1 0-1,-1 0 1,0 0 0,0 0-1,1 1 1,-1-1-1,0 1 1,0-1 0,1 1-1,-1 0-134,-11 3 457,-67 15-238,68-18-560,0 0-1,0 0 1,-3-1 341,6 0-1611,5 0 726</inkml:trace>
  <inkml:trace contextRef="#ctx0" brushRef="#br0" timeOffset="80295.02">774 2486 4096,'-1'0'247,"0"1"1,1 0-1,-1 0 1,0-1-1,1 1 1,-1 0 0,1 0-1,-1 0 1,1 0-1,-1-1 1,1 2-248,-6 9 1751,-2-1-936,4-5-550,-1 0 1,1-1-1,-3 2-265,2-1 168,0 1 1,0-1-1,0 1 0,-2 3-168,-5 7 122,1-2-21,1 0 1,-3 7-102,3-4 325,-10 11-325,-62 72 1141,59-76-1214,-18 14 73,29-27 4,6-5-154,-12 9-2799,15-13 1242,2-4-687</inkml:trace>
  <inkml:trace contextRef="#ctx0" brushRef="#br0" timeOffset="80930.38">405 2821 4480,'-2'-4'725,"0"0"1,0 0-1,1 0 1,-1 0-1,1-1 1,0 1-1,0-1-725,-5-16 612,-3-5-271,3 10 40,0 1-1,-1-1 1,-2-2-381,-2 0 146,-1 1 0,0 0 0,-6-6-146,3 7-2950,-13-11 2950,9 10-4624,10 11 2027</inkml:trace>
  <inkml:trace contextRef="#ctx0" brushRef="#br0" timeOffset="126236.85">353 2651 4480,'0'0'1445,"0"2"-395,1-1 1809,0 1-2698,0 0 0,0 0 0,0 0 0,0 0 0,0 0 0,0 1 1,-1-1-1,1 0 0,-1 0 0,0 0 0,0 1 0,1-1 0,-1 0 0,-1 1 0,1-1 0,0 0 0,0 0 0,-1 1 0,0-1 0,1 0 0,-1 0 0,0 0 0,0 0 0,0 0 0,0 0 0,-1 1-161,-4 5 17,0-1 0,-1 0 0,0 0 0,0 0 1,-2 0-18,0 1-61,1 0 0,-1 0 1,-1 3 60,-70 83-1483,75-88 1315,0-1 0,0 1-1,-1-1 1,0-1 0,0 1 0,0-1-1,-1 0 1,1 0 0,-3 0 168,8-4-104,-3 2-161,-1-1-1,1 1 1,-1-1 0,0 0 265,-7 0-4169,9-1 1679,3 0 634</inkml:trace>
  <inkml:trace contextRef="#ctx0" brushRef="#br0" timeOffset="127122.88">61 2951 1664,'0'0'77,"0"1"0,-1-1-1,1 1 1,0-1 0,0 1 0,-1-1-1,1 1 1,0-1 0,0 1 0,0-1 0,0 1-1,0 0 1,0-1 0,0 1-77,-3 10 888,-22 21 1858,24-31-2687,1 0 0,-1 0 1,1 0-1,0 0 0,-1 0 0,1 0 0,0 0 1,-1 0-1,1 0 0,0 0 0,0 0-59,-1 6 277,0-3-181,0 0 0,1 1 1,0-1-1,0 1 0,0-1 0,1 5-96,-1 5 271,0-12-276,0 0-1,0 1 1,0-1 0,0 0-1,1 1 1,-1-1 0,1 0-1,-1 0 1,1 0 0,0 1-1,0-1 1,0 0 0,0 0-1,0 0 1,0 0 5,0-1 5,0 0 0,0 1 0,-1-1 0,1 0 0,0 0 0,0 0 0,0 0 0,1 0 0,-1 0 0,0 0 0,0 0 0,0 0 0,1-1 0,-1 1 0,0 0 0,1-1 0,-1 1 0,1-1 0,-1 0 0,0 1 0,1-1 0,-1 0 0,1 0 0,-1 0 0,1 0 0,-1 0 0,1 0 0,-1 0 0,1-1 0,-1 1 0,1 0 0,0-1-5,25-10 726,-22 10-658,-1 0 0,1-1 0,-1 0 1,0 0-1,0 0 0,0 0 0,0-1 1,0 1-1,-1-1 0,2-1-68,3-4 249,0-1-1,-1 1 1,0-2-1,0 1 1,4-9-249,-10 15 19,0 1 1,-1 0 0,1 0-1,-1 0 1,1-1-1,-1 1 1,0 0 0,0 0-1,0-1 1,0 1 0,0 0-1,-1 0 1,1-1 0,-1-1-20,0 2-11,1 1 0,-1-1 1,1 1-1,-1 0 1,1-1-1,-1 1 1,0-1-1,0 1 1,0 0-1,0 0 0,0-1 1,0 1-1,0 0 1,0 0-1,0 0 1,0 0-1,-1 0 1,1 0-1,0 1 0,-1-1 1,1 0-1,-1 1 11,1-1-18,0 1-1,0 0 0,0 0 0,0 0 0,0 0 0,0 1 0,0-1 1,0 0-1,0 0 0,0 1 0,0-1 0,0 0 0,1 1 1,-1-1-1,0 1 19,-14 8-513,9-5 220,-14 9-948,13-7 1005,-1-1 0,0 0 1,0-1-1,0 0 0,0 0 0,-5 0 236,12-3 7,0-1-1,0 0 1,-1 0-1,1 0 1,0 0-1,0 0 1,-1 0-1,1 0 1,0 0-1,0-1 1,0 1-1,-1 0 1,1-1-1,0 1 1,0-1-1,0 1 1,0-1-1,0 0 1,0 0 0,0 1-1,0-1 1,0 0-1,0 0 1,0 0-1,0 0 1,1 0-1,-1 0 1,0 0-1,0 0-6,1-1-377,-1 1 0,1 0-1,-1 0 1,1 0 0,-1-1 0,1 1-1,0 0 1,0-1 0,-1 1 0,1-1 377,0-6-2059</inkml:trace>
  <inkml:trace contextRef="#ctx0" brushRef="#br0" timeOffset="127912.4">56 3001 3072,'-1'2'328,"1"0"1,0-1-1,-1 1 1,1-1 0,-1 1-1,0-1 1,1 1-1,-1-1 1,0 1-1,0-1 1,-1 1-329,2-1 106,-1 0 0,1 0 0,-1 0 0,0 0 1,0-1-1,1 1 0,-1 0 0,0-1 0,0 1 1,0 0-1,0-1 0,0 1 0,0-1 0,0 1 1,0-1-1,0 0 0,0 1 0,0-1-106,1 0 11,-1 0 0,1 0 0,-1-1 0,1 1 1,-1 0-1,1 0 0,-1 0 0,1-1 0,-1 1 0,1 0 0,0 0 0,-1-1 0,1 1 1,0 0-1,-1-1 0,1 1 0,0 0 0,-1-1 0,1 1 0,0-1 0,0 1 0,-1 0 1,1-1-1,0 1 0,0-1 0,0 1 0,0-1 0,-1 1 0,1-1 0,0 1 0,0-1 0,0 1 1,0-1-1,0 1-11,0-22 114,1 16 45,-1 3-98,0 1 0,1 0 0,0 0 1,-1 0-1,1-1 0,0 1 1,0 0-1,0 0 0,0 0 0,0 0 1,0 0-1,2-1-61,1-2 237,0 0-1,1 0 1,4-3-237,7-5 103,1 0 0,1 2 1,13-7-104,17-11 63,-13 8 5,-9 4-130,10-8 62,-28 19-216,-1 0 0,0-1 0,0 1 0,0-1 0,-1-1 0,4-5 216,-2 1-445,-1 0 0,3-8 445,-8 15-565,0 1-1,0-1 1,-1 0-1,0 0 1,0 0 0,0 0-1,0 0 1,-1-4 565,0 1-2443</inkml:trace>
  <inkml:trace contextRef="#ctx0" brushRef="#br0" timeOffset="128410.17">147 2753 1792,'11'-14'927,"1"1"-1,0 0 1,1 1 0,8-6-927,-13 12 365,24-18 1301,-32 24-1639,0 0 0,0 0-1,0 0 1,0 0-1,0 0 1,0 0 0,0 0-1,0 0 1,1 0-1,-1 0 1,0 0 0,0 0-1,0 0 1,0 0-1,0 0 1,0 0 0,0 0-1,0 0 1,0 0-1,0 0 1,0 0 0,0 0-1,1 0 1,-1 0-1,0 0 1,0 0-1,0 0 1,0 0 0,0 0-1,0 0 1,0 0-1,0 0 1,0 0 0,0 0-1,0 0 1,0 0-1,0 0 1,0 1 0,0-1-1,0 0 1,0 0-1,0 0 1,1 0 0,-1 0-1,0 0 1,0 0-1,0 0 1,0 0 0,0 0-1,0 0 1,0 0-27,0 7 454,-3 7-78,-2-3-168,0 1-1,-1-2 1,-1 1 0,1 0 0,-2-1-1,1-1 1,-8 7-208,-13 13 356,-24 17-356,21-19 3,20-17-14,1 1 1,0 0-1,0 1 0,0 3 11,-2 3-2789,-4 8 2789,10-19-4133,6-6 1552</inkml:trace>
  <inkml:trace contextRef="#ctx0" brushRef="#br0" timeOffset="129368.48">348 2626 3456,'0'0'240,"0"-1"1,0 0 0,1 1-1,-1-1 1,0 1-1,1-1 1,-1 1-1,0-1 1,1 1-1,-1-1 1,1 1-1,-1 0 1,0-1 0,1 1-1,-1-1 1,1 1-1,-1 0 1,1-1-1,0 1 1,-1 0-1,1 0 1,-1 0-1,1-1 1,-1 1 0,1 0-1,0 0 1,-1 0-1,1 0 1,0 0-241,-1 3 1200,-3 6-878,0 0 0,-1-1 0,0 0 0,0 0 1,-1 0-1,-2 2-322,4-5 99,-7 11 7,-1 0 1,-1 0 0,-1-2-1,0 1 1,0-2 0,-9 6-107,-18 14 24,-54 48 69,63-54-162,18-16-168,0 0-1,-5 8 238,16-18-90,1 1 1,0 0-1,0 0 1,0-1-1,0 1 0,0 0 1,1 0-1,-1 0 1,1 0-1,-1 0 0,1 0 1,-1 0-1,1 1 90,1 29-549,-1-15 450,0-13 81,0-2 5,0 0-1,0 0 1,0 0 0,0 0 0,0 0 0,1 0 0,-1 0 0,1 0-1,-1 0 1,1 0 13,0-1 38,2 1-140,-2-1 95,0-1 0,1 1 0,-1-1 0,0 1 0,1-1 0,-1 0 0,1 0 0,-1 0 0,0 0 0,1 0 0,-1 0 0,1 0 0,-1 0 0,1-1 0,-1 1 0,1 0 7,24-10-325,-19 8 122,-3 0-87,1-1 0,-1 1-1,0-1 1,0 0 0,3-2 290,4-4-245,19-9 167,-24 15 81,0 0 1,0-1-1,0 1 1,0-1-1,-1-1 0,0 1 1,1-1-1,-2 0 0,4-3-3,-7 6 10,-1 0 0,1 1 0,0-1 0,-1 0 0,1 0 0,-1 1 0,0-1 0,0 0 0,0 0-1,0 0 1,0 0 0,0 1 0,0-2-10,0-4 351,0 7-185,5 11 223,0-1-442,-3-6-30,0-1 0,-1 1 0,1 0 0,-1-1 0,0 1-1,0 0 1,0 2 83,-1-6-501,0 0-171,0 0-336,1 0-331,1-2-623</inkml:trace>
  <inkml:trace contextRef="#ctx0" brushRef="#br0" timeOffset="129929.64">205 2948 4096,'-1'-1'188,"1"1"1,-1-1-1,0 1 1,1 0-1,-1 0 1,0-1-1,1 1 0,-1 0 1,0 0-1,0 0 1,1 0-1,-1 0 1,0 0-1,1 0 1,-1 0-1,0 0 0,0 0 1,1 0-1,-1 0 1,0 1-1,1-1 1,-1 0-189,-1 1 105,0 0 0,0 0 0,0 0 1,1 1-1,-1-1 0,0 0 1,1 1-1,-1 0-105,-2 2-40,0 1-1,1 0 1,0-1 0,0 1 0,0 0-1,0 1 41,-1 6 196,-1 1 0,2-1 0,0 1 0,0 0 0,1 0 0,1 0 0,0 0-1,1 0 1,0 1 0,1-1 0,2 9-196,-3-19 22,1 0 1,-1-1-1,1 1 0,0 0 0,0-1 1,0 1-1,1 0 0,-1-1 0,0 0 1,1 1-1,0-1 0,0 0 1,-1 0-23,0-1 11,0 0 1,0 0-1,0-1 1,0 1 0,0 0-1,0-1 1,0 1-1,0-1 1,0 0-1,0 1 1,0-1 0,0 0-1,0 1 1,0-1-1,0 0 1,0 0 0,1 0-1,-1 0 1,0 0-1,0 0 1,0 0 0,0-1-1,0 1 1,0 0-1,0 0 1,0-1-1,1 1 1,-1-1 0,0 1-1,-1-1 1,1 0-1,0 1 1,0-1-12,3-2 20,0 0 0,-1 0 0,0 0-1,0-1 1,0 1 0,0-1 0,0 0 0,-1 0 0,1-1-20,5-10 50,5-13-50,-10 22 11,-1 0 13,2-2 28,-1 0 0,0 0 1,0-1-1,-1 0-52,-2 6 44,1 0 1,-1 0-1,0 0 1,0 0-1,0 0 1,0 0-1,0 0 0,-1 0 1,1 0-1,-1 0 1,0 0-1,0 1 1,-1-4-45,1 5 54,0-1 1,0 1-1,0-1 0,0 1 1,0 0-1,0 0 1,-1-1-1,1 1 1,0 0-1,0 0 1,-1 0-1,1 0 1,-1 0-1,1 0 1,-1 1-1,1-1 0,-1 1 1,0-1-1,1 1 1,-1-1-1,-1 1-54,2 0 29,-1-1-1,1 1 1,0 0 0,-1 0-1,1 1 1,-1-1-1,1 0 1,0 0-1,-1 1 1,1-1-1,0 1 1,-1-1-1,1 1 1,0-1 0,0 1-1,0 0 1,-1 0-1,1-1 1,0 1-1,0 0 1,0 0-1,0 0 1,0 0 0,1 0-1,-1 1 1,0-1-1,0 0-28,-1 3 30,1-1-1,0 1 0,-1 0 1,1-1-1,0 1 0,1 0 0,-1 0 1,1-1-1,0 1 0,0 4-29,0 5-32,2 1-1,1 5 33,-2-9-20,1-3-14,-1-1 0,0 0 0,1 0 0,3 6 34,-4-10-32,0 0 0,0 1 0,0-1-1,0 0 1,1 0 0,-1 0 0,1 0 0,0 0-1,0 0 1,-1-1 0,1 1 0,0-1 0,1 1 32,-2-1-45,0-1 1,-1 1-1,1-1 1,0 0-1,0 0 1,-1 1 0,1-1-1,0 0 1,0 0-1,-1 0 1,1 0-1,0 0 1,0 0-1,-1 0 1,1 0 0,0 0-1,0 0 1,-1 0-1,1-1 1,0 1-1,0 0 45,0-1-114,1 0-1,-1 0 0,0 0 0,0 0 0,1 0 0,-1 0 0,0 0 1,0 0-1,0 0 0,0-2 115,2-1-452,0-1 0,-1 1-1,0-1 1,0 0 0,0 0 0,0-1 452,4-20-2901</inkml:trace>
  <inkml:trace contextRef="#ctx0" brushRef="#br0" timeOffset="131599.51">2373 2740 3200,'0'0'1216,"0"0"-928,0 3 384,0-3 224,3 5-320,-1 0 0,5 3-128,-1 1 32,0 1-256,0 1-192,3 3-128,3-1 64,1 3 64,1 3-288,2-5-128,-1-1-672,1 1-1472,-4-1 160</inkml:trace>
  <inkml:trace contextRef="#ctx0" brushRef="#br0" timeOffset="132010.68">2360 2824 3456,'2'3'275,"-1"1"-1,1-1 1,0 0-1,0 1 1,0-1 0,0 0-1,0 0 1,1 0-1,0-1 1,1 2-275,6 5 587,1-1 0,4 3-587,6 4 341,19 16-1872,2 6 1531,-26-22-997,-10-9-512</inkml:trace>
  <inkml:trace contextRef="#ctx0" brushRef="#br0" timeOffset="132426.64">2424 2772 3584,'1'4'193,"-1"1"-1,1-1 1,0 0 0,0 0 0,0 0-1,0 0 1,1 0 0,0 0-1,0 0 1,0-1 0,0 1 0,0 0-1,1-1 1,1 2-193,7 8 1037,1-1-1,1 0 1,0 0-1037,7 6 464,-12-10-465,13 12-47,1-1 1,0-1 47,-12-10-708,-1 0 1,8 9 707,-7-7-5140,-10-10 3215</inkml:trace>
  <inkml:trace contextRef="#ctx0" brushRef="#br0" timeOffset="133782.37">2580 2905 3456,'0'0'1221,"4"0"2336,0 2-3382,0 1 0,0-1 0,0 1 0,0 0 0,0 0 0,-1 0 0,1 0 0,-1 1 0,0-1-175,3 4 97,0 1 0,-1-1 0,0 1 0,1 3-97,1 1 77,-1 1 1,-1 0-1,0-1 0,-1 2 1,0-1-1,-1 0 0,-1 1 1,1 12-78,1 60 250,0-29 721,-2 19-971,-3-74-1,1 0 0,-1 0 0,1 0 0,-1-1 0,0 1 0,0 0 0,0 0-1,0-1 1,0 1 0,0-1 0,0 1 0,0-1 0,-1 1 0,1-1 0,-1 0 0,1 1 0,-1-1 0,1 0 0,-1 0 0,0 0 1,1-1-49,0 0 1,0 0 0,0 0 0,0 0-1,0 0 1,0-1 0,0 1 0,0 0-1,0-1 1,0 1 0,0-1 0,0 1-1,1-1 1,-1 1 0,0-1 0,0 1-1,0-1 49,-7-4-203,6 4 189,0 0 1,0 0 0,0 0-1,0 0 1,0-1-1,0 1 1,0-1 0,0 1-1,1-1 1,-1 0 0,1 0-1,-1 0 1,1 0 0,0 0-1,-1 0 1,1 0 0,0 0-1,0-1 1,0 0 13,-2-8 26,1 1 0,-1-1 0,2 0 1,-1 0-27,-4-24 31,5 32-26,-4-15-63,1 0-1,0-2 59,4 17 6,0 0-1,0 0 1,0 0 0,1 0-1,-1 1 1,1-1-1,0 0 1,-1 0-1,1 1 1,1-1-1,-1 0 1,1-1-6,-1 3 3,0 0 0,-1 0 0,1 0 0,0 0 0,0 0 0,0 0 0,0 0 0,0 0 0,0 0-1,0 0 1,0 0 0,1 0-3,-1 1 1,0 0 0,-1 0-1,1-1 1,0 1 0,0 0-1,-1 0 1,1 0 0,0 0-1,0 0 1,-1 0 0,1 0-1,0 0 1,0 0 0,-1 0-1,1 1 1,0-1 0,-1 0-1,1 0 1,0 1 0,-1-1-1,1 0 1,0 1 0,-1-1-1,2 2-4,0 0-1,0-1 1,0 1 0,0 0 0,0 0 0,-1 0 0,1 1 0,-1-1-1,0 0 1,1 2 4,9 23-113,-8-18-236,-1-1 0,0 1 0,0 0 0,-1-1 0,0 1 0,-1 0 0,0 0 0,0 0 0,-2 4 349,2-10-417,-1-1 0,1 1 0,-1-1 0,0 1-1,0-1 1,0 0 0,-1 1 0,1-1 0,-1 0 0,0 1 417,-4 2-1909</inkml:trace>
  <inkml:trace contextRef="#ctx0" brushRef="#br0" timeOffset="134157.31">2585 3032 2816,'0'-14'1056,"0"12"-832,0-1 352,0 3 128,0 0-320,0 0-128,0 5-1376,0 1-576,0 2 320,-2 3 288</inkml:trace>
  <inkml:trace contextRef="#ctx0" brushRef="#br0" timeOffset="134505.79">2558 2940 3456,'4'11'1312,"-2"-3"-1024,5 11 640,-2-6 192,4 14-480,4 12-192,-1 3-416,0 2-192,1-3-1472,-4-7-672,0-7 544,-6-5 352</inkml:trace>
  <inkml:trace contextRef="#ctx0" brushRef="#br0" timeOffset="134856.1">2583 3043 4608,'-3'5'1760,"3"6"-1376,3 10 320,-1-4 32,2 7-288,-1 8-96,-1 1-640,2-6-192,-1-3-1888,-3-4-832</inkml:trace>
  <inkml:trace contextRef="#ctx0" brushRef="#br0" timeOffset="134857.1">2512 3005 5248,'7'-4'2016,"-2"10"-1568,-1 0 512,-1-1 160,-1 9-256,2 11-32,-1 12-416,3 3-96,1-2-192,-2-3-288,-1-5-64,-2-6-1120,1-5-384</inkml:trace>
  <inkml:trace contextRef="#ctx0" brushRef="#br0" timeOffset="135205.66">2522 3091 4992,'6'25'1824,"-6"-7"-1408,3 12 32,-3-14-128,0 3-544,0 0-256,0 0-1664,0-3-672</inkml:trace>
  <inkml:trace contextRef="#ctx0" brushRef="#br0" timeOffset="135610.22">2467 3053 5120,'0'11'2016,"0"0"-1568,0 13 576,0-7 224,0 7-224,0 6 32,0-1-384,0 2-160,0-4-288,-3-4-384,-1-1-128,2 0-992,-1-9-352,-1-2-1568</inkml:trace>
  <inkml:trace contextRef="#ctx0" brushRef="#br0" timeOffset="144402.57">1491 1943 6144,'1'5'2868,"0"-5"-2771,-1 1 1,0-1 0,0 0 0,0 0 0,0 1 0,1-1 0,-1 0 0,0 0 0,0 1 0,0-1-1,0 0 1,0 1 0,0-1 0,0 0 0,0 0 0,0 1 0,0-1 0,0 0 0,0 1 0,0-1-1,0 0 1,0 0 0,0 1 0,0-1 0,0 0 0,0 1 0,-1-1 0,1 0 0,0 0 0,0 1-1,0-1 1,0 0 0,-1 0 0,1 0 0,0 1 0,0-1 0,0 0 0,-1 0 0,1 0 0,0 1-98,-6 1 192,1 1 0,-1-1 0,1 0 0,-1 0 0,0-1 1,0 0-1,1 0 0,-1 0 0,0-1 0,0 0-192,-1 1 79,-50 3-4095,-57-3 4016,84-4-2278,-1-4-596</inkml:trace>
  <inkml:trace contextRef="#ctx0" brushRef="#br0" timeOffset="-42014.19">1650 1151 3328,'0'0'255,"0"0"1,0 0-1,0 0 1,0 0-1,0 0 1,0 0-1,0 1 1,0-1-1,0 0 1,0 0-1,1 0 1,-1 0-1,0 0 0,0 0 1,0 0-1,0 0 1,0 0-1,0 1 1,0-1-1,0 0 1,0 0-1,0 0 1,0 0-1,0 0 1,0 0-1,0 0 1,0 1-1,0-1 0,0 0 1,0 0-1,0 0 1,0 0-1,0 0 1,0 0-1,0 0 1,0 1-1,-1-1-255,-1 8 2272,-5 8-2535,6-13 270,-1-1 0,1 1 0,-1-1 0,0 1 1,1-1-1,-1 0 0,0 0 0,-1 0 0,1 0 0,0 0 0,-1 0 1,1 0-1,0-1 0,-1 1 0,0-1 0,1 0 0,-1 0 0,0 0 1,-1 0-8,-4 1 121,-1-1 1,0 0 0,1 0-1,-1-1 1,-6-1-122,4 1 143,-1 0 0,1 1 0,-2 0-143,1 0 1,-1 0-1,0-1 1,0 0-1,-9-2 0,11 1-92,-39-2 97,13 1-9,-26 2 4,15 1 68,-5-1-361,51 0 86,1 0 0,-1-1 0,1 1 1,-1-1-1,1 0 0,-1 1 0,1-1 1,-1 0-1,1 0 0,0 0 1,0 0-1,-1 0 0,1 0 0,0 0 1,0-1-1,0 1 0,0 0 0,0 0 1,0-1-1,0 0 207,-9-10-6617,7 9 3833</inkml:trace>
  <inkml:trace contextRef="#ctx0" brushRef="#br0" timeOffset="-41044.89">1144 1204 3712,'-5'-3'1408,"5"3"-1120,-5-3 640,5 3 288,-1 0-256,-1 0-64,0-1-320,1-1-32,-2 1-320,1-1-128,-2 1 0,1-1-128,-2 1 0,2 0-608,-4-2-224,2-1-1952</inkml:trace>
  <inkml:trace contextRef="#ctx0" brushRef="#br0" timeOffset="-34593.69">1897 283 6144,'1'-27'7044,"2"-12"-5164,1-9-1482,-3 32-392,2-70-1569,-4 81-848,0 3-1791</inkml:trace>
  <inkml:trace contextRef="#ctx0" brushRef="#br0" timeOffset="-34209.18">1852 200 6400,'-3'5'4798,"2"-11"-1326,0-1-3593,-2-21 1068,0-8-947,-1-15 253,2 15-1368,1 31-79</inkml:trace>
  <inkml:trace contextRef="#ctx0" brushRef="#br0" timeOffset="-33842.23">1766 173 5376,'-3'4'2016,"3"-4"-1568,-4-2 704,4 2 224,-1-2-128,-1-1 0,-2-3-352,1-2-160,0-3-416,-1-2-64,1-2-32,-1 2-192,1 1 0,2 2-448,-1 0-224,1 0-928,-1 3-352,0 1-1536</inkml:trace>
  <inkml:trace contextRef="#ctx0" brushRef="#br0" timeOffset="-33492.15">1648 131 6400,'-3'-2'2464,"1"-1"-1920,0-4 672,2 4 192,-2-2-416,1-1-128,-1-2-416,0-1-128,-1 0-192,0-1-160,-1-1 0,1 2-960,0 2-448,0 0-1312,-1 1-1568,-2 1 1312</inkml:trace>
  <inkml:trace contextRef="#ctx0" brushRef="#br0" timeOffset="-33141.97">1483 172 8064,'-3'6'3072,"3"-6"-2400,-4 1 448,3-1 32,-1 0-416,-1-1 0,0-2-384,1 0-128,-1-8-128,-2-6-160,-2-1 32,2-1-128,0 3-32,0 0-608,0 2-288,0 1-768,2 2-288,-2 3-1120</inkml:trace>
  <inkml:trace contextRef="#ctx0" brushRef="#br0" timeOffset="-32791.94">1325 113 7296,'2'-12'2720,"-2"6"-2112,-2-6 256,0 6 0,1-1-320,-2-1 32,-2 0-352,-2-1-64,0 0-96,1 0-64,-3 0 32,1 2-896,0 1-352,-1 1-2368</inkml:trace>
  <inkml:trace contextRef="#ctx0" brushRef="#br0" timeOffset="-32407.97">1196 167 6400,'-2'-3'2368,"2"3"-1856,-3-10 800,3 9 256,-2-6-384,-1-4-32,-2-4-384,0 2-160,-2 1-352,2 0-160,-1 2 0,1-2-288,-1 5-96,1-1-1344,0 2-576</inkml:trace>
  <inkml:trace contextRef="#ctx0" brushRef="#br0" timeOffset="-32041.5">940 221 7424,'16'1'7152,"-21"-10"-6155,-5-7-322,0-1 0,0 0 1,-4-14-676,4 8-3685,-12-17 3685,15 30-5840,-2 3 1094</inkml:trace>
  <inkml:trace contextRef="#ctx0" brushRef="#br0" timeOffset="-31687.51">876 309 6656,'2'-3'2464,"-2"0"-1920,0-4 832,0 2 288,0 1-416,-2-3-160,1-2-416,-1-1-192,1-4-256,-1-1-161,1-1 33,-1 0-351,0 0-65,1 1-960,-1 3-384,0 5-2112</inkml:trace>
  <inkml:trace contextRef="#ctx0" brushRef="#br0" timeOffset="-31342.21">765 519 7424,'4'-3'2816,"-3"0"-2208,-1-3 480,0 3 96,-1-3-256,-1-4 0,-1-9-448,-2-11-192,-2-4-192,1 0-96,-1 6 32,0 3-320,0 1-64,1 2-576,0 3-224,0 3-1856,1 1-1760,4 3 1664</inkml:trace>
  <inkml:trace contextRef="#ctx0" brushRef="#br0" timeOffset="-30679.16">695 544 6784,'1'-1'390,"0"0"-1,0 1 1,-1-1 0,1 0 0,-1 0-1,1 0 1,-1 0 0,1 0 0,-1 0 0,1 0-1,-1 0 1,0 1 0,1-1 0,-1-1-1,0 1 1,0 0 0,0 0 0,0-1-390,0-23 1357,-1 16-978,-2-40-659,-1 0 1,-3 1 0,-2-3 279,8 48-117,-3-13-2866,4 15 2333,-1 0 0,1 0 0,-1 0 0,1 0 0,-1 0 0,0 0 0,1 0 0,-1 0 0,0 0 1,0-1 649,-2 1-3179</inkml:trace>
  <inkml:trace contextRef="#ctx0" brushRef="#br0" timeOffset="-202412.38">1584 2397 4864,'1'-2'848,"-1"1"-719,1 1-1,-1-1 1,0 1 0,0 0 0,1-1 0,-1 1-1,0 0 1,1-1 0,-1 1 0,0 0 0,1-1-1,-1 1 1,0 0 0,1 0 0,-1-1 0,1 1-1,-1 0 1,1 0 0,-1 0 0,1 0-129,-1 0 1296,0 0-22,0 0-26,0 0-213,-13 0 1808,-1 0-2077,-11-1 604,0 2 0,-9 2-1370,27-2 160,-1 1-1,0 0 0,1 0 0,0 0 0,-1 1 0,1 0 0,0 0 0,0 1 0,-3 2-159,0 1 155,1 1-1,1 0 1,-1 0-1,1 0 1,1 1-1,0 0 1,0 1 0,-3 6-155,2-3 35,1 0 1,1 1 0,0 0-1,1 0 1,0 1 0,0 4-36,3-8 5,1 1 0,0-1 0,0 1 0,1-1 0,1 6-5,1 8 81,6 24-81,-5-33 163,1-1 0,1 1 0,0-1 0,1 0 1,0 0-1,1 0 0,2 0-163,-7-11 22,0-1 0,1 0 0,0 0 0,0 0-1,0 0 1,0 0 0,0 0 0,2 0-22,5 4-63,0-2-1,4 2 64,-12-5-16,5 0-57,0 1-1,-1-1 1,1 0 0,0 0 0,0-1 0,0 0 0,0 0 0,1-1 0,-1 0 0,0 0-1,6-1 74,-4 0-553,-1-1 0,1 1 0,-1-2 0,1 1 0,-1-1 0,0 0 0,0-1 0,-1 0 0,6-3 553,-11 5-538,0 1-1,1-1 1,-1 0-1,0 0 0,0 1 1,0-1-1,0-1 0,-1 1 1,1 0-1,-1 0 0,1-1 1,0-1 538,3-11-3984</inkml:trace>
  <inkml:trace contextRef="#ctx0" brushRef="#br0" timeOffset="-201711.79">1616 2741 6784,'0'0'2722,"3"4"-2148,0 14 3957,-3 13-2426,0-14-1622,0 150 1421,3-122-2085,-1-31-164,-2-14 338,0 0 0,0 0 0,0 0 0,0 0 0,0 0 0,0 0 0,0 0 0,0-1 0,0 1 0,0 0 0,0 0 0,0 0 0,0 0 0,0 0 0,0 0 0,0 0 0,0 0 0,0 0 0,0 0 0,0 0 0,0 0 0,0 0 0,0 0 0,0 0 0,0 0 0,0 0 0,0 0 0,0 0 0,0 0 0,0 0 0,0 0 0,0 0 0,0 0 0,0 0 0,0 0 0,0 0 0,0 0 0,0 0 0,1 0 0,-1 0 0,0 0 1,0 0-1,0 0 0,0 0 0,0 0 0,0 0 0,0 0 0,0 0 0,0 0 0,0 0 0,0 0 0,0 0 0,0 0 0,0 0 0,0 0 0,0 0 0,0 0 0,0 0 0,0 0 0,0 0 7,1-8-233,2-107-151,-3 38 489,0 46 558,3 46-339,0-5-435,0 4-281,-1-8-696,-1 1-1,0 0 1,0 0-1,0 0 1,-1 0 0,0 3 1088,-3 2-3792</inkml:trace>
  <inkml:trace contextRef="#ctx0" brushRef="#br0" timeOffset="-200933.29">1612 2247 4736,'0'0'1530,"0"-1"1895,0 2-1847,0 68 1713,0 34-3206,1-80-350,1 0 0,4 14 265,-3-12-126,-2-11 12,-1-11-44,0-8-173,-6-88 267,6-39 3259,1 177-2132,0 7-1598,-3-2-3609,-1-37 139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23:07.998"/>
    </inkml:context>
    <inkml:brush xml:id="br0">
      <inkml:brushProperty name="width" value="0.08819" units="cm"/>
      <inkml:brushProperty name="height" value="0.08819" units="cm"/>
      <inkml:brushProperty name="color" value="#004F8B"/>
    </inkml:brush>
  </inkml:definitions>
  <inkml:trace contextRef="#ctx0" brushRef="#br0">1400 1528 1920,'0'1'256,"0"0"0,0 0-1,-1 0 1,1 0 0,0 0 0,0 0 0,0 0-1,0 0 1,0 0 0,0 0 0,0-1 0,0 1-1,1 0 1,-1 0 0,0 0 0,1 0-1,-1 0 1,0 0 0,1 0-256,0 3 596,1-1 0,-1 0 0,1 0 0,-1-1 0,3 4-596,-2-4 242,1 0 1,0 0 0,-1 0-1,1 0 1,0 0-1,0-1 1,0 1 0,0-1-1,0 0 1,0 0 0,1 0-1,-1 0 1,0 0-1,1-1 1,-1 0 0,0 1-1,1-1 1,-1-1-243,9 1 463,0-1 0,-1 0-1,1-1 1,7-3-463,-7 2 107,-1-1-1,1-1 1,-1 0-1,0 0 1,0-1-1,-1 0 1,0-1-1,0 0 1,0-1-1,-1 0 1,0-1-1,-1 0 1,6-7-107,8-14 144,-1-1 1,-1 0 0,14-32-145,-21 37 25,-1-1 1,-1-1 0,-1 0-1,-2 0 1,2-10-26,8-66-48,2-76 48,-16 123 178,-3 0 1,-2 0 0,-2 0-1,-10-43-178,5 54 254,-6-14-254,8 38 31,-2 0 0,0 1 0,-8-14-31,14 29 4,-1 0 0,-1 0 0,1 1-1,-1-1 1,0 1 0,0 0 0,-1 0 0,1 1-1,-1-1 1,0 1 0,0 0 0,-1 0 0,1 1-1,-3-1-3,-6-3-24,-1 1-1,0 0 0,-1 2 0,1-1 0,-16-1 25,-10 1-52,-30-1 52,12 6 11,0 2-1,-7 4-10,36-4 27,-161 19-16,170-17 14,-1 0 0,1 1 0,1 2 0,-16 5-25,26-7-13,-1 0 0,1 0 0,1 1 0,-1 0 1,1 1-1,0 0 0,0 1 0,1-1 0,-7 10 13,-7 13-29,1 1 0,2 1-1,-7 16 30,7-13-147,1-4-133,-1 2 194,2 1-1,-8 20 87,21-41-75,0 0 0,1 1 0,0-1 0,1 4 75,-3 55-356,4-45 341,2 0 0,1 0 0,1 0 0,1 0 0,1 0 1,1-1-1,2 0 0,1 0 0,1-1 0,13 25 15,105 197-235,-121-234 164,1 0 0,0 0 0,1-1 0,0-1 0,1 0 0,2 2 71,-4-5 5,0-1 0,1-1 1,0 1-1,0-1 0,0-1 0,1 0 1,-1 0-1,10 2-5,-2-1 39,-1-1 0,1-1 0,0 0 0,0-2 0,0 0 0,0 0 0,0-2 0,1 0 0,-1-1-1,5-2-38,-7 0-431,1-2 0,-1 0 0,0-1 0,0 0 0,12-8 431,20-8-3044,-42 19 2139,1 1 0,-1-1 0,0-1 0,0 1 0,-1-1 0,1 0 1,-1 0-1,1 0 0,0-2 905,10-11-2384</inkml:trace>
  <inkml:trace contextRef="#ctx0" brushRef="#br0" timeOffset="1">1356 1594 3328,'-2'-2'553,"1"-2"4480,1 3-1463,0 4-2222,0-1-1804,-4 20 1160,4 177-516,0-113-3896,0-86 604</inkml:trace>
  <inkml:trace contextRef="#ctx0" brushRef="#br0" timeOffset="8">1611 4011 5248,'1'1'232,"0"0"0,0 1 0,0-1 0,0 0 0,0 1 0,1-1 0,-1 0 0,0 0 0,0 0 0,1 0 0,-1 0 0,1 0 0,-1 0 0,1-1-232,7 6 506,-4-3-315,1 0-1,0 0 0,4 2-190,10 4 149,-16-7-73,2 2 143,1-1-1,0 1 1,-1-1-1,1-1 1,1 1-1,5 0-218,-11-3 40,0 0-1,0 0 1,1 0 0,-1 0-1,0-1 1,0 1-1,0-1 1,1 1 0,-1-1-1,0 0 1,1 0-40,22-14-264,-14 9-153,-7 3-62,0 0-1,0 0 1,3-3 479,3-6-6055,-9 9 4060</inkml:trace>
  <inkml:trace contextRef="#ctx0" brushRef="#br0" timeOffset="10">1175 4102 3072,'0'0'976,"0"0"-507,0 0 171,0 0 192,0 6 629,0 15-241,-1 1-1,-1-1 1,-4 18-1220,-9 56 1064,-2 67-1064,16-152-8,-2 55 294,3 15-286,1-28-409,1-54-2289,1-5-86</inkml:trace>
  <inkml:trace contextRef="#ctx0" brushRef="#br0" timeOffset="11">1124 4636 5376,'-1'2'615,"0"0"0,0 0 0,0 0 0,0 0 0,0 0 0,0 0 0,-1-1 0,1 1 0,-1 0-615,0-1 73,1 1 0,-1-1 0,0 0 0,1 0 0,-1-1 0,0 1 0,0 0 0,0 0 0,1-1 0,-1 1 0,0-1 0,0 0 0,0 1 0,0-1 1,0 0-1,-1 0-73,-24-2 810,1 0 1,0-2 0,-16-5-811,29 6 41,-1 1 0,0 1 1,1 0-1,-2 0-41,14 1-44,0 0 0,0 1 0,1-1 0,-1 0 0,0-1 0,0 1 1,0 0-1,0 0 0,0 0 0,0-1 0,1 1 0,-2 0 44,2-1-260,-1 0-1,1 1 1,0-1-1,-1 0 1,1 1-1,0-1 1,0 1-1,0-1 1,-1 0 0,1 1-1,0-1 1,0 0-1,0 0 1,0 1-1,0-1 1,0 0-1,0 1 261,0-8-2970</inkml:trace>
  <inkml:trace contextRef="#ctx0" brushRef="#br0" timeOffset="12">1735 4046 3328,'9'23'2159,"-7"-19"-1895,0 0-1,-1 0 1,1-1 0,-1 1 0,0 0 0,0 0-1,0 0 1,-1 1 0,1 0-264,-2 40 2075,-4 19-2075,4-47-29,0 0-1,1-1 1,2 10 29,8 50-313,-3-30 111,5 25-56,-6-38 207,-4-22-174,-2 0 0,1 0-1,-1 1 1,-1 0 225,0 14-2966,1 2-1335,0 10 6421,2-34 2600,4 0-3346,4-1-572,26 5 1142,-16-4-1068,-1 0 0,2-1-876,10 0 211,29 3-1494,26-2 1283,-71-4-2352</inkml:trace>
  <inkml:trace contextRef="#ctx0" brushRef="#br0" timeOffset="14">1358 801 4992,'-2'3'1920,"2"-3"-1504,0 2 960,0-2 320,0 0-320,0 0-64,0 0-608,0 0-256,0 0-288,0 0-128,0 0 0,0 0-672,2 0-288,2-2-1440,-4-1-608,0 3 128</inkml:trace>
  <inkml:trace contextRef="#ctx0" brushRef="#br0" timeOffset="15">1605 620 6144,'-6'-6'2368,"6"8"-1856,-3-2 384,3 0 64,0 0-160,0 0 0,0 0-160,0 0-64,0 0-320,0 0-224,0 0-64,0 0-320,-3 0-96,0 0-832,-3 0-288</inkml:trace>
  <inkml:trace contextRef="#ctx0" brushRef="#br0" timeOffset="16">1152 580 5376,'-16'-9'2112,"11"7"-1664,-2-1 960,7 3 288,0 0-224,0 5 0,3 4-768,3 1-256,4 1-288,-1-3-1376,0-5-544,-7-9-2112</inkml:trace>
  <inkml:trace contextRef="#ctx0" brushRef="#br0" timeOffset="20">2197 2938 5632,'14'1'3457,"-12"-1"-3218,1 0 1,0 1-1,-1-1 0,1 0 0,0 0 0,-1-1 0,1 1 0,0-1 0,-1 1 0,1-1 1,0 0-1,-1 0 0,1 0 0,0-1-239,2-1 85,4-2 133,0 0 0,-1-1 0,0 0 0,-1 0 0,1-1 0,-1 0 0,1-2-218,42-60 378,5-7-735,-51 71 134,0 0 1,1 1 0,-1 0-1,6-4 223,-8 7-212,0-1 0,-1 1-1,1 0 1,0 0 0,0 0 0,1 0-1,-1 1 1,0-1 0,0 0 0,0 1-1,0 0 1,1-1 0,-1 1 0,2 0 212,8 3-2976</inkml:trace>
  <inkml:trace contextRef="#ctx0" brushRef="#br0" timeOffset="25">400 2844 4480,'-2'-4'725,"0"0"1,0 0-1,1 0 1,-1 0-1,1 0 1,0 0-1,0-2-725,-5-14 612,-3-6-271,4 11 40,-2-1-1,1 1 1,-4-4-381,0 2 146,-2 0 0,0 0 0,-6-5-146,4 6-2950,-14-11 2950,9 10-4624,10 11 2027</inkml:trace>
  <inkml:trace contextRef="#ctx0" brushRef="#br0" timeOffset="26">349 2676 4480,'0'0'1445,"0"2"-395,1-1 1809,0 1-2698,0 0 0,0 0 0,0 0 0,0 0 0,-1 0 0,1 0 1,0 1-1,-1-1 0,1 0 0,-1 0 0,0 0 0,0 1 0,0-1 0,0 0 0,0 0 0,-1 1 0,1-1 0,0 0 0,-1 0 0,0 0 0,0 1 0,1-1 0,-1 0 0,0 0 0,-1 0 0,1 0-161,-5 6 17,-1-1 0,1 1 0,-1-2 0,0 1 1,-2 0-18,1 0-61,-1 1 0,1 1 1,-2 2 60,-69 82-1483,74-88 1315,0 1 0,-1-1-1,1 0 1,-1-1 0,0 1 0,0-1-1,-1 0 1,1-1 0,-2 2 168,7-5-104,-4 2-161,1-1-1,-1 0 1,1 1 0,-2-1 265,-5-1-4169,8 0 1679,3 0 634</inkml:trace>
  <inkml:trace contextRef="#ctx0" brushRef="#br0" timeOffset="27">60 2972 1664,'0'1'77,"0"-1"0,-1 1-1,1-1 1,0 1 0,0-1 0,-1 1-1,1-1 1,0 1 0,0-1 0,0 1 0,0-1-1,0 1 1,0 0 0,0 0-77,-3 9 888,-22 22 1858,25-31-2687,-1-1 0,1 1 1,-1 0-1,1 0 0,0 0 0,-1 0 0,1 1 1,0-1-1,0 0 0,0 0 0,0 0-59,-2 5 277,1-1-181,1-1 0,-1 0 1,1 1-1,0-1 0,0 0 0,1 5-96,0 5 271,-1-12-276,-1 0-1,2 1 1,-1-1 0,0 0-1,0 0 1,1 1 0,-1-1-1,1 0 1,-1 0 0,1 0-1,0 0 1,0 0 0,0 0-1,0 0 1,1 1 5,-2-2 5,1 0 0,0 0 0,0 0 0,0 1 0,0-1 0,0 0 0,0 0 0,0 0 0,0 0 0,0 0 0,0-1 0,1 1 0,-1 0 0,0-1 0,1 1 0,-1 0 0,0-1 0,1 1 0,-1-1 0,1 0 0,-1 0 0,0 1 0,1-1 0,-1 0 0,1 0 0,-1 0 0,1-1 0,-1 1 0,1 0 0,-1 0 0,1-1 0,0 0-5,25-9 726,-23 9-658,1-1 0,-1 1 0,0-1 1,0 0-1,0 0 0,0 0 0,0-1 1,0 1-1,0-1 0,0-1-68,4-4 249,0-1-1,-1 1 1,0-1-1,0 0 1,4-10-249,-10 17 19,-1 0 1,1 0 0,-1 0-1,1-1 1,-1 1-1,0 0 1,1 0 0,-1 0-1,-1-1 1,1 1 0,0 0-1,0 0 1,-1-1 0,0-1-20,1 3-11,-1-1 0,1 1 1,-1-1-1,1 1 1,-1-1-1,0 1 1,1 0-1,-1-1 1,0 1-1,0 0 0,0 0 1,0 0-1,0-1 1,0 1-1,-1 0 1,1 0-1,0 1 1,0-1-1,-1 0 0,1 0 1,0 1-1,-1-1 11,1 1-18,0 0-1,0 0 0,0 0 0,0 0 0,0 0 0,0 0 0,0 0 1,0 0-1,0 1 0,0-1 0,0 0 0,0 1 0,0-1 1,1 0-1,-1 1 19,-14 8-513,9-5 220,-14 9-948,13-7 1005,0-1 0,-1-1 1,0 1-1,0-1 0,0-1 0,-5 2 236,12-5 7,0 1-1,0-1 1,0 0-1,-1 0 1,1 0-1,0 0 1,0 0-1,-1-1 1,1 1-1,0 0 1,0 0-1,0-1 1,0 1-1,-1-1 1,1 1-1,0-1 1,0 1-1,0-1 1,0 0 0,0 0-1,0 1 1,0-1-1,0 0 1,1 0-1,-1 0 1,0 0-1,0 0 1,1 0-1,-1-1-6,0 1-377,1 0 0,-1 0-1,1 0 1,-1-1 0,1 1 0,-1 0-1,1 0 1,0-1 0,0 1 0,0-1 377,0-6-2059</inkml:trace>
  <inkml:trace contextRef="#ctx0" brushRef="#br0" timeOffset="28">55 3022 3072,'-1'2'328,"1"0"1,0-1-1,-1 1 1,1-1 0,-1 1-1,1-1 1,-1 1-1,0-1 1,0 0-1,0 1 1,0 0-329,0-1 106,0 0 0,1 0 0,-1-1 0,0 1 1,1 0-1,-1 0 0,0-1 0,0 1 0,0 0 1,1-1-1,-1 1 0,0-1 0,0 1 0,0-1 1,0 0-1,0 1 0,0-1 0,-1 0-106,2 0 11,0 0 0,-1 0 0,1 0 0,-1 0 1,1 0-1,-1-1 0,1 1 0,-1 0 0,1 0 0,0 0 0,-1-1 0,1 1 0,-1 0 1,1-1-1,0 1 0,-1 0 0,1-1 0,0 1 0,0-1 0,-1 1 0,1 0 0,0-1 1,0 1-1,-1-1 0,1 1 0,0-1 0,0 1 0,0-1 0,0 1 0,0-1 0,0 1 0,0 0 1,0-1-1,0 0-11,0-20 114,0 15 45,1 4-98,-1-1 0,1 1 0,-1 0 1,1 0-1,-1 0 0,1-1 1,0 1-1,0 0 0,0 0 0,1 0 1,-1 1-1,1-3-61,2-1 237,1 0-1,-1 0 1,5-3-237,7-5 103,1 1 0,1 1 1,12-6-104,18-12 63,-14 8 5,-8 4-130,10-8 62,-29 20-216,1-1 0,-1-1 0,-1 0 0,1 0 0,-1 0 0,4-6 216,-3 1-445,1 0 0,2-7 445,-8 14-565,0 0-1,-1 1 1,1-1-1,-1 0 1,0 0 0,0 0-1,-1 0 1,1-4 565,-1 1-2443</inkml:trace>
  <inkml:trace contextRef="#ctx0" brushRef="#br0" timeOffset="29">145 2777 1792,'11'-14'927,"0"1"-1,2 1 1,0 0 0,7-6-927,-12 12 365,24-18 1301,-32 24-1639,0 0 0,0 0-1,0 0 1,0 0-1,0 0 1,0 0 0,0 0-1,0 0 1,0 0-1,0 0 1,0 0 0,1 0-1,-1 0 1,0 0-1,0 0 1,0 0 0,0 0-1,0 0 1,0 0-1,0 0 1,0 0 0,0 0-1,0 0 1,0 0-1,0 0 1,0 0-1,1 0 1,-1 0 0,0 0-1,0 0 1,0 0-1,0 0 1,0 0 0,0 0-1,0 0 1,0 1-1,0-1 1,0 0 0,0 0-1,0 0 1,0 0-1,0 0 1,0 0 0,0 0-1,0 0 1,0 0-1,0 0 1,0 0 0,0 0-1,0 0 1,0 0-27,1 7 454,-4 7-78,-2-3-168,0 0-1,-1 0 1,-1-1 0,1 1 0,-2-1-1,1-1 1,-7 7-208,-15 12 356,-22 18-356,21-20 3,19-16-14,1 1 1,0 0-1,1 1 0,-2 3 11,-1 2-2789,-3 9 2789,9-18-4133,5-8 1552</inkml:trace>
  <inkml:trace contextRef="#ctx0" brushRef="#br0" timeOffset="30">343 2652 3456,'1'-1'240,"-1"0"1,0 1 0,0-1-1,1 1 1,-1-1-1,0 1 1,1-1-1,-1 1 1,0-1-1,1 1 1,-1-1-1,1 1 1,-1 0 0,1-1-1,-1 1 1,1 0-1,-1-1 1,1 1-1,-1 0 1,1-1-1,-1 1 1,1 0-1,-1 0 1,1 0 0,0 0-1,-1 0 1,1 0-1,-1 0 1,1 0-241,-1 3 1200,-2 5-878,-2 1 0,1-1 0,-1 0 0,-1 0 1,1 0-1,-3 2-322,4-5 99,-7 11 7,-1 0 1,-1-1 0,0-1-1,-1 0 1,-1 0 0,-7 5-107,-19 13 24,-52 48 69,61-53-162,18-17-168,0 2-1,-5 6 238,17-16-90,0-1 1,0 1-1,0 0 1,0 0-1,0-1 0,0 1 1,0 0-1,1 0 1,-1 0-1,1 0 0,-1 0 1,1 0-1,0 1 90,0 29-549,1-16 450,-1-11 81,0-3 5,0-1-1,0 1 1,0 0 0,0 0 0,0 0 0,0 0 0,1 0 0,-1 0-1,1 0 1,0 0 13,-1-1 38,3 1-140,-2-1 95,1-1 0,-1 1 0,0-1 0,1 1 0,-1-1 0,1 0 0,-1 0 0,0 0 0,1 0 0,-1 0 0,1 0 0,-1 0 0,0 0 0,1-1 0,-1 1 0,1 0 7,24-10-325,-19 8 122,-3 0-87,0-1 0,1 1-1,-1-1 1,0 0 0,2-2 290,5-4-245,19-8 167,-24 14 81,0 0 1,0-1-1,0 0 1,-1 0-1,1 0 0,-1 0 1,0-1-1,0 0 0,2-3-3,-6 6 10,0 0 0,-1 1 0,1-1 0,-1 0 0,1 1 0,-1-1 0,0 0 0,1 0 0,-1 0-1,0 1 1,0-1 0,0 0 0,-1-1-10,1-3 351,0 5-185,6 13 223,-2-3-442,-2-5-30,0-1 0,-1 1 0,1 0 0,-1 0 0,0-1-1,0 1 1,0 2 83,-1-6-501,0 0-171,0 0-336,1 0-331,1-2-623</inkml:trace>
  <inkml:trace contextRef="#ctx0" brushRef="#br0" timeOffset="31">202 2969 4096,'0'0'188,"-1"-1"1,1 1-1,-1 0 1,0-1-1,0 1 1,1 0-1,-1 0 0,0 0 1,1-1-1,-1 1 1,0 0-1,0 0 1,1 0-1,-1 0 1,0 0-1,1 0 0,-1 1 1,0-1-1,0 0 1,1 0-1,-1 0 1,0 1-189,-1 0 105,1 0 0,-1 0 0,0 0 1,0 0-1,1 0 0,-1 1 1,1-1-1,-2 2-105,0 1-40,-1 0-1,1 1 1,0 0 0,0-1 0,0 1-1,0 1 41,-1 6 196,0 0 0,0 1 0,1-1 0,0 1 0,1 0 0,1 0 0,0 0-1,1 0 1,0 0 0,1 0 0,2 9-196,-3-19 22,1 0 1,0-1-1,-1 1 0,1 0 0,0-1 1,1 1-1,-1-1 0,0 1 0,1-1 1,-1 1-1,1-1 0,0 0 1,-1 0-23,0-1 11,0 0 1,0-1-1,0 1 1,0 0 0,0-1-1,0 1 1,0-1-1,0 1 1,0-1-1,0 0 1,0 1 0,0-1-1,0 0 1,0 0-1,0 1 1,0-1 0,0 0-1,1 0 1,-1 0-1,0-1 1,0 1 0,0 0-1,0 0 1,0-1-1,0 1 1,0 0-1,0-1 1,0 1 0,0-1-1,0 1 1,0-1-1,0 0 1,0 1-12,3-3 20,-1 0 0,1 0 0,-1-1-1,0 1 1,0 0 0,0-1 0,-1 0 0,1 0 0,-1-1-20,6-10 50,5-12-50,-10 20 11,-1 2 13,2-3 28,-1 0 0,0 0 1,-1-1-1,1 0-52,-3 6 44,1 0 1,-1 0-1,0 0 1,0 0-1,0 1 1,0-1-1,-1 0 0,1 0 1,-1 0-1,1 0 1,-1 0-1,0 0 1,-2-2-45,3 4 54,-1-1 1,0 1-1,0-1 0,0 1 1,0 0-1,0-1 1,-1 1-1,1 0 1,0 0-1,0 0 1,-1 0-1,1 0 1,-1 0-1,1 0 1,-1 1-1,1-1 0,-1 1 1,0-1-1,1 1 1,-1-1-1,-1 1-54,2 0 29,0-1-1,-1 1 1,1 0 0,-1 0-1,1 1 1,0-1-1,-1 0 1,1 0-1,0 1 1,-1-1-1,1 1 1,0-1-1,0 1 1,-1-1 0,1 1-1,0 0 1,0-1-1,0 1 1,0 0-1,0 0 1,0 0-1,0 0 1,0 0 0,0 0-1,0 0 1,1 1-1,-1-1-28,-1 2 30,1 1-1,-1 0 0,1-1 1,0 1-1,0 0 0,0-1 0,1 1 1,-1 0-1,1 0 0,0 3-29,1 6-32,0 0-1,2 7 33,-1-10-20,-1-4-14,0 0 0,1 0 0,0 0 0,2 6 34,-3-10-32,0 1 0,0-1 0,1 0-1,-1 0 1,0 0 0,1 0 0,-1 0 0,1 0-1,0-1 1,0 1 0,0 0 0,0-1 0,1 1 32,-3-1-45,1-1 1,0 0-1,-1 1 1,1-1-1,0 0 1,-1 0 0,1 1-1,0-1 1,0 0-1,-1 0 1,1 0-1,0 0 1,0 0-1,-1 0 1,1 0 0,0 0-1,0 0 1,-1-1-1,1 1 1,0 0-1,0-1 45,0 1-114,1-1-1,-1 0 0,0 0 0,0 0 0,1 0 0,-1 0 0,0 0 1,0 0-1,0 0 0,0-2 115,2-1-452,0-1 0,-1 1-1,0-1 1,0 0 0,0 0 0,-1 0 452,6-21-2901</inkml:trace>
  <inkml:trace contextRef="#ctx0" brushRef="#br0" timeOffset="32">2344 2764 3200,'0'0'1216,"0"0"-928,0 3 384,0-3 224,4 4-320,-2 2 0,4 2-128,0 1 32,1 1-256,-2 1-192,4 2-128,3 0 64,1 3 64,1 3-288,2-6-128,-2 0-672,2 1-1472,-4-1 160</inkml:trace>
  <inkml:trace contextRef="#ctx0" brushRef="#br0" timeOffset="33">2332 2847 3456,'1'3'275,"1"1"-1,0-1 1,-1 0-1,1 1 1,0-1 0,1 0-1,-1-1 1,0 1-1,1 0 1,1 1-275,6 5 587,1-1 0,4 2-587,6 5 341,18 16-1872,3 5 1531,-26-21-997,-11-9-512</inkml:trace>
  <inkml:trace contextRef="#ctx0" brushRef="#br0" timeOffset="34">2395 2796 3584,'1'4'193,"-1"0"-1,1 0 1,0 0 0,0 0 0,0 1-1,0-2 1,1 1 0,-1 0-1,1 0 1,0 0 0,1-1 0,-1 1-1,0-1 1,2 2-193,7 7 1037,1 1-1,1-1 1,0-1-1037,7 7 464,-12-10-465,12 12-47,2-1 1,0-1 47,-13-11-708,0 1 1,8 9 707,-7-7-5140,-10-10 3215</inkml:trace>
  <inkml:trace contextRef="#ctx0" brushRef="#br0" timeOffset="35">2549 2927 3456,'0'0'1221,"4"0"2336,0 2-3382,0 1 0,0-1 0,0 1 0,0 0 0,-1 0 0,1 0 0,-1 0 0,0 0 0,1 1-175,1 3 97,1 0 0,-1 1 0,0 0 0,2 2-97,-1 2 77,0 1 1,-1-1-1,0 1 0,-1 0 1,-1 0-1,0 1 0,0-1 1,0 13-78,1 59 250,0-29 721,-3 19-971,-1-73-1,-1 0 0,1 0 0,-1 0 0,0-1 0,1 1 0,-1 0 0,0-1-1,0 1 1,0 0 0,0-1 0,0 1 0,-1-1 0,1 1 0,0-1 0,-1 0 0,1 0 0,-1 1 0,0-1 0,1 0 0,-1 0 1,1-1-49,0 0 1,0 0 0,0 0 0,0-1-1,0 1 1,0 0 0,0 0 0,0-1-1,0 1 1,0 0 0,0-1 0,0 1-1,1-1 1,-1 1 0,0-1 0,0 0-1,0 0 49,-6-3-203,4 3 189,1 0 1,0 0 0,0 0-1,0 0 1,0-1-1,0 1 1,1-1 0,-1 0-1,0 1 1,1-1 0,-1 0-1,1 0 1,-1 0 0,1 0-1,0 0 1,0 0 0,0 0-1,0 0 1,0-2 13,-2-6 26,0-1 0,1 1 0,0-1 1,1 0-27,-5-24 31,5 32-26,-4-14-63,1-1-1,0-2 59,4 17 6,0 0-1,0 0 1,0 0 0,1 1-1,-1-1 1,1 0-1,-1 0 1,1 1-1,0-1 1,0 0-1,1 1 1,0-2-6,-1 3 3,-1 0 0,1-1 0,0 1 0,0 0 0,0 0 0,0 0 0,0 0 0,0 0 0,0 1-1,0-1 1,0 0 0,1 0-3,-1 1 1,-1-1 0,1 1-1,0 0 1,-1 0 0,1 0-1,0 0 1,0 0 0,-1 0-1,1 0 1,0 0 0,0 0-1,-1 0 1,1 0 0,0 0-1,0 0 1,-1 0 0,1 1-1,0-1 1,-1 0 0,1 1-1,0-1 1,-1 0 0,1 1-1,1 0-4,0 1-1,0 0 1,0 0 0,-1 0 0,1 0 0,-1 0 0,1 0 0,-1 0-1,1 1 1,-1 0 4,10 24-113,-8-18-236,-1-1 0,0 1 0,0-1 0,-1 1 0,0 0 0,-1-1 0,0 1 0,0 0 0,-2 4 349,2-11-417,-1 1 0,1-1 0,-1 1 0,0-1-1,0 1 1,0-1 0,-1 0 0,1 1 0,0-1 0,-2 1 417,-3 2-1909</inkml:trace>
  <inkml:trace contextRef="#ctx0" brushRef="#br0" timeOffset="36">2554 3052 2816,'0'-13'1056,"0"11"-832,0-1 352,0 3 128,0 0-320,0 0-128,0 5-1376,0 1-576,0 1 320,-2 4 288</inkml:trace>
  <inkml:trace contextRef="#ctx0" brushRef="#br0" timeOffset="37">2527 2961 3456,'4'11'1312,"-2"-3"-1024,5 11 640,-2-6 192,4 14-480,3 11-192,1 4-416,-1 1-192,0-3-1472,-3-5-672,0-9 544,-6-5 352</inkml:trace>
  <inkml:trace contextRef="#ctx0" brushRef="#br0" timeOffset="38">2552 3063 4608,'-3'5'1760,"3"6"-1376,3 10 320,-1-4 32,1 6-288,1 9-96,-2 0-640,1-5-192,1-2-1888,-4-7-832</inkml:trace>
  <inkml:trace contextRef="#ctx0" brushRef="#br0" timeOffset="39">2482 3026 5248,'7'-4'2016,"-2"10"-1568,-2 0 512,1-1 160,-2 8-256,1 12-32,1 11-416,1 4-96,2-2-192,-2-3-288,-1-5-64,-2-7-1120,1-4-384</inkml:trace>
  <inkml:trace contextRef="#ctx0" brushRef="#br0" timeOffset="40">2492 3111 4992,'5'25'1824,"-5"-8"-1408,4 13 32,-4-14-128,0 3-544,0 0-256,0 0-1664,0-4-672</inkml:trace>
  <inkml:trace contextRef="#ctx0" brushRef="#br0" timeOffset="41">2438 3073 5120,'0'12'2016,"0"-2"-1568,0 14 576,0-7 224,0 6-224,0 7 32,0-1-384,0 1-160,0-4-288,-4-2-384,1-3-128,1 1-992,-2-9-352,1-3-1568</inkml:trace>
  <inkml:trace contextRef="#ctx0" brushRef="#br0" timeOffset="42">1473 1976 6144,'1'6'2868,"0"-6"-2771,-1 0 1,0 0 0,0 1 0,0-1 0,0 0 0,1 0 0,-1 1 0,0-1 0,0 0 0,0 0-1,0 1 1,0-1 0,0 0 0,0 1 0,0-1 0,0 0 0,0 0 0,0 1 0,0-1 0,0 0-1,0 1 1,0-1 0,0 0 0,0 0 0,0 1 0,0-1 0,-1 0 0,1 0 0,0 1 0,0-1-1,0 0 1,0 0 0,-1 1 0,1-1 0,0 0 0,0 0 0,0 0 0,-1 1 0,1-1 0,0 0-98,-6 3 192,1-1 0,0 0 0,-1 0 0,0 0 0,1-1 1,-1 0-1,0 0 0,0 0 0,0-1 0,0 1-192,0-1 79,-51 4-4095,-55-3 4016,82-4-2278,0-4-596</inkml:trace>
  <inkml:trace contextRef="#ctx0" brushRef="#br0" timeOffset="46564.06">802 403 5760,'1'-6'2696,"-1"6"-2624,0 0 0,0 0-1,0 0 1,0 0 0,0 0 0,1 0 0,-1 0-1,0 0 1,0 0 0,0 0 0,0 0-1,0-1 1,0 1 0,0 0 0,0 0 0,0 0-1,0 0 1,0 0 0,0 0 0,0 0-1,0 0 1,0 0 0,0 0 0,1 0 0,-1 0-1,0 0 1,0 0 0,0 0 0,0 0-1,0 0 1,0 0 0,0 0 0,0 1 0,0-1-1,0 0 1,0 0 0,0 0 0,0 0-1,0 0 1,0 0 0,0 0 0,1 0 0,-1 0-1,0 0 1,0 0-72,0 1 206,1 0-1,-1-1 1,0 1 0,1 0-1,-1 0 1,0 0-1,1 0 1,-1 0 0,0 0-1,0-1 1,0 1 0,0 0-1,0 0 1,0 1-206,-6 185 4650,-14 46-4650,15-184 68,-3 1 0,-2-1-1,-7 18-67,3-21-348,-2-1 0,-1 0 0,-3-1 0,-8 11 348,-64 104-3164,29-54-3005,47-80 3364</inkml:trace>
  <inkml:trace contextRef="#ctx0" brushRef="#br0" timeOffset="47087.07">765 369 3456,'3'-2'698,"0"0"-1,1 0 1,-1 1-1,1 0 1,0-1 0,0 1-698,-3 1 209,0-1 0,0 1 1,0 0-1,0 0 1,0 0-1,0 0 0,0 0 1,0 0-1,0 0 1,0 0-1,0 0 0,0 0 1,0 0-1,-1 1 1,1-1-1,0 0 1,0 1-1,0-1 0,0 0 1,0 1-1,0 0 1,-1-1-1,1 1 0,0-1 1,0 1-1,-1 0 1,1 0-210,1 2 139,0 0 1,-1 1-1,1-1 1,-1 1 0,0-1-1,0 1 1,-1-1-1,1 1 1,-1 0 0,1 2-140,0 3 220,4 51 512,-2 1 0,-3-1 1,-3 1-1,-2-1 1,-3 0-1,-13 45-732,6-45-27,-4 0-1,-4 7 28,-51 112-1134,54-133 611,-81 195-3477,98-235 3842,-4 11-3470,-9 14 3628,10-22-2896</inkml:trace>
  <inkml:trace contextRef="#ctx0" brushRef="#br0" timeOffset="47436.61">900 1059 5632,'4'16'921,"-2"-8"-334,-1-1 0,0 1 0,0 4-587,0 2 934,-2-1 0,1 0-1,-2 1 1,0-1 0,0 0-1,-2 0 1,1 0 0,-5 9-934,-5 10 894,-2-1 1,-15 24-895,12-25 83,-1-2 0,-1 0-1,-1-2 1,-16 15-83,6-10-1998,-2-1-1,0-2 1,-16 8 1998,42-31-1487,1-1 0,-1 0 0,0 0 0,0-1 1,-5 2 1486,-12 2-2811</inkml:trace>
  <inkml:trace contextRef="#ctx0" brushRef="#br0" timeOffset="48037.58">935 1359 7680,'10'6'2880,"-7"-4"-2240,3 7 768,1-4 192,-5 4-128,2 5-1,-4 5-607,-4 7-192,-1 5-416,-5 3-160,-6-1-64,-6 1-192,-1-6 32,-1 0-640,-2-8-288,4-3-863,3-3-385,3-3-1824</inkml:trace>
  <inkml:trace contextRef="#ctx0" brushRef="#br0" timeOffset="48963.58">1916 226 5632,'1'5'1547,"0"0"0,-1 0-1,2 0 1,-1 0 0,1 2-1547,4 15 2666,1 32-1076,-3 0 0,-1 19-1590,-1-15 457,4 347-159,-5-322-2572,3-1-1,11 55 2275,-12-116-755,2-1 0,0 0 0,2-1-1,6 16 756,-6-21-1344,0-1-1,0 1 1,2-1-1,-1-1 1,1 0 0,8 8 1344,2-4-2635</inkml:trace>
  <inkml:trace contextRef="#ctx0" brushRef="#br0" timeOffset="49321.7">1948 381 5760,'0'3'792,"1"1"0,-1 0 1,1 0-1,0 0 0,1 3-792,2 8 1863,6 34 3693,1 44-5556,-3-22 1062,61 340 783,-35-222-2026,-8-35-727,-15-100-1997,17 44 2905,-13-54-1856,-2-8-277</inkml:trace>
  <inkml:trace contextRef="#ctx0" brushRef="#br0" timeOffset="49754.11">1961 400 384,'-6'-7'224,"6"7"-136,0 0 0,0 0 0,0 0 0,0 0 0,0 0 0,0 0 0,0 0 0,0 0 0,0 0 0,0 1 1,0-1-1,0 0 0,0 0 0,0 0 0,0 0 0,0 0 0,0 0 0,0 0 0,0 0 0,0 0 0,0 0 0,0 0 0,-1 0 0,1 0 0,0 1 0,0-1 0,0 0 0,0 0 0,0 0 0,0 0 0,0 0 1,0 0-1,0 0 0,0 0 0,0 0 0,0 0 0,-1 0 0,1 0 0,0 0 0,0 0 0,0 0 0,0 0 0,0 0 0,0 0 0,0 0 0,0 0 0,0 0 0,0 0 0,0 0 0,-1 0 0,1 0 1,0 0-1,0 0 0,0 0 0,0 0 0,0 0 0,0 0 0,0-1 0,0 1 0,0 0 0,0 0-88,0 7 1994,19 142 5051,4 75-3810,1-2-1681,-13-123-1305,13 104-13,-12-131-779,17 56 543,-21-100-712,1 0 0,13 26 712,-15-39-946,1-1 0,0 0 1,1-1-1,1 0 0,0 0 0,2 1 946,4 4-3850</inkml:trace>
  <inkml:trace contextRef="#ctx0" brushRef="#br0" timeOffset="50384.51">1853 321 4352,'-2'-2'665,"-1"-1"1,1 1 0,0-1-1,-1 1 1,1-1 0,-1-2-666,-3-3 1152,-6-8-549,-1 1 0,-1 1-1,-1 1 1,0 0 0,0 0-1,-17-9-602,24 17 101,1 1 0,-1 0-1,0 1 1,0 0 0,0 0 0,-1 1-1,1-1 1,0 2 0,-1-1 0,0 1-1,1 1 1,-1 0 0,1 0 0,-1 0-1,0 1 1,1 1 0,-1-1 0,-5 3-101,-41 10-2101,-51 5 2101,38-7-3814,37-6 1009</inkml:trace>
  <inkml:trace contextRef="#ctx0" brushRef="#br0" timeOffset="50753.53">1774 192 8064,'-15'9'3072,"15"-9"-2400,-43 5 448,25-5 96,-7 0-512,-6-3-64,-4 1-320,-4 2-64,2 0-128,-8 2-160,7 1 0,6 0-320,-15 0-96,-14 0-832,11-1-288,9 4-1664,3-6-1344,10 0 1824</inkml:trace>
  <inkml:trace contextRef="#ctx0" brushRef="#br0" timeOffset="51121.65">1407 1 9728,'-25'3'3680,"3"2"-2848,-23 9 736,27-5 127,-21 5-415,11-3-32,-16 6-704,-1 3-256,4 2-192,3 3 0,6 3 0,4-2-1376,6-4-640,0 4-2911,-1-1-1921,8 9 2944</inkml:trace>
  <inkml:trace contextRef="#ctx0" brushRef="#br0" timeOffset="54136.47">1761 277 4096,'3'-4'1568,"1"4"-1216,-4 0 832,0 0 256,0 0 0,-4 0 0,-1 0-288,-5 4-96,-6-2-576,-6-2-160,-4 3 32,-2 0-224,0-1-64,-1 2-832,-3-2-288,7 1-1280,0 0-544,-3 0-96</inkml:trace>
  <inkml:trace contextRef="#ctx0" brushRef="#br0" timeOffset="54503.58">1555 164 5120,'0'8'1920,"-2"1"-1504,-8 5 672,3-6 256,-2 4-448,0-1-128,-4 3-448,-2 0-192,-5 0-96,-2-3-736,-3 1-256,-1-1-2144</inkml:trace>
  <inkml:trace contextRef="#ctx0" brushRef="#br0" timeOffset="54853.71">1369 54 6784,'-13'37'2624,"0"-17"-2048,-9 10 224,9-13-32,-5 3-640,-8-3-160,-6 0-1376,1-3-512,-1-3-864,1-3-352</inkml:trace>
  <inkml:trace contextRef="#ctx0" brushRef="#br0" timeOffset="54854.71">1210 4 7168,'4'2'2720,"-14"4"-2112,-15 11 512,15-6 192,-8 6-704,-1 6-224,-3-1-352,-1 1-96,1-1 32,0 3-1280,0-5-448,0-3-1664</inkml:trace>
  <inkml:trace contextRef="#ctx0" brushRef="#br0" timeOffset="55220.08">1028 43 6400,'0'14'2464,"-11"3"-1920,0 8 480,11-19 64,-7 11-256,1-3-96,-7 8-160,-6 12-32,-3-3-288,0-3-320,0-6-32,-1-2-2144,5-6-992,1-2-32</inkml:trace>
  <inkml:trace contextRef="#ctx0" brushRef="#br0" timeOffset="55739.37">869 1345 7296,'7'-3'2720,"-5"0"-2112,2 3 800,-4 0 288,3 3-288,-3 2-128,-3 10-289,-3 10-159,-7 9-448,-3 8-32,-9 0 64,-7-5-224,1-1-96,-8-7-768,11 1-288,-1-7-991,7-1-449,3-5-1984</inkml:trace>
  <inkml:trace contextRef="#ctx0" brushRef="#br0" timeOffset="56087.1">974 1339 6912,'-4'8'2624,"1"-4"-2048,-1 12 576,2-4 128,-5 8-96,-2 10 0,-6 10-448,-11 2-128,-6-3-353,-3-5-223,0-6-128,4-3-1695,-3-5-801</inkml:trace>
  <inkml:trace contextRef="#ctx0" brushRef="#br0" timeOffset="56437.71">802 1267 9472,'-24'14'3584,"1"-6"-2784,-15 20 480,23-12 31,-4 16-671,-7 10-192,0 6-352,2-4-64,2 2-32,2-10-928,1 1-319,0-4-2209,-6-2-2080,-3 6 1760</inkml:trace>
  <inkml:trace contextRef="#ctx0" brushRef="#br0" timeOffset="-208335.35">1580 1108 4608,'-2'6'4928,"-1"7"-2597,2-8-1910,-2 4 424,-1 0 0,1 0 1,-2 1-846,-2 6 786,5-10-681,-1-1 0,0 1 0,0 0 0,0-1 0,0 0 0,-1 0 0,0 0 0,0 0 0,0-1 0,-1 0 0,0 0 0,1 0 0,-2 0 0,1-1 0,0 1 0,-1-1 0,1-1 0,-1 1 0,0-1 0,0 0-1,0 0 1,-5 0-105,-3 0-32,0 0-1,-1-2 0,1 0 0,-10-1 33,-5-3 115,-22-5-115,45 8-1,-1-1-1,1 0 0,0 0 1,0 0-1,0-1 0,1 0 1,-1 0-1,1 0 0,-1-1 1,1 0-1,0 0 0,1 0 1,-1 0-1,1-1 0,0 0 1,-1-1 1,-33-46-61,6 10-1760,12 12-3492,14 20 2396,2 2 16</inkml:trace>
  <inkml:trace contextRef="#ctx0" brushRef="#br0" timeOffset="33412.58">1985 3999 1536,'0'0'528,"0"9"8593,0-6-9149,-1-2 213,0 1-1,-1-1 1,1 0 0,0 1-1,-1-1 1,1 0-1,-1 0 1,1 0 0,-1 0-1,0-1 1,1 1 0,-1 0-1,0-1 1,0 1 0,-1 0-185,-8 3 601,-1 2-150,-1-1 1,0-1 0,0 0-1,-8 1-451,-13 2 791,-9-2-791,10-2 243,-1-1 1,1-1-1,-1-2 1,1-2 0,0-1-1,-3-2-243,4 1 37,0 0 1,0 2-1,-16 2-37,-38-3 251,45 3-38,1-3 0,0-1 1,0-1-1,1-3 0,-22-8-213,47 14 147,-1-1-1,1 2 0,0 0 0,-2 1-146,-57-1 433,54 2-368,-44 6 170,-1 0-193,-11-6-1226,84-8-3499,-6 5 2801,4 0-2208</inkml:trace>
  <inkml:trace contextRef="#ctx0" brushRef="#br0" timeOffset="34625.71">1974 3943 4608,'-1'-1'303,"0"0"0,0 0 0,0 0 1,0-1-1,0 1 0,0 0 0,1 0 0,-1-1 1,0 1-1,1-1 0,-1 1 0,1 0 0,0-1-303,-4-23 2669,0 0-2037,-3 0-109,-2-1 0,-1 1-1,-1 1 1,-1 0 0,-1 1-1,-3-3-522,1 3 291,1-1 1,1 0-1,1-1 0,-2-7-291,-8-29 979,-2-16-979,12 43 525,-7-14-525,7 21 114,2 0-1,-6-26-113,14 43-17,1 6-135,0-1 0,0 1 1,0-1-1,0-4 152,1 8-255,0 0 0,0 0 0,0 0 0,0 0 0,0 0 0,0 0 0,0 0 1,0 0-1,-1 0 0,1 0 0,-1 0 0,1 0 0,0 0 0,-1 1 0,0-1 0,1 0 0,-1-1 255,-1 1-1116,1 0 1,-1 0-1,1 0 0,-1 0 1,0 0-1,1 1 0,-1-1 0,-1 0 1116,3 1-254,-7-3-2146</inkml:trace>
  <inkml:trace contextRef="#ctx0" brushRef="#br0" timeOffset="35658.06">585 3786 6272,'0'0'214,"0"-1"0,0 0 0,0 1 0,0-1 0,1 0-1,-1 1 1,0-1 0,1 0 0,-1 1 0,0-1 0,1 0 0,-1 1 0,0-1 0,1 1 0,-1-1 0,2 0-214,10-9 1730,-2 3-361,5-7-346,-3 2-369,0 1 0,6-3-654,4-2 755,0-1 0,6-8-755,-18 16 146,-1-1-1,-1 1 1,1-2 0,-2 1-1,1-1 1,-1-1-146,16-36 468,15-44-468,-14 34 124,-11 24-69,4-6 290,3-5-345,4-5 93,-12 23-41,2 0 0,6-9-52,-13 25 39,0-2-1,0-1-38,0-1-120,-6 12-52,0 1-1,0 0 0,-1 0 1,1-1-1,-1 1 0,1 0 0,-1-2 174,0 3-586,0 0 1,0-1-1,0 1 1,0 0-1,0 0 1,0-1-1,-1 1 1,1 0-1,0-1 585,-3-2-3770</inkml:trace>
  <inkml:trace contextRef="#ctx0" brushRef="#br0" timeOffset="37101.31">958 2950 3328,'4'-1'6177,"-3"-1"-6002,0-13 846,1 0 0,1-6-1021,-1 6 616,0 0 0,-1-7-616,1-149 2406,5 58-1648,-6 99-722,3-12-3,-2 19 47,-1 0 0,0 0-1,0-6-79,-2 5-103,1 7 28,0-1 0,0 1 0,0-1 0,0 0 1,0 1-1,0-1 0,0 1 0,0-1 0,1 1 0,-1-1 0,0 1 1,1-1-1,-1 1 0,1 0 0,0-1 0,0 1 0,0-1 75,0 1-1029,-1-1-2699,0 2 603</inkml:trace>
  <inkml:trace contextRef="#ctx0" brushRef="#br0" timeOffset="38035.17">939 2380 3840,'0'0'31,"0"0"0,0 0 0,0 0 0,0 0 0,0 0 0,0 0 0,0 0 0,0 0 0,0 0 1,0 0-1,0 0 0,0 0 0,0 0 0,0 0 0,0 0 0,0 1 0,0-1 0,0 0 0,0 0 0,0 0 0,0 0 0,0 0 0,0 0 0,0 0 1,0 0-1,0 0 0,0 0 0,0 0 0,0 0 0,0 0 0,0 0 0,0 0 0,0 0 0,-1 0 0,1 0 0,0 0 0,0 0 0,0 0 0,0 0 1,0 0-1,0 0 0,0 0 0,0 0 0,0 0 0,0 0 0,0 0 0,0 0 0,0 0 0,0 0 0,0 0 0,0 0 0,0 0 0,0 0 0,0 0 0,0 0 1,0 0-1,0 0 0,0 0 0,0 0-31,1 4 513,-1-3 69,0-1-440,0 1 1,0-1-1,0 1 1,-1 0-1,1-1 1,0 1-1,0-1 1,0 1-1,-1-1 1,1 1-1,0-1 1,-1 1-1,1-1 1,0 1-1,-1-1 1,1 1-1,-1-1-142,-4 7 746,-23 55 2334,-21 30-3080,44-82 29,-23 33 526,25-38-536,-1-1 1,1 0 0,-1 0-1,1-1 1,-1 1-1,0-1 1,0 1 0,-1-1-1,1 0 1,-2 0-20,-4 4-36,-6 2-40,0 0 0,0-1 1,-8 2 75,1 0-477,-9 6 477,24-11-666,0 0 0,0 1 1,-2 2 665,6-4-259,-5 3-400,-1 0-4933,7-5 2899</inkml:trace>
  <inkml:trace contextRef="#ctx0" brushRef="#br0" timeOffset="38733.17">524 2726 2816,'-1'-1'397,"1"1"0,-1-1 0,1 1 0,-1 0 0,1-1 0,-1 1 0,0-1 0,1 1 0,-1 0-1,0 0 1,1-1 0,-1 1 0,0 0 0,0 0-397,-8-4 976,-7-7-485,-1 0-1,0 1 1,-1 1 0,0 0-1,-1 2 1,-9-3-491,22 8-86,3 1-185,0 1 1,1-1 0,-1 0 0,1 0-1,-1 0 1,1 0 0,-1 0-1,1-1 1,0 1 0,-1-1 270,-1-2-2784</inkml:trace>
  <inkml:trace contextRef="#ctx0" brushRef="#br0" timeOffset="39761.67">379 2482 4736,'1'-1'341,"-1"0"0,1 1 1,0-1-1,0 1 0,-1 0 1,1-1-1,0 1 0,0 0 0,0-1 1,0 1-1,0 0 0,0 0-341,11-5 2481,-8 2-2255,1-1 0,-1 0 0,0 0 0,0-1 0,0 1 0,-1-1 0,1 0 0,-1 0 0,0 0-226,8-13 398,3-2 47,1 0 1,1 1 0,0 0 0,2 2 0,2-2-446,35-24 545,-16 13-322,6-7-223,1-7 77,52-44 539,-83 75-643,-9 8-121,0 0-1,0 0 1,0 0-1,1 1 1,0 0-1,-1 1 0,3-1 150,-1 0-1522,-4 0-2580,-4 4 971</inkml:trace>
  <inkml:trace contextRef="#ctx0" brushRef="#br0" timeOffset="42185.92">1752 3170 4736,'0'-137'7847,"0"-181"-5758,-1 301-2103,-1 1 1,0-1 0,-3-9 13,-1-6-46,-9-35-1378,14 63 760,0-1 0,1 1 0,0 0-1,0-2 665,0 3-672,0-1-1,0 0 0,0 1 1,-1-1-1,1 1 0,-1-1 673,0-2 164,0 1 0,0-1 0,1 0 0,0-4-164,0 9 619,0 1-27,0 0-214,3 4 102,11 17 784,-7-11-765,0 1 0,0 0-499,5 8 16,0-2 1,1 0-1,0 0 1,9 6-17,20 25-2,-14-13-132,1-2 1,30 27 133,-30-38-434,-21-16-344,0 0 0,0 1 0,3 3 778,-5-4-2245</inkml:trace>
  <inkml:trace contextRef="#ctx0" brushRef="#br0" timeOffset="43226.63">2395 2632 3328,'0'1'277,"0"-1"0,0 1 0,0-1 0,0 0 0,0 1 0,0-1 0,0 1 0,0-1 0,0 1 0,0-1 0,0 0 0,0 1 0,0-1 0,-1 1 0,1-1 0,0 0 0,0 1 0,0-1 0,0 1 0,-1-1 0,1 0 0,0 1 0,-1-1 0,1 0 0,0 0 0,0 1 0,-1-1 0,1 0-277,-7-2 3989,0-2-4849,-9-9 1208,1 0 0,1-1 0,1-1-1,0 0 1,-2-4-348,-25-29 234,-78-67 4,54 55-641,1-5 403,26 25-757,7 8-2673,-11-15 3430,26 27-1258,-22-27-3798,13 18 1808</inkml:trace>
  <inkml:trace contextRef="#ctx0" brushRef="#br0" timeOffset="44070.52">1727 2068 4096,'-22'-3'1568,"5"0"-1216,-11-5 480,15 5 160,-3-3-128,-6-2-32,-6-6-384,2-1-128,-2-1-192,-4-4-160,-5 3 0,-5 0-128,-1 1 32,-2 2-1632,-3 2-1792,11 9 864</inkml:trace>
  <inkml:trace contextRef="#ctx0" brushRef="#br0" timeOffset="60629.8">739 3600 4608,'-7'2'331,"1"-1"-1,-1 1 1,1 1 0,0-1-1,0 1 1,0 0 0,0 0-1,0 1 1,0-1 0,0 2-331,-2 2 63,-1 0 0,1 1-1,0 0 1,1 1 0,-6 6-63,3 1 85,1 0 1,1 1-1,0 0 0,-4 13-85,0 0 54,-1 1-76,-28 62-122,35-75 216,5-15-102,0 1 0,-1-1 0,1 0 0,-1 1 0,1-1 0,-1 0 0,-1 1 30,-2 1-1196,6-11-196,7-10 300,-6 14 1144,-1 0-1,1-1 1,0 1 0,0 0 0,0 0-1,0 0 1,0 1 0,0-1-1,3-1-51,-4 2 392,1 1-1,-1-1 0,1 0 1,-1 1-1,1-1 0,-1 1 1,1 0-1,0-1 0,-1 1 0,2 0-391,-1 1 255,0 0 0,-1-1-1,1 1 1,-1 0-1,1 0 1,-1 0-1,1 0 1,-1 0 0,0 1-1,1-1 1,-1 0-1,0 1-254,3 2 535,0-1-290,-1 0 0,1 0 0,1-1 0,-1 1 0,0-1 0,0 0 1,1 0-1,0-1 0,-1 1 0,1-1 0,0 0 0,3 0-245,8 1-107,0-1-1,1-1 1,2-1 107,8 1-577,-20 0 313,23-1-2378,-27 0 1784,0 0 1,0 1 0,0-1-1,0 0 1,0 0 0,0-1-1,0 1 1,2-2 857,8-5-3125</inkml:trace>
  <inkml:trace contextRef="#ctx0" brushRef="#br0" timeOffset="56964.63">1110 3224 5504,'4'-4'1280,"0"1"0,1-1 0,0 1 0,1-1-1280,17-12 2202,-14 7-1962,0 1-1,0-1 0,-1 0 1,0-1-1,-1 0 1,0 0-1,-1-1 0,0 0 1,4-10-240,75-222 1631,-63 176-1172,-8 27-59,30-87 283,-39 113-618,4-10 19,5-9-84,4 11 198,-14 53 159,-5 64-286,3 111-57,3-122-128,3 0-1,10 28 115,-14-91-454,3 14-656,-6-12-2590,1-25-1314,0-1 2871,0-5-1558</inkml:trace>
  <inkml:trace contextRef="#ctx0" brushRef="#br0" timeOffset="57500.13">1480 2926 5120,'-22'12'9264,"10"-7"-8639,-1 0 1,1-1 0,-13 2-626,14-3-81,-1-1 1,0-1-1,-3 0 81,11-1-439,1 0-1,-1 0 0,1 0 1,-1 0-1,1-1 0,-1 0 1,1 0-1,-1 0 0,1 0 1,0 0-1,-1-1 0,1 1 1,-1-2 439,-8-7-4512,4 3 992</inkml:trace>
  <inkml:trace contextRef="#ctx0" brushRef="#br0" timeOffset="130495.05">1201 1986 5632,'-25'3'5914,"15"-3"-5462,1 0-1,0-1 1,0 0-1,0-1 1,0 0 0,-9-3-452,6 1 78,1 1 0,-1 1 0,0 0 1,0 1-1,-10-1-78,5 1-61,-13-4-1654,7 0-2490,10 4 1235</inkml:trace>
  <inkml:trace contextRef="#ctx0" brushRef="#br0" timeOffset="131248.87">1770 2020 6144,'0'0'2368,"0"0"-1856,0 0 640,0 0 224,4 0-224,3 0-32,-1 0-352,3 0-64,0 0-416,4 0-160,0-3-32,0 0-1536,0 1-640,-7-2-1824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3:15.683"/>
    </inkml:context>
    <inkml:brush xml:id="br0">
      <inkml:brushProperty name="width" value="0.08819" units="cm"/>
      <inkml:brushProperty name="height" value="0.08819" units="cm"/>
      <inkml:brushProperty name="color" value="#F14D5D"/>
    </inkml:brush>
  </inkml:definitions>
  <inkml:trace contextRef="#ctx0" brushRef="#br0">1423 1332 1920,'0'1'256,"-1"0"0,1 0-1,0 0 1,0 0 0,0 0 0,0 0 0,0 0-1,0 0 1,0 0 0,0 0 0,0 0 0,0 0-1,0 0 1,0 0 0,1 0 0,-1 0-1,1 0 1,-1-1 0,1 2-256,0 1 596,1 0 0,-1 1 0,0-1 0,1-1 0,2 4-596,-2-4 242,1 0 1,0 0 0,-1 0-1,1 0 1,0 0-1,0 0 1,0-1 0,0 0-1,0 1 1,1-2 0,-1 2-1,1-2 1,-1 1-1,0 0 1,1-1 0,-1 0-1,0 0 1,1 0-243,8 0 463,0-2 0,-1 1-1,1-1 1,8-2-463,-8 0 107,-1 0-1,1-1 1,-1 1-1,0-2 1,0 0-1,0-1 1,0 1-1,-1-2 1,-1 0-1,1 0 1,-2 0-1,1-2 1,5-7-107,9-13 144,-2-1 1,-1-1 0,15-32-145,-22 38 25,0-2 1,-2 0 0,-1 0-1,-2-1 1,2-9-26,8-68-48,3-78 48,-17 127 178,-3-2 1,-2 2 0,-3-1-1,-8-43-178,3 53 254,-5-12-254,8 38 31,-2-1 0,0 1 0,-8-13-31,13 29 4,0 0 0,0 0 0,-1 0-1,0 1 1,0 0 0,0-1 0,-1 1 0,0 1-1,1-1 1,-2 1 0,2 0 0,-3 0 0,2 1-1,-3-2-3,-7-2-24,1 1-1,-2 1 0,1-1 0,-1 2 0,-15-2 25,-12 0-52,-28 1 52,10 5 11,1 2-1,-7 3-10,37-2 27,-164 19-16,172-19 14,1 2 0,-1 0 0,1 1 0,-15 7-25,26-8-13,-1 0 0,1 0 0,0 1 0,0 1 1,1 0-1,0 0 0,1 0 0,-1 1 0,-7 9 13,-6 13-29,1 2 0,1 0-1,-7 18 30,13-25-106</inkml:trace>
  <inkml:trace contextRef="#ctx0" brushRef="#br0" timeOffset="1">806 992 17312,'80'155'-145</inkml:trace>
  <inkml:trace contextRef="#ctx0" brushRef="#br0" timeOffset="2">933 1230 16895,'6'8'-49,"4"4"-22,0 0 0,2 1 71,-4-5 5,1-2 0,-1 1 1,2 0-1,-2-1 0,2-1 0,0 1 1,0-2-1,9 4-5,-3-2 39,1-2 0,1 1 0,-2-2 0,2 0 0,-1-1 0,1-1 0,-1 0 0,1-2 0,0 1-1,4-3-38,-7-1-431,1 0 0,0-1 0,-1-1 0,0 0 0,12-8 431,21-9-3044,-42 20 2139,-1 0 0,0 0 0,1 0 0,-2-1 0,1 0 0,0 1 1,-1-2-1,0 1 0,2-2 905,9-11-2384</inkml:trace>
  <inkml:trace contextRef="#ctx0" brushRef="#br0" timeOffset="3">1378 1400 3328,'-2'-3'553,"1"-1"4480,1 4-1463,0 2-2222,0 0-1804,-4 21 1160,4 179-516,0-115-3896,0-87 604</inkml:trace>
  <inkml:trace contextRef="#ctx0" brushRef="#br0" timeOffset="4">1805 2391 4224,'1'3'386,"-1"-1"0,1 0 1,-1 0-1,1 0 0,0 1 1,-1-1-1,2 0 0,-1 1-386,4 11 1048,0 11-360,-2-1 0,0 1 0,-2 3-688,0 76 192,-2-49 224,1-6-168,-2 162 1094,-1-78-985,2-16-1975,1-66-3489,0-41 2248,-3-2 774</inkml:trace>
  <inkml:trace contextRef="#ctx0" brushRef="#br0" timeOffset="5">1038 2325 5120,'1'-2'1748,"3"5"-410,0 4 616,-3-5-1738,0 0 1,-1 0 0,1 0-1,0 0 1,-1 0 0,0 0-1,0 0 1,0 0-1,0 0 1,0 2-217,-4 22 522,2-9-277,-12 77 479,0 6-691,12-83-91,-3 29-540,3 19 598,0 165-202,-2-107 308,4-115-111,0 20-411,3 20 416,-2-23-398,-2-20-40,1-1 0,0 0 0,1 1 0,-1 0 0,0-1 0,1 0 0,0 0 0,0 1-1,1-1 1,1 4 438,-3-6-2170</inkml:trace>
  <inkml:trace contextRef="#ctx0" brushRef="#br0" timeOffset="6">1808 3235 5376,'-3'0'470,"-1"-1"1,1 1 0,0 0-1,0 0 1,0 0 0,-4 1-471,-2-1 280,-167-8 1518,100 2-1497,-1 4 0,-19 4-301,-121 12-299,209-14 118,3 1-471,0-1 1,0 0-1,0 0 0,0 0 0,0 0 0,0 0 0,0-2 0,0 2 0,-3-3 652,-3-4-2677</inkml:trace>
  <inkml:trace contextRef="#ctx0" brushRef="#br0" timeOffset="7">1008 3286 640,'0'-8'1243,"-1"45"3744,-1 6-3681,-1 66-1413,0 20 1040,3 161-431,-3-284-844,3 20 54,0-25 267,0-1-54,0 0 43,0 1 38,0 0 0,0-1 0,0 1 0,1 0 0,-1 0 0,1 0-1,-1-1 1,0 1 0,1-1 0,0 1-6,9 3 139,-7-2-12,0-1-1,1 0 1,-1 0 0,1 0-1,-1-1 1,1 1-1,0-1 1,0 0-127,47 0 1553,87 2 1630,-129-2-3253,1 0 0,-1-1 1,1-1-1,-1 1 0,0-1 0,0-1 0,0 1 1,8-5 69,1 0-2727,-17 7 2328,0-1 0,-1 1 1,0 0-1,1-1 0,0 0 1,-1 1-1,0-1 0,1 1 1,-1-1-1,1 1 0,-1-1 1,0 0-1,0 1 0,0-1 1,0 0-1,1 1 399,-1-6-2885</inkml:trace>
  <inkml:trace contextRef="#ctx0" brushRef="#br0" timeOffset="8">1358 3916 2688,'0'0'917,"3"2"-40,-1-2 2267,0-4-3106,0 0-1,0 0 0,0 0 1,0-1-1,-1 1 0,0-1 1,0 1-1,0-4-37,0 5 21,2-15 14,3-13 374,2 0 1,8-20-410,-7 28-344,9-12 344,4-12-5165,-16 35 3282</inkml:trace>
  <inkml:trace contextRef="#ctx0" brushRef="#br0" timeOffset="9">1426 3577 3712,'0'1'127,"0"-1"-1,0 0 1,-1 0 0,1 0-1,-1 1 1,1-1 0,0 1 0,0-1-1,-1 0 1,1 0 0,0 1-1,-1 0 1,1-1 0,0 0-1,0 1 1,0-1 0,0 1 0,0-1-1,0 0 1,0 1 0,0 0-1,0-1 1,0 0 0,0 1-1,0-1 1,0 1 0,0-1 0,0 0-1,0 1 1,0 0 0,0-1-1,0 0 1,0 1 0,1-1-127,7 20 2256,-6-16-2186,6 11 161,0 0 0,1 0-1,2-1 1,4 5-231,16 23 53,-1 1 1,4 11-54,9 14-571,-40-65 335,0 0-1,-1 1 1,1-1-1,3 3 237,1 2-825,-6-8 700,-1 1-1,1-1 1,-1 1 0,0-1-1,1 0 1,0 1-1,-1-1 1,0 1-1,1-1 1,0 0-1,-1 0 1,1 1-1,-1-1 1,1 0 0,-1 0-1,1 1 1,0-1-1,-1 0 1,1 0-1,0 0 1,0 0 125,4 0-2016</inkml:trace>
  <inkml:trace contextRef="#ctx0" brushRef="#br0" timeOffset="10">1638 3856 5248,'0'1'232,"1"1"0,0-1 0,0 0 0,0 1 0,1-1 0,-1 0 0,0 0 0,0 1 0,0-1 0,1 0 0,0-1 0,-1 2 0,0-2 0,1 1-232,7 4 506,-3-1-315,0-1-1,0 0 0,4 1-190,10 6 149,-16-8-73,3 2 143,-1 0-1,2-1 1,-2 0-1,2 0 1,-2-1-1,8 2-218,-12-4 40,0 0-1,0 0 1,1 0 0,-1 0-1,0-1 1,1 0-1,-1 1 1,0-1 0,1 0-1,-1 1 1,0-2-40,24-13-264,-15 9-153,-7 3-62,0 0-1,0 0 1,4-3 479,2-6-6055,-10 9 4060</inkml:trace>
  <inkml:trace contextRef="#ctx0" brushRef="#br0" timeOffset="11">1894 3865 3328,'3'-14'4669,"-1"0"-3504,0-23 22,0 23-834,-2 0 0,0 0 0,-1-2-353,-2-17 52,-12-102-344,-18-71 292,29 185-173,-4-15-1276,-4-9 1449,5 23-2026,4 13-182</inkml:trace>
  <inkml:trace contextRef="#ctx0" brushRef="#br0" timeOffset="12">1194 3949 3072,'0'0'976,"0"0"-507,0 0 171,0 0 192,0 6 629,0 15-241,-1 1-1,-1 0 1,-4 18-1220,-10 57 1064,-1 67-1064,16-154-8,-2 56 294,4 16-286,-1-30-409,2-54-2289,2-5-86</inkml:trace>
  <inkml:trace contextRef="#ctx0" brushRef="#br0" timeOffset="13">1142 4491 5376,'-1'2'615,"0"0"0,0 0 0,0 0 0,0 0 0,0 0 0,-1 0 0,1 0 0,-1 0 0,0 0-615,1-1 73,-1 1 0,0-1 0,1 0 0,-1 0 0,0 0 0,1-1 0,-1 1 0,0 0 0,0-1 0,0 1 0,0-1 0,0 1 0,0-1 0,0 0 1,0 0-1,-1 0-73,-24-2 810,0 0 1,1-2 0,-16-5-811,28 6 41,0 1 0,-1 0 1,2 1-1,-2 1-41,14 0-44,0 0 0,1 0 0,-2 0 0,2 0 0,-2 0 0,2 0 1,-1 0-1,0 0 0,0-1 0,0 1 0,1 0 0,-2-1 44,2 1-260,-1-1-1,1 0 1,-1 1-1,1-1 1,0 0-1,0 1 1,0-1-1,0 0 1,-1 1 0,1-1-1,0 0 1,0 1-1,0-1 1,0 0-1,0 1 1,0-1-1,0 0 261,0-7-2970</inkml:trace>
  <inkml:trace contextRef="#ctx0" brushRef="#br0" timeOffset="14">1763 3892 3328,'9'24'2159,"-7"-21"-1895,0 1-1,0 0 1,-1 0 0,0 0 0,0 0 0,0 0-1,0 0 1,0 0 0,-1 2-264,-1 40 2075,-4 19-2075,3-48-29,2 0-1,0 0 1,2 9 29,9 51-313,-4-30 111,5 26-56,-6-40 207,-5-22-174,0 0 0,0 1-1,-2-1 1,0 1 225,1 15-2966,0 1-1335,0 11 6421,2-35 2600,4 0-3346,4-1-572,27 5 1142,-17-3-1068,-1-1 0,3-2-876,9 2 211,30 2-1494,27-1 1283,-73-5-2352</inkml:trace>
  <inkml:trace contextRef="#ctx0" brushRef="#br0" timeOffset="15">1170 368 5376,'-15'-8'2112,"9"5"-1664,-1 1 960,7 2 288,0 0-224,0 5 0,3 3-768,3 2-256,4 2-288,-1-4-1376,0-5-544,-7-8-2112</inkml:trace>
  <inkml:trace contextRef="#ctx0" brushRef="#br0" timeOffset="16">1500 1821 2048,'-3'0'1452,"5"2"1315,9 0 703,-10-2-4397,13 4 1584,-1-2 0,1 0 1,-1 0-1,1-1 0,2 0-657,111-1 1989,-99-2-1578,-4-2 26,25 2-48,-45 2-353,0 0 0,0 0 0,0 0 0,0 0 0,0 1 0,-1 0 0,1 0 0,2 1-36,-1 0-4,0-1-1,0 1 0,0-1 1,0 0-1,0 0 1,0-1-1,3 0 5,22 3 38,-15 0 269,-6-1-1463,-2-2-2790,-4-1-987,0-6 1381</inkml:trace>
  <inkml:trace contextRef="#ctx0" brushRef="#br0" timeOffset="17">2092 1870 1536,'-2'-2'-1405,"2"2"5819,2 1 1357,2 0-4765,1-1-915,0 0 0,1 1-1,-1 0 1,0 1 0,0-1-1,0 1 1,4 1-91,-1 1-3,-1 0-1,1 0 1,-1 0 0,0 1-1,0 0 1,0 0 0,-1 1-1,0 0 1,0 0 0,-1 0-1,1 1 1,-1 0 0,0 0-1,-1 0 1,0 0 0,2 6 3,13 41-120,8 20-107,-22-62 206,3 6 18,0 1 0,5 5 3,-7-11 3,1 0 0,0 4-3,-2-3 26,2-1 1,0 1-27,8 9 164,1 0 1,1-2-1,10 10-164,-1-1-45,-20-21 13,0 0 0,-1 1 0,1-1 0,-2 1 0,0 0 0,2 10 32,6 8-1536,-10-22-1157</inkml:trace>
  <inkml:trace contextRef="#ctx0" brushRef="#br0" timeOffset="18">1876 2355 3840,'-2'-1'910,"0"0"-44,6 1 616,-4 0-703,0 0-16,0 0-118,0 0-69,0 0-187,0 0 129,0 0 111,0 5 667,0-2-1102,0-1 0,0 0 0,1 0-1,-1 0 1,1 0 0,-1 1 0,2-1 0,-2 0 0,1 0 0,0 0 0,1 1-194,17 21 580,-10-12-397,15 16-224,-12-14-94,10 15 135,14 29-296,-15-23-443,14 16 739,-18-25-499,-12-17 193,1-1 0,-1-1 0,2 1 1,5 6 305,30 27-4267,-36-35 1766</inkml:trace>
  <inkml:trace contextRef="#ctx0" brushRef="#br0" timeOffset="19">2232 2766 5632,'15'1'3457,"-13"-1"-3218,1 0 1,0 0-1,-1 0 0,1 0 0,0 0 0,-1 0 0,1 0 0,0-1 0,0 0 0,-1 1 1,1-1-1,0 0 0,-1 0 0,2-1-239,1-1 85,4-3 133,-1 1 0,1-1 0,-1 0 0,0 0 0,-1-1 0,0 0 0,1-2-218,43-62 378,6-6-735,-53 72 134,0 0 1,0 1 0,1 0-1,5-4 223,-8 7-212,0-1 0,0 1-1,0 0 1,0 0 0,0 0 0,0 0-1,0 0 1,0 1 0,0-1 0,0 0-1,0 1 1,1 0 0,-1 0 0,2 0 212,9 3-2976</inkml:trace>
  <inkml:trace contextRef="#ctx0" brushRef="#br0" timeOffset="20">1317 1839 3072,'-1'9'6411,"-3"-7"-3513,-1 0-4133,-13-1 1822,8 1-355,1 0-1,0-1 1,-11 0-232,-11 1 89,13-1-77,1 0 1,-18-2-13,5 1 2,15 0-61,2 0 80,0 0 1,1-1-1,-7-1-21,7 1-7,0-1 0,1 2 0,-5 0 7,7 0-43,-10-3-752,-33 3-1418,52 0 2001,-1 0 0,1 0 1,0 0-1,0-1 0,-1 1 0,1 0 0,0 0 1,-1 0-1,1 0 0,0 0 0,0 0 0,-1 0 1,1 0-1,0 0 0,-1 0 0,1-1 0,0 1 1,0 0-1,0-1 0,-1 1 0,1 0 212,-6-5-2853</inkml:trace>
  <inkml:trace contextRef="#ctx0" brushRef="#br0" timeOffset="21">788 1856 2176,'0'0'99,"0"0"0,-1 0 0,1 0 0,0 0-1,0 0 1,0 0 0,0 0 0,-1 0 0,1 0 0,0 0 0,0 1 0,0-1 0,0 0 0,0 0 0,0 0-1,0 0 1,0 1 0,0-1 0,0 0 0,0 0 0,0 0 0,0 0 0,0 0 0,-1 0 0,1 0-1,0 0 1,0 0 0,0 1 0,0-1 0,0 0 0,0 0 0,0 0 0,0 1-99,0-1 88,0 0 0,0 0 0,0 0 1,0 0-1,0 1 0,0-1 0,0 0 1,0 1-1,0-1 0,-1 0 0,1 0 0,0 0 1,0 0-1,0 1 0,0-1 0,0 0 1,0 0-1,0 1 0,-1-1 0,1 0 0,0 0 1,-1 0-1,1 0 0,0 0-88,-2 2 236,-1-2-1,0 2 0,1 0 1,-1-1-1,1 0 1,0 1-1,0 0 1,0 0-1,0 1-235,-1-1 91,0 1-1,1-1 1,0 0-1,-1 0 0,0 0 1,0-1-1,0 1 1,-1 0-91,-33 15 498,-3 2-116,26-14-355,1 1 1,-1 1 0,1 0 0,0 1-1,0 0 1,1 0 0,0 2 0,1-1-1,0 2 1,-6 6-28,14-13 9,-12 12 44,1 1 1,1 1 0,1 0 0,-4 8-54,1 1 1,-10 14-1,17-30-2,0 0 1,0 0-1,-1-2 1,-9 8 1,-1-1 45,0-1 0,-17 9-45,-3 0-3136,35-21 1670</inkml:trace>
  <inkml:trace contextRef="#ctx0" brushRef="#br0" timeOffset="22">1002 2304 1664,'-2'0'135,"0"0"-1,1-1 1,-1 1-1,0 0 1,1 0-1,-1 1 1,0-1 0,0 0-1,0 0 1,0 1-1,1 0 1,-1-1 0,0 0-1,0 2-134,-10 1 457,-69 17-238,70-19-560,-1 0-1,0-1 1,-4 0 341,7 0-1611,5 0 726</inkml:trace>
  <inkml:trace contextRef="#ctx0" brushRef="#br0" timeOffset="23">776 2333 4096,'0'1'247,"-1"0"1,0-1-1,1 1 1,-1 0-1,0 0 1,0 0 0,1-1-1,0 2 1,-1-2-1,1 1 1,-1 1-248,-5 9 1751,-2-2-936,4-4-550,0 1 1,-1-1-1,-1 1-265,1-2 168,-1 2 1,1 0-1,0-1 0,-2 4-168,-5 7 122,2-2-21,0 0 1,-4 8-102,3-6 325,-8 12-325,-64 73 1141,61-77-1214,-20 14 73,31-27 4,5-5-154,-13 10-2799,16-15 1242,2-2-687</inkml:trace>
  <inkml:trace contextRef="#ctx0" brushRef="#br0" timeOffset="24">406 2670 4480,'-2'-4'725,"0"0"1,1 0-1,-2 0 1,2 0-1,0-1 1,0 1-1,0-1-725,-5-16 612,-4-5-271,5 10 40,-1 0-1,-1 1 1,-2-4-381,-2 1 146,-1 1 0,0 0 0,-7-6-146,5 8-2950,-15-14 2950,10 13-4624,11 10 2027</inkml:trace>
  <inkml:trace contextRef="#ctx0" brushRef="#br0" timeOffset="25">354 2500 4480,'0'0'1445,"0"1"-395,1 0 1809,0 1-2698,0 0 0,0 0 0,0 0 0,0 0 0,0 1 0,0-1 1,-1 0-1,0 1 0,1-1 0,-1 0 0,1 0 0,-1 0 0,0 1 0,0-1 0,-1 0 0,1 1 0,-1-1 0,1 0 0,0 1 0,-1-1 0,0 0 0,0 0 0,0 0 0,0 0 0,0 0 0,-1 1-161,-4 4 17,-1 1 0,1-1 0,-1 0 0,0 0 1,-2 0-18,0 0-61,1 1 0,-1 1 1,-1 3 60,-71 82-1483,77-89 1315,-2 1 0,1-1-1,-1 0 1,0 0 0,0-1 0,0 1-1,0-2 1,-1 1 0,-2 0 168,9-3-104,-5 0-161,0 1-1,0 0 1,1-2 0,-2 2 265,-5-2-4169,8 0 1679,3 0 634</inkml:trace>
  <inkml:trace contextRef="#ctx0" brushRef="#br0" timeOffset="26">61 2801 1664,'-1'0'77,"1"1"0,0-1-1,0 1 1,-1-1 0,1 1 0,0-1-1,0 1 1,-1-1 0,1 1 0,0-1 0,0 1-1,0 0 1,0-1 0,0 1-77,-3 10 888,-22 21 1858,25-32-2687,0 2 0,-1-1 1,0-1-1,1 2 0,0-1 0,0 0 0,-1 0 1,1 0-1,0 0 0,0 0 0,0 0-59,-2 6 277,1-3-181,0 0 0,1 1 1,0-1-1,0 1 0,0-1 0,1 4-96,0 7 271,-2-13-276,1 1-1,0-1 1,1 0 0,-1 1-1,0-1 1,0 0 0,1 0-1,0 0 1,0 0 0,-1 1-1,1-1 1,0 0 0,0 0-1,0 0 1,1 0 5,-2-1 5,1 1 0,0-1 0,0 1 0,0-2 0,0 2 0,0-1 0,0 0 0,0 0 0,0 0 0,0-1 0,1 2 0,-1-2 0,0 1 0,1 0 0,-1-1 0,0 1 0,1-1 0,-1 1 0,0-1 0,1 0 0,0 0 0,-1 0 0,0 1 0,1-1 0,0 0 0,-1-1 0,0 1 0,1 0 0,-1 0 0,1 0 0,-1-1 0,1 0-5,26-9 726,-23 8-658,-1 1 0,0-1 0,0 0 1,1 0-1,-1 0 0,0 0 0,0 0 1,0-1-1,0 0 0,0-1-68,4-4 249,0 0-1,0-1 1,-2-1-1,1 1 1,5-10-249,-12 17 19,1 0 1,0 0 0,-1 0-1,1 0 1,-1 0-1,0-1 1,1 1 0,-1 0-1,0-1 1,-1 1 0,1-1-1,-1 1 1,1 0 0,-1-2-20,0 2-11,1 1 0,0-1 1,-1 1-1,0-1 1,1 1-1,-1 0 1,0-1-1,1 1 1,-2 0-1,2-1 0,-1 1 1,0 0-1,-1 0 1,2 0-1,-2 0 1,1 0-1,-1 0 1,1 0-1,0 1 0,-1-1 1,1 0-1,-1 1 11,1-1-18,0 1-1,0 0 0,0 0 0,0 0 0,0 0 0,0 1 0,0-1 1,0 0-1,0 0 0,0 0 0,1 1 0,-2-1 0,2 1 1,-2-1-1,2 0 19,-16 10-513,11-6 220,-15 9-948,12-8 1005,1 1 0,-1-1 1,0-1-1,0 0 0,-1 0 0,-3 0 236,11-3 7,-1-1-1,1 0 1,0 0-1,0 0 1,0 0-1,-1 0 1,1 0-1,0 0 1,-1-1-1,2 1 1,-2 0-1,1 0 1,0-1-1,-1 1 1,2-1-1,-2 1 1,2-1-1,-2 0 1,1 1 0,0-1-1,1 0 1,-2 0-1,2 0 1,-1 0-1,0 0 1,0 1-1,0-2 1,1 1-1,-1 0-6,0-1-377,1 2 0,-1-2-1,1 1 1,-1-1 0,0 1 0,1 0-1,0-1 1,0 1 0,0 0 0,0-1 377,0-6-2059</inkml:trace>
  <inkml:trace contextRef="#ctx0" brushRef="#br0" timeOffset="27">55 2851 3072,'0'2'328,"-1"0"1,1 0-1,0-1 1,-1 0 0,0 1-1,1 0 1,-1-1-1,0 0 1,1 1-1,-1-1 1,-1 2-329,1-3 106,1 1 0,-1 0 0,0 0 0,1 0 1,-1-1-1,0 1 0,1 0 0,-2-1 0,2 1 1,-1 0-1,0-1 0,0 1 0,0-1 0,0 1 1,0-1-1,0 0 0,0 0 0,-1 1-106,2-1 11,0 0 0,-1-1 0,1 1 0,-1 0 1,1 0-1,0 0 0,-1 0 0,0 0 0,1-1 0,-1 1 0,1 0 0,0-1 0,-1 1 1,1 0-1,-1 0 0,1-1 0,0 1 0,0-1 0,-1 1 0,1 0 0,0-1 0,-1 0 1,1 1-1,0 0 0,0-1 0,0 1 0,0-1 0,0 1 0,0 0 0,0-1 0,0 0 0,0 1 1,0 0-1,0-1-11,0-21 114,0 16 45,0 3-98,1 1 0,-1 0 0,1-1 1,-1 1-1,1 0 0,0 0 1,0 0-1,1 0 0,-2 0 0,2 0 1,-1 0-1,2-1-61,1-2 237,0-1-1,0 1 1,5-3-237,8-5 103,0 1 0,1 0 1,13-6-104,17-10 63,-13 6 5,-8 5-130,9-8 62,-28 19-216,-1 0 0,0 0 0,0-2 0,-1 2 0,1-2 0,2-5 216,-1 1-445,0 0 0,2-8 445,-8 15-565,0 0-1,0 0 1,-1 1-1,1-1 1,-2 0 0,1 0-1,0 0 1,-1-5 565,0 2-2443</inkml:trace>
  <inkml:trace contextRef="#ctx0" brushRef="#br0" timeOffset="28">146 2602 1792,'12'-14'927,"0"1"-1,0 0 1,1 1 0,8-6-927,-13 12 365,24-18 1301,-32 24-1639,0 0 0,0 0-1,1 0 1,-1 0-1,0 0 1,0 0 0,0 0-1,0 0 1,0 0-1,0 0 1,0 0 0,0 0-1,0 0 1,1 0-1,-1 0 1,0 0 0,0 0-1,0 0 1,0 0-1,0 0 1,0 0 0,0 0-1,0 0 1,0 0-1,0 0 1,0 0-1,0 0 1,0 0 0,0 0-1,0 0 1,0 0-1,0 0 1,0 0 0,0 0-1,1 0 1,-1 0-1,0 0 1,0 0 0,0 0-1,0 0 1,0 0-1,0 0 1,0 0 0,0 0-1,0 0 1,0 0-1,0 0 1,0 0 0,0 1-1,0-1 1,0 0-27,1 6 454,-5 9-78,0-4-168,-2 0-1,0 0 1,-1 0 0,1-1 0,-2 0-1,1 0 1,-8 6-208,-14 13 356,-22 17-356,20-19 3,20-17-14,0 1 1,1 1-1,1 0 0,-2 2 11,-1 4-2789,-3 9 2789,9-20-4133,5-6 1552</inkml:trace>
  <inkml:trace contextRef="#ctx0" brushRef="#br0" timeOffset="29">349 2474 3456,'0'0'240,"0"-1"1,1 1 0,-1-1-1,0 0 1,0 1-1,0 0 1,1-1-1,-1 0 1,1 1-1,-1 0 1,0-1-1,1 1 1,0-1 0,-1 1-1,0 0 1,1-1-1,0 1 1,-1 0-1,0-1 1,1 1-1,0 0 1,-1 0-1,1 0 1,0 0 0,-1 0-1,1-1 1,-1 1-1,1 0 1,0 0-241,-1 3 1200,-3 6-878,0 0 0,-1 0 0,0-1 0,-1 0 1,0 0-1,-1 1-322,3-4 99,-8 12 7,0-1 1,0-1 0,-2 0-1,0 0 1,-1-2 0,-8 7-107,-18 12 24,-54 50 69,63-56-162,17-14-168,2-1-1,-7 7 238,17-16-90,2 0 1,-2 0-1,1 0 1,0-1-1,1 1 0,-1 0 1,0 0-1,1 0 1,-1 0-1,0 0 0,1 0 1,0 0-1,0 1 90,0 29-549,0-15 450,0-13 81,0-1 5,0-1-1,0 0 1,0 0 0,0 0 0,1 0 0,-1-1 0,1 1 0,-1 0-1,0 0 1,2 0 13,-2-1 38,3 1-140,-2-1 95,1 0 0,-1-1 0,1 0 0,-1 1 0,0-1 0,1 1 0,-1-1 0,0 0 0,1 0 0,0 0 0,-1 0 0,0-1 0,1 1 0,-1 0 0,0-1 0,1 1 7,25-10-325,-21 8 122,-1 0-87,0 0 0,-1-1-1,0 0 1,0 0 0,2-3 290,6-2-245,18-10 167,-24 15 81,0 0 1,0-1-1,0 0 1,0 0-1,-1 0 0,1-1 1,-1 1-1,0-1 0,2-4-3,-6 8 10,0-1 0,-1 1 0,1-1 0,0 0 0,-1 0 0,0 0 0,0 0 0,0 1 0,1-1-1,-1 0 1,-1 1 0,1-1 0,0-1-10,0-5 351,0 8-185,6 12 223,-2-2-442,-2-7-30,0 1 0,0 0 0,-1 0 0,0-1 0,0 1-1,0 0 1,0 1 83,-1-4-501,0-1-171,0 0-336,1 0-331,1-2-623</inkml:trace>
  <inkml:trace contextRef="#ctx0" brushRef="#br0" timeOffset="30">205 2797 4096,'0'0'188,"-1"-1"1,0 1-1,1 0 1,-1-1-1,0 1 1,1 0-1,-1 0 0,0 0 1,1 0-1,-1 0 1,0-1-1,0 1 1,0 0-1,1 0 1,-1 1-1,0-1 0,1 0 1,-1 0-1,0 0 1,1 0-1,-1 0 1,0 1-189,-1 0 105,0-1 0,0 2 0,1-1 1,-1 1-1,0-1 0,0 0 1,1 1-1,-2 0-105,0 2-40,-1 1-1,1 0 1,0-1 0,0 1 0,0 0-1,0 1 41,-1 6 196,0 1 0,0-1 0,1 1 0,0 0 0,1 0 0,1 1 0,0-2-1,0 2 1,2-1 0,0 1 0,1 8-196,-1-20 22,0 1 1,0 0-1,-1 0 0,1-1 0,0 1 1,1 0-1,-1-1 0,0 1 0,1-1 1,-1 1-1,1-1 0,-1 0 1,1 0-23,-1-1 11,0 0 1,0-1-1,0 1 1,0 0 0,0-1-1,0 1 1,0-1-1,0 1 1,0-1-1,0 0 1,0 1 0,0-1-1,0 1 1,0-1-1,0 0 1,1 0 0,-2 0-1,2 0 1,-1 0-1,0 0 1,0 0 0,0-1-1,0 1 1,0-1-1,1 1 1,-2 0-1,2 0 1,-2-1 0,2 0-1,-2 1 1,2-1-1,-2 0 1,2 1-12,1-3 20,1 0 0,0 0 0,-2 0-1,2-1 1,-2 0 0,2 1 0,-2-1 0,0 0 0,2-1-20,4-10 50,4-13-50,-9 21 11,0 1 13,0-2 28,1 0 0,-2 0 1,1 0-1,0-2-52,-3 8 44,0-2 1,1 1-1,-1 0 1,0 0-1,0 0 1,-1 0-1,1 0 0,0 0 1,-1 0-1,0 0 1,1 1-1,-2-1 1,0-2-45,1 3 54,0 0 1,1 1-1,-2 0 0,2-1 1,-2 1-1,1 0 1,0-1-1,0 1 1,-1 0-1,1 0 1,0 0-1,-1 0 1,0 0-1,1 0 1,0 1-1,-1-1 0,0 0 1,0 1-1,1 0 1,-1-1-1,-1 0-54,2 1 29,0 0-1,-1 0 1,1 0 0,0 0-1,-1 0 1,0 0-1,1 1 1,0-1-1,-1 1 1,1-1-1,0 0 1,-1 1-1,2 0 1,-2-1 0,1 1-1,0 0 1,0-1-1,0 1 1,-1 0-1,2 0 1,-2 0-1,2 0 1,-1 1 0,0-2-1,0 2 1,0-1-1,0 0-28,-1 3 30,1 0-1,0-1 0,-1 0 1,1 1-1,0 0 0,1 0 0,-1 0 1,1 0-1,-1 0 0,1 2-29,1 9-32,1-2-1,1 6 33,-1-8-20,-2-5-14,2 0 0,-1 0 0,1 0 0,3 6 34,-4-9-32,0-1 0,0 0 0,1 1-1,-1-1 1,0 0 0,1 0 0,0 0 0,-1-1-1,1 1 1,0 0 0,-1 0 0,1-1 0,2 1 32,-4-1-45,1-1 1,0 0-1,-1 0 1,1 1-1,0-1 1,-1 0 0,1 1-1,0-1 1,0 0-1,0 0 1,-1 0-1,1 0 1,0 0-1,-1 0 1,1 0 0,0 0-1,0 0 1,0-1-1,-1 1 1,1 0-1,0-1 45,1 1-114,-1-1-1,0 0 0,1 0 0,-1 0 0,0 0 0,0 0 0,1 0 1,-2 0-1,1-1 0,1 0 115,1-3-452,-1 1 0,0-1-1,1 0 1,-1 1 0,-1-2 0,1 1 452,4-22-2901</inkml:trace>
  <inkml:trace contextRef="#ctx0" brushRef="#br0" timeOffset="31">2382 2588 3200,'0'0'1216,"0"0"-928,0 4 384,0-4 224,4 4-320,-2 2 0,5 2-128,-2 1 32,2 1-256,-1 2-192,3 1-128,4 0 64,-1 3 64,2 3-288,2-5-128,-1 0-672,1-1-1472,-4 1 160</inkml:trace>
  <inkml:trace contextRef="#ctx0" brushRef="#br0" timeOffset="32">2370 2673 3456,'1'4'275,"1"-1"-1,0 0 1,-1 1-1,1-1 1,0 0 0,1 0-1,-1 0 1,1 0-1,-1-1 1,2 2-275,7 6 587,0-2 0,4 2-587,6 6 341,19 15-1872,3 6 1531,-27-22-997,-11-9-512</inkml:trace>
  <inkml:trace contextRef="#ctx0" brushRef="#br0" timeOffset="33">2435 2621 3584,'0'5'193,"0"-1"-1,1 0 1,0 0 0,0 0 0,0 0-1,0 0 1,1 0 0,-1 0-1,1 0 1,0-1 0,1 1 0,-1 0-1,1-1 1,1 2-193,7 8 1037,1-1-1,1 0 1,0 0-1037,7 7 464,-11-11-465,11 12-47,2-2 1,1 1 47,-14-11-708,0 0 1,8 8 707,-6-5-5140,-11-11 3215</inkml:trace>
  <inkml:trace contextRef="#ctx0" brushRef="#br0" timeOffset="34">2590 2755 3456,'0'0'1221,"4"0"2336,1 2-3382,-1 0 0,0 1 0,0 0 0,-1-1 0,1 1 0,0 0 0,-1 1 0,0-1 0,1 1-175,2 3 97,-1 1 0,1-1 0,-1 1 0,1 3-97,1 1 77,-1 1 1,-1 0-1,0-1 0,-1 2 1,0-1-1,-1 1 0,-1-1 1,1 14-78,2 59 250,-1-29 721,-4 19-971,0-74-1,0 0 0,-1 0 0,0 0 0,1 0 0,-1 0 0,0-1 0,0 1-1,0 0 1,0-1 0,0 1 0,0 0 0,0-1 0,-1 0 0,1 1 0,0-1 0,-2 0 0,2 0 0,0 0 0,-1 1 0,0-2 1,1 0-49,0 0 1,0 0 0,0 0 0,0 0-1,0 0 1,0 0 0,0 0 0,0-1-1,0 1 1,0-1 0,0 1 0,0 0-1,0-1 1,1 0 0,-2 1 0,2-1-1,-1 0 49,-7-3-203,6 3 189,0 0 1,0-1 0,0 2-1,0-2 1,0 1-1,0-1 1,0 1 0,0-1-1,1 0 1,-1 0 0,0 0-1,1 1 1,-1-1 0,1-1-1,0 1 1,0 0 0,0 0-1,0-1 1,0 0 13,-2-8 26,0 1 0,1-1 0,0 0 1,1 0-27,-5-24 31,5 32-26,-4-15-63,0 0-1,1-3 59,4 18 6,0 1-1,0-2 1,1 2 0,-1-1-1,1 0 1,-1 0-1,1 0 1,0 1-1,0-1 1,0 0-1,1 1 1,0-2-6,-2 3 3,1 0 0,0-1 0,0 2 0,0-2 0,-1 1 0,2 0 0,-2 0 0,2 0 0,-2 1-1,2-1 1,-1 0 0,1 0-3,-1 1 1,-1-1 0,1 1-1,0 0 1,-1 0 0,1 0-1,0 0 1,-1 0 0,1 0-1,0 0 1,0 0 0,0 0-1,-1 0 1,1 0 0,0 0-1,-1 0 1,1 0 0,0 1-1,-1-1 1,1 0 0,0 1-1,-1-1 1,1 0 0,0 1-1,1 0-4,0 1-1,0 0 1,0 0 0,0 0 0,-1 0 0,1 0 0,0 0 0,-1 0-1,0 1 1,1 0 4,9 25-113,-8-19-236,-1-1 0,0 1 0,0 0 0,-2-1 0,2 1 0,-2 0 0,0 0 0,0-1 0,-2 6 349,2-12-417,-1 1 0,0 0 0,1-1 0,-2 0-1,2 1 1,-2-1 0,1 1 0,0-1 0,-1 1 0,0-1 417,-4 3-1909</inkml:trace>
  <inkml:trace contextRef="#ctx0" brushRef="#br0" timeOffset="35">2596 2882 2816,'0'-13'1056,"0"10"-832,0 0 352,0 3 128,0 0-320,0 0-128,0 6-1376,0-1-576,0 3 320,-2 3 288</inkml:trace>
  <inkml:trace contextRef="#ctx0" brushRef="#br0" timeOffset="36">2569 2789 3456,'3'12'1312,"-1"-5"-1024,5 13 640,-1-7 192,3 15-480,3 10-192,0 5-416,1 0-192,-1-2-1472,-2-6-672,-2-8 544,-4-6 352</inkml:trace>
  <inkml:trace contextRef="#ctx0" brushRef="#br0" timeOffset="37">2594 2893 4608,'-4'4'1760,"4"8"-1376,4 9 320,-2-4 32,1 7-288,0 9-96,0-1-640,0-4-192,1-3-1888,-4-7-832</inkml:trace>
  <inkml:trace contextRef="#ctx0" brushRef="#br0" timeOffset="38">2522 2855 5248,'7'-4'2016,"-1"10"-1568,-3 0 512,0 0 160,0 7-256,0 12-32,1 12-416,1 4-96,2-3-192,-1-3-288,-3-4-64,-1-8-1120,1-3-384</inkml:trace>
  <inkml:trace contextRef="#ctx0" brushRef="#br0" timeOffset="39">2532 2942 4992,'6'25'1824,"-6"-7"-1408,3 12 32,-3-14-128,0 3-544,0 0-256,0 1-1664,0-5-672</inkml:trace>
  <inkml:trace contextRef="#ctx0" brushRef="#br0" timeOffset="40">2477 2903 5120,'0'12'2016,"0"-2"-1568,0 15 576,0-8 224,0 6-224,0 8 32,0-2-384,0 2-160,0-5-288,-4-1-384,1-4-128,1 1-992,-1-8-352,-1-4-1568</inkml:trace>
  <inkml:trace contextRef="#ctx0" brushRef="#br0" timeOffset="41">1497 1789 6144,'1'5'2868,"-1"-5"-2771,1 0 1,-1 1 0,0-1 0,0 0 0,0 0 0,0 0 0,0 0 0,0 1 0,0-1 0,0 1-1,1-1 1,-1 0 0,0 0 0,0 0 0,0 1 0,0-1 0,0 1 0,0-1 0,0 0 0,0 0-1,0 0 1,0 1 0,-1-1 0,1 1 0,0-1 0,0 0 0,0 0 0,0 0 0,0 1 0,0-1-1,0 0 1,0 1 0,-1-1 0,1 0 0,0 0 0,-1 0 0,1 0 0,0 1 0,0-1 0,0 0-98,-6 3 192,0-1 0,1 0 0,0 0 0,-1 0 0,0 0 1,0-2-1,0 2 0,0-2 0,0 0 0,0 1-192,-1 0 79,-50 3-4095,-57-4 4016,83-3-2278,1-4-596</inkml:trace>
  <inkml:trace contextRef="#ctx0" brushRef="#br0" timeOffset="-114279">1284 2299 3968,'1'-1'8046,"0"4"-6428,1 4-1682,10 116 3477,-1-22-2904,-2-16-464,-6-50-50,1 19 240,-1 2-235,-2-32 172,0-16-10,-1-15 69,-2-35 66,-4-20-297,2 19 418,0-21-418,7-21 664,3 0 0,11-45-664,-14 113 356,1 1 0,4-12-356,-6 20 116,1 0 0,1 1 0,-1-1 0,1 1 0,1 0 0,1-3-116,-4 8 24,0 0 1,0-1 0,0 1 0,0 0-1,0 0 1,1 0 0,-1 1-1,1-1 1,-1 0 0,1 1-1,-1 0 1,1 0 0,0 0 0,0 0-1,0 0 1,0 0 0,2 0-25,-3 1-2,0 0-1,0 0 1,0 0 0,0 1 0,0-1-1,0 0 1,0 1 0,0-1 0,0 1 0,0 0-1,-1 0 1,1 0 0,0 0 0,0 0 0,-1 0-1,1 0 1,-1 0 0,1 1 0,-1-1 0,1 0-1,-1 1 1,0 0 0,1-1 0,-1 1 0,0 0-1,0 1 3,3 4-15,-1 1-1,0-1 1,-1 1-1,0 0 1,0 0-1,0 0 1,-1 0-1,0 5 16,0 18-3,-2 20 3,1-42-1,-2 13-55,-1 0 0,-1-1 0,-4 11 56,6-21-24,-1-3-69,1 0-1,-1-1 1,-3 8 93,5-12-83,-1 0 0,0 0 0,1 0 0,-1 0 0,0-1 1,0 1-1,-1-1 0,1 1 0,0-1 0,-3 2 83,4-3-9,-1-1 0,1 0 0,0 1 0,0-1 0,0 0 0,-1 0 0,1 0 1,0 0-1,0 0 0,0 0 0,-1 0 9,-1-1 3,9-1-15,-1 1 3,-1 1 0,1 0-1,0 0 1,0 0-1,0 1 1,-1-1 0,1 1-1,0 0 1,-1 1 9,15 4 54,10 5-54,-19-7 57,0 0-47,1 1 1,-1 0-1,0 0 1,0 1-1,-1 1 1,0-1-1,2 3-10,-7-5-7,1 1 1,0 0-1,-1 0 0,0 0 0,0 1 0,-1-1 0,0 1 0,1 0 0,-2 0 1,1 0-1,-1 0 0,0 0 0,0 2 7,0-2 17,-1 1 1,0-1-1,0 1 1,-1-1-1,0 1 1,0 0-1,0-1 1,-1 1-1,0-1 1,0 1-1,0-1-17,-1 0 51,0 0 0,-1 0 0,1-1 0,-1 1 0,0-1 0,0 0 1,-1 0-1,1 0 0,-5 4-51,2-3 70,0-1 0,0 0 0,-1 0-1,0 0 1,0-1 0,0 0 0,-1 0-70,-2 1 44,0-1 0,0 1 0,-1-2 0,-7 2-44,14-4-35,-1 0 1,0 0-1,1-1 0,-1 0 1,0 0-1,0 0 0,1 0 1,-1-1-1,0 0 1,0 0-1,1 0 0,-2-1 35,3 1-270,0-1-1,0 0 0,1 1 0,-1-1 1,0 0-1,1 0 0,0-1 0,-1 1 1,1 0-1,0-1 0,0 1 0,1-1 1,-1 0-1,0 1 0,1-1 1,0 0-1,-1-2 271,-8-17-4821</inkml:trace>
  <inkml:trace contextRef="#ctx0" brushRef="#br0" timeOffset="-160897.57">791 248 4992,'0'0'88,"0"0"1,0 0-1,0 0 0,0 0 1,0 0-1,0 0 0,0 0 1,0 0-1,0 0 1,0 0-1,0 0 0,0 0 1,0 0-1,0 0 0,0 0 1,0 0-1,0 0 1,0 0-1,0 0 0,0 0 1,0 0-1,0 0 0,0 0 1,0 0-1,0 0 1,0 0-1,0 0 0,0 0 1,0 0-1,1 0-88,0 5 2148,1 8-915,3 88-727,3 29-132,-6-103-372,18 320 172,-20-334-179,-1 2-35,1 1 0,1 0 0,1-1-1,3 15 41,-5-30 2,1 4 20,0 0 0,1 0 0,-1 0 0,1 0 0,0 2-22,-2-6-4,0 0 0,1 0-1,-1 0 1,0 0-1,0 0 1,0 0 0,0 0-1,0 0 1,0 0-1,0 0 1,0 0 0,0 0-1,0 0 1,0 0 0,0 0-1,1 0 1,-1 0-1,0 0 1,0 0 0,0 0-1,0 0 1,0-1-1,0 1 1,0 0 0,0 0-1,0 0 1,0 0 0,0 0-1,0 0 1,0 0-1,0 0 1,0 0 0,0 0-1,0 0 1,0 0 0,1 0-1,-1 0 1,0 0-1,0-1 1,0 1 0,0 0-1,0 0 1,0 0-1,0 0 1,0 0 0,0 0-1,0 0 1,0 0 0,0 0-1,-1 0 1,1 0-1,0 0 5,2-5-214,0-106-352,0-178 870,3 200 934,-5-35-1244,0 121-49,0-1 0,0 1 0,-1-1 0,1 1 0,-1-1 0,0 1 0,0 0-1,-1-1 1,1 1 0,0 0 0,-1 0 0,0 0 55,-1-4-863,3 7-322,0 2-210,0 1 529,0 0 867,0 0 0,-1 0 1,0 0-1,1 0 1,-2 1-2,-1 13 425,-9 85 1121,-5 212-474,17-112-853,2-182-1179,0 0 0,4 15 960,-4-27-2027,3-2-367</inkml:trace>
  <inkml:trace contextRef="#ctx0" brushRef="#br0" timeOffset="-142925.29">1419 587 6528,'-1'3'4745,"-2"6"-3016,0 3-1816,1 1 0,0-1 0,1 1 0,0 0 0,1 0 87,-2 24-1010,-1-21 818,2-11 236,0-12 931,3 4-1502,-1-1-6642,-2 3 4305</inkml:trace>
  <inkml:trace contextRef="#ctx0" brushRef="#br0" timeOffset="4598.35">1625 346 3584,'0'0'1221,"1"0"-979,-1 1-1,0-1 1,0 0-1,0 0 1,0 0-1,0 0 1,0 0-1,0 1 1,0-1-1,0 0 1,0 0-1,0 0 1,1 0-1,-1 0 0,0 0 1,0 1-1,0-1 1,0 0-1,0 0 1,1 0-1,-1 0 1,0 0-1,0 0 1,0 0-1,0 0-241,6-5 1926,-6 6-1890,-1 0 1,1 0 0,-1 0 0,1 1 0,0-1 0,-1 0-1,1 0 1,0 0 0,0 0 0,0 0 0,-1 0 0,1 1 0,1-1-1,-1 0 1,0 0 0,0 1-37,0 3 339,0-4-195,0-1-70,0 0-31,0-14 309,0 13-329,0 1-1,0 0 1,0 0 0,0 0 0,0 0-1,0 0 1,0 0 0,0 0 0,0 0-1,0 0 1,0 0 0,0-1 0,0 1-1,-1 0 1,1 0 0,0 0 0,0 0-1,0 0 1,0 0 0,0 0 0,0 0-1,0 0 1,0 0 0,0 0 0,0 0-1,0 0 1,0 0 0,0-1 0,-1 1-1,1 0 1,0 0 0,0 0-1,0 0 1,0 0 0,0 0 0,0 0-1,0 0 1,0 0 0,0 0 0,-1 0-1,1 0 1,0 0 0,0 0 0,0 0-1,0 0 1,0 1 0,0-1 0,0 0-1,0 0 1,0 0 0,0 0 0,0 0-1,-1 0-22,0 7 577,0 13-409,1-17-166,0 8 51,6-42-5594,-2 19 2096</inkml:trace>
  <inkml:trace contextRef="#ctx0" brushRef="#br0" timeOffset="12133.34">1620 369 1280,'0'0'137,"0"0"1,0 0-1,0 0 0,0 0 1,0 0-1,0 0 0,0 0 1,0 0-1,0 0 1,-1 0-1,1 0 0,0 0 1,0 0-1,0 0 0,0 1 1,0-1-1,0 0 0,0 0 1,0 0-1,0 0 1,0 0-1,0 0 0,0 0 1,0 0-1,0 1 0,0-1 1,0 0-1,0 0 0,0 0 1,0 0-1,0 0 0,0 0 1,0 0-1,0 0 1,0 1-1,0-1 0,0 0 1,0 0-1,0 0 0,0 0 1,0 0-1,0 0-137,5 1 1463,7-2-1074,-9 0-237,-1 0-1,1 0 1,0 0 0,-1-1 0,1 1-1,-1-1 1,0 0 0,1 0-1,-1 0 1,0 0 0,0 0-1,0 0 1,0 0 0,-1-1 0,1 1-1,-1-1 1,1 0-152,5-8 333,-3 5 55,-4 6-379,0 0 0,0 0 0,0 0 0,0 0 0,0 0 0,1 0-1,-1 0 1,0 0 0,0 0 0,0 0 0,0 0 0,0 0 0,0 0 0,0 0-1,0 0 1,0 0 0,0 0 0,0-1 0,0 1 0,0 0 0,0 0 0,0 0-1,0 0 1,0 0 0,0 0 0,0 0 0,0 0 0,0 0 0,0 0 0,0 0-1,0 0 1,0-1 0,0 1 0,0 0 0,0 0 0,0 0 0,0 0-1,0 0 1,0 0 0,0 0 0,0 0 0,0 0 0,0 0 0,0 0 0,0 0-1,0 0 1,0-1 0,0 1 0,0 0 0,0 0 0,0 0 0,0 0 0,0 0-9,-5 2 90,1 1 0,0-1 1,0 1-1,-3 2-90,-6 4-73,-3-1 41,13-7 40,0 0 1,1 0-1,-1 0 0,1 0 0,-1 1 0,0 0-8,2-2-8,1 1 0,-1 0 0,0 0 0,1-1 0,-1 1 0,0 0 0,1 0-1,-1 0 1,1-1 0,0 1 0,-1 0 0,1 0 0,0 0 0,-1 0 0,1 0 0,0 0 0,0 0 0,0 0 0,0 0 0,0 1 8,0-2 4,0 0 0,0 1 0,0-1 0,0 0 0,0 0-1,0 1 1,0-1 0,0 0 0,0 0 0,0 1 0,1-1 0,-1 0 0,0 0 0,0 1 0,0-1 0,0 0 0,1 0 0,-1 1 0,0-1 0,0 0 0,0 0 0,1 0 0,-1 0 0,0 0 0,0 1 0,1-1 0,-1 0 0,0 0 0,0 0 0,1 0 0,-1 0 0,0 0 0,1 0 0,-1 0 0,0 0 0,0 0 0,1 0 0,-1 0 0,0 0 0,0 0 0,1 0 0,-1 0 0,0 0 0,1 0 0,-1 0 0,0 0 0,0-1 0,1 1 0,-1 0 0,0 0 0,0 0-4,14-8 95,-2 0-10,-10 7-97,0 0 1,0 0 0,0 0-1,0 0 1,-1-1-1,1 1 1,0-1 0,-1 1-1,1-1 1,-1 0 0,1 0-1,-1 1 1,0-1 0,1-1 11,-2 2-2,0 1-1,0-1 1,1 1 0,-1-1 0,0 0 0,0 1 0,0-1 0,0 1 0,0-1 0,0 1 0,0-1 0,0 0 0,0 1-1,0-1 1,-1 1 0,1-1 0,0 0 2,0 1-2,0 0-1,-1 0 1,1 0 0,0-1-1,0 1 1,0 0-1,-1 0 1,1 0-1,0 0 1,0-1-1,-1 1 1,1 0 0,0 0-1,0 0 1,-1 0-1,1 0 1,0 0-1,-1 0 1,1 0 0,0 0-1,0 0 1,-1 0-1,1 0 1,0 0 2,-2 0 19,1 1 0,-1-1 0,1 0 0,-1 1 0,1 0 0,-1-1 0,1 1 0,0 0 0,0 0 0,-2 0-19,2 0 5,-1 1 1,1-1-1,0 0 1,-1 1 0,1-1-1,0 1 1,0-1 0,0 1-1,0-1 1,0 1-1,1 0 1,-1 0 0,0-1-1,1 1 1,-1 0-1,1 0 1,0 0 0,-1-1-1,1 1-5,0-1 112,0-1-106,10 1 84,-8-2-97,1 1 0,-1-1 0,1 0 0,-1-1 0,1 1 0,-1 0-1,0-1 1,0 1 0,1-1 0,-1 0 0,0 0 0,-1 0 0,1 0 0,0 0 0,-1 0-1,1 0 1,-1-1 0,1 0 7,-1 2 0,-1 1-1,0-1 1,0 1-1,0-1 1,0 1-1,0-1 1,0 1-1,0 0 1,0-1-1,0 1 1,-1-1-1,1 1 1,0-1-1,0 1 1,0-1-1,0 1 1,-1 0-1,1-1 1,0 1-1,0 0 1,-1-1-1,1 1 1,0 0-1,-1-1 1,1 1-1,0 0 1,-1-1-1,1 1 1,0 0-1,-1 0 1,1-1-1,-1 1 1,1 0-1,0 0 1,-1 0-1,1 0 1,-1 0-1,1 0 1,-1-1 2,0 1-1,0 0 1,0 0-1,1 0 1,-1-1-1,0 1 1,0 0-1,0 0 1,0 1-1,1-1 1,-1 0-1,0 0 1,0 0-1,0 0 1,1 1-1,-1-1 1,0 0-1,0 1 0,1-1 1,-2 1-2,1 0 17,-1 0 1,1 1 0,-1-1-1,1 1 1,0-1-1,-1 1 1,1 0-1,0 0 1,0-1-1,0 1 1,0 0-1,0 0 1,1 0-1,-1 0 1,1 0-1,-1 0 1,1 0-1,0 0 1,-1 0-1,1 0 1,0 0-1,1 0 1,-1 0-1,0 0 1,0 0 0,1 0-1,-1 0 1,2 2-18,-2-3-13,0-1 0,0 0 0,0 1 0,0-1 0,0 0 0,1 1 0,-1-1 0,0 1 0,0-1 0,0 0 0,1 1 0,-1-1 0,0 0 0,0 0 0,1 1 0,-1-1 1,0 0-1,0 0 0,1 1 0,-1-1 0,0 0 0,1 0 0,-1 0 0,1 1 0,-1-1 0,0 0 0,1 0 0,-1 0 0,0 0 0,1 0 0,-1 0 0,1 0 0,-1 0 0,0 0 1,1 0-1,-1 0 0,1 0 0,-1 0 0,0 0 0,1 0 0,-1-1 0,0 1 0,1 0 0,-1 0 0,0 0 0,1-1 0,-1 1 0,0 0 0,1 0 0,-1-1 0,0 1 0,1 0 0,-1 0 1,0-1 12,2-1-38,1-1 1,-1 1 0,0-1 0,-1 0-1,2-1 38,-1 1 17,-1 0-1,0 1 0,0-1 1,0 0-1,0 0 0,0 0 1,-1 0-1,1-1-16,-1 4 2,0-1 1,0 1-1,0-1 0,0 1 0,0-1 1,0 1-1,0-1 0,0 1 1,0-1-1,0 0 0,0 1 0,0-1 1,-1 1-1,1-1 0,0 1 1,0 0-1,0-1 0,-1 1 1,1-1-1,0 1 0,-1-1 0,1 1 1,0 0-1,-1-1 0,1 1 1,-1 0-1,1-1 0,0 1 0,-1 0 1,1-1-1,-1 1 0,1 0 1,-1 0-1,1 0 0,-1 0 0,1-1 1,-1 1-1,1 0 0,-1 0 1,1 0-1,-1 0 0,1 0 1,-1 0-1,1 0 0,-1 0 0,1 0 1,-1 1-1,1-1 0,-1 0 1,0 0-3,0 1-2,-1-1 1,1 1-1,0-1 1,-1 1-1,1 0 0,0 0 1,-1-1-1,1 1 1,0 0-1,0 0 1,0 0-1,0 0 1,0 1-1,0-1 2,0-1-7,1 1 1,0-1-1,-1 1 0,1-1 0,0 1 0,-1-1 1,1 1-1,0-1 0,0 1 0,-1-1 0,1 1 0,0-1 1,0 1-1,0-1 0,0 1 0,0 0 0,0-1 1,0 1-1,0-1 0,0 1 0,0-1 0,0 1 1,0 0-1,0-1 0,0 1 0,1-1 0,-1 1 0,0-1 1,0 1-1,1-1 0,-1 1 0,0-1 0,1 1 1,-1-1-1,0 1 0,1-1 7,-1 0-49,0 0 0,0 1 1,0-1-1,0 0 0,0 0 0,1 0 1,-1 0-1,0 0 0,0 0 0,0 0 1,0 0-1,0 0 0,0 0 0,0 0 1,0 0-1,0 0 0,0 0 0,1 0 0,-1 0 1,0 0-1,0 0 0,0 0 0,0 0 1,0 0-1,0 0 0,0-1 0,0 1 1,0 0-1,0 0 0,0 0 0,0 0 1,1 0-1,-1 0 0,0 0 0,0 0 1,0 0-1,0 0 0,0 0 0,0 0 1,0 0-1,0 0 0,0-1 49,2-1-2965</inkml:trace>
  <inkml:trace contextRef="#ctx0" brushRef="#br0" timeOffset="21687.41">1674 333 2944,'-1'-5'6502,"1"4"-6444,-8 1 1067,6 0-980,-1 0 1,0 0 0,1 0-1,-1 0 1,1 0 0,-1 1-1,1-1 1,-1 1 0,1 0-1,-1 0 1,1 0 0,-1 0-1,1 0-145,-4 2 139,1 1-1,0-1 0,-3 3-138,7-5 0,-1 1 0,0 0 1,1-1-1,-1 1 0,1 0 0,0-1 0,-1 1 0,1 0 0,0 0 0,0 0 0,0 1 0,1-2 1,0-1 0,0 1 0,-1-1 0,1 0-1,0 1 1,0-1 0,0 0 0,0 1 0,0-1 0,0 0 0,0 1-1,0-1 1,0 1 0,1-1 0,-1 0 0,0 1 0,0-1-1,0 0 1,0 1 0,0-1 0,1 0 0,-1 1 0,0-1 0,0 0-1,0 0 1,1 1 0,-1-1-1,1 1 8,0-1 1,-1 0-1,1 1 0,0-1 1,0 1-1,-1-1 0,1 0 1,0 0-1,0 0 0,0 1 1,1-1-9,1 0 8,1 0 0,-1 0 0,1 0 0,-1-1 0,3 1-8,-4-1-4,1 0 1,0 0-1,-1 0 0,1 0 0,-1 0 1,1 0-1,-1-1 0,0 1 1,1-1-1,-1 0 0,0 0 4,0 1 0,-1 0 1,0 0-1,-1 0 0,1 0 0,0 0 0,0-1 0,0 1 1,-1 0-1,1 0 0,0-1 0,-1 1 0,1 0 0,-1-1 0,0 1 1,1-1-1,-1 1 0,0 0 0,0-1 0,0 1 0,0-1 0,0 1 1,0-2-1,-1 3-1,1-1 1,0 0 0,0 0 0,-1 0-1,1 1 1,0-1 0,-1 0 0,1 0-1,0 1 1,-1-1 0,1 0-1,-1 1 1,0-1 0,1 0 0,-1 1-1,1-1 1,-1 1 0,0-1 0,1 1-1,-1 0 1,0-1 0,-1 0-14,0 1-1,1-1 0,-1 1 1,1 0-1,-1 0 0,1-1 1,-1 1-1,0 0 1,1 0-1,-1 0 0,0 1 15,-1-1 44,1 0 0,-1 1 0,1 0 0,0-1 0,-1 1 0,1 0-1,0 0 1,-1 0 0,1 1 0,0-1 0,0 0 0,0 1 0,0-1 0,-1 3-44,2-4-1,1 1 1,-1-1-1,1 1 1,-1 0 0,1-1-1,-1 1 1,1 0-1,0 0 1,-1-1 0,1 1-1,0 0 1,0 0-1,0 0 1,-1 0 0,1-1-1,0 1 1,0 0 0,0 0-1,0 0 1,1-1-1,-1 1 1,0 0 0,0 0-1,0 0 1,1-1-1,-1 1 1,0 0 0,1 0-1,-1-1 1,0 1-1,1 0 1,-1-1 0,1 1-1,-1 0 1,1-1-1,0 1 1,-1-1 0,1 1-1,0-1 1,-1 1-1,1-1 1,0 1-4,1 0-1,-1 0 1,0-1-1,1 1 0,-1-1 1,1 1-1,-1-1 1,1 1-1,-1-1 0,1 0 1,-1 0-1,1 0 1,-1 0-1,1 0 0,-1 0 1,1 0-1,-1 0 1,0-1-1,1 1 0,-1-1 1,1 1-1,0-1 5,-1 0-3,1 0 0,-1 0 0,0 0-1,0 1 1,0-2 0,1 1-1,-1 0 1,0 0 0,-1 0 0,1 0-1,0-1 1,0 1 0,0 0 0,-1-1-1,1 0 4,-1 2 2,0 0-1,0-1 0,1 1 1,-1-1-1,0 1 0,0-1 0,0 1 1,0-1-1,0 1 0,0-1 1,-1 1-1,1-1 0,0 1 0,0 0 1,0-1-1,0 1 0,0-1 0,-1 1 1,1-1-1,0 1-1,-1-1-3,1 1 0,-1-1-1,0 1 1,1-1 0,-1 1 0,0-1 0,1 1-1,-1 0 1,0-1 0,1 1 0,-1 0-1,0 0 1,0-1 0,1 1 0,-1 0 0,0 0 3,-4-1 9,1 1 0,0 0 0,0 0 0,-1 0-1,-1 1-8,5-1 1,0 0-1,0 0 0,0 0 1,0 0-1,1 1 0,-1-1 1,0 0-1,0 0 0,0 1 1,0-1-1,0 1 0,0-1 1,0 1-1,1-1 0,-1 1 1,0 0-1,0-1 0,1 1 1,-1 0-1,0-1 0,1 1 1,-1 0-1,1 0 0,-1 0 1,1 0-1,-1-1 0,1 1-7,0 0 1,1-1-1,-1 1 0,0-1 1,0 1-1,0-1 0,1 1 1,-1 0-1,0-1 1,1 1-1,-1-1 0,0 0 1,1 1-1,-1-1 0,0 1 1,1-1-1,-1 1 1,1-1-1,-1 0 0,1 1 1,-1-1-1,1 0 0,-1 0 1,1 1-1,0-1 0,-1 0 1,1 0-1,-1 0 1,1 0-1,-1 0 0,1 0 7,2 1-60,-1 0-1,0-1 1,1 1-1,-1-1 1,1 0-1,-1 0 1,2 0 60,-3 0-15,1 0 0,0 0 0,0-1 0,0 1 0,-1-1 0,1 0 0,0 1 1,-1-1-1,1 0 0,0 0 0,-1 0 0,1 0 0,-1 0 0,1-1 0,-1 1 0,0 0 1,0-1-1,1 0 15,-1 1-2,0-1 0,-1 1 0,1 0 0,-1-1 0,1 1 0,-1-1 0,1 1 0,-1-1 0,0 0 0,0 1 0,0-1 0,0 1 0,0-1 0,0 0 0,0 1 0,0-1 0,-1 1 0,1-1 0,0 1 0,-1-1 0,0 0 2,1 1 9,0 1 0,0 0 0,0-1 0,0 1 0,-1 0 0,1-1 0,0 1 0,0 0 1,0 0-1,0-1 0,-1 1 0,1 0 0,0 0 0,0-1 0,0 1 0,-1 0 0,1 0 0,0 0 0,0-1 0,-1 1 0,1 0 0,0 0 0,0 0 0,-1 0 0,1 0 0,0 0 0,-1 0 0,1-1 0,0 1 0,-1 0 0,1 0 0,0 0 0,-1 0-9,1 1 11,-1-1 0,0 0 0,1 1-1,-1-1 1,0 0 0,1 1 0,-1-1 0,1 1 0,-1-1-1,1 1 1,-1-1 0,1 1 0,-1 0 0,1-1-11,-2 2 8,0 1-1,1-1 1,0 1 0,-1-1 0,1 1 0,0-1-1,0 1 1,0 0-8,1-2 2,0-1-1,0 1 0,0 0 1,0 0-1,-1 0 0,1-1 1,0 1-1,0 0 0,0 0 1,1 0-1,-1-1 0,0 1 1,0 0-1,0 0 0,1-1 1,-1 1-1,0 0 0,1 0 1,-1-1-1,0 1 0,1 0 1,-1-1-1,1 1 0,-1 0 1,1-1-1,0 1 1,0-1-2,-1 1-3,1-1 0,0 0 0,0 1 1,0-1-1,0 0 0,0 0 1,0 0-1,0 0 0,0 1 1,0-2-1,0 1 0,0 0 1,0 0-1,0 0 0,0 0 0,0-1 1,0 1-1,0 0 0,0-1 3,0 1-5,0-1-1,1 0 0,-1 1 0,1-1 0,-1 0 0,0 0 0,0 0 0,1 0 1,-1 0-1,0 0 0,0-1 0,1 0 6,-2 1-1,0 1 0,1-1 1,-1 1-1,0-1 0,1 0 0,-1 1 0,0-1 1,0 0-1,1 0 0,-1 1 0,0-1 1,0 0-1,0 1 0,0-1 0,0 0 0,0 0 1,0 1-1,0-1 0,-1 0 0,1 1 0,0-1 1,0 0-1,0 1 0,-1-1 0,1 0 0,0 1 1,-1-1 0,0 0 15,1 1 0,-1-1 0,1 1 0,-1-1 1,0 1-1,0-1 0,1 1 0,-1 0 1,0-1-1,0 1 0,1 0 0,-1 0 0,0 0 1,0-1-1,0 1 0,1 0 0,-1 0 1,0 0-1,0 0 0,0 0 0,0 0 0,1 1 1,-1-1-1,0 0 0,0 0 0,0 0 1,1 1-1,-1-1-15,-5 2 28,1 0 1,0 1-1,-3 1-28,7-4-15,0 1 21,1-1 0,-1 0 1,1 0-1,0 0 0,-1 1 1,1-1-1,-1 0 0,1 1 1,0-1-1,-1 0 0,1 1 1,0-1-1,-1 0 0,1 1 1,0-1-1,-1 1 0,1-1 1,0 0-1,0 1 0,0-1 1,-1 1-1,1-1-6,0 1 3,0-1 0,0 0 0,1 0 0,-1 1 0,0-1 0,0 0 0,0 1 0,0-1 0,1 0 0,-1 0 0,0 1 0,0-1 1,0 0-1,1 0 0,-1 1 0,0-1 0,0 0 0,1 0 0,-1 0 0,0 0 0,1 1 0,-1-1 0,0 0-3,3 1-15,-1 0-1,1-1 1,-1 1-1,1-1 1,-1 1-1,1-1 1,0 0 15,-2 0-20,0 0 1,0 0-1,0 0 1,-1 0-1,1 0 1,0 0-1,0-1 1,0 1-1,-1 0 1,1 0-1,0-1 1,-1 1-1,1-1 1,0 1-1,0-1 1,-1 1-1,1-1 1,-1 1-1,1-1 20,-1 1-5,0 0 0,0 0 0,1-1-1,-1 1 1,0 0 0,0 0 0,0 0 0,0-1-1,0 1 1,0 0 0,0 0 0,0-1 0,0 1-1,0 0 1,0 0 0,0 0 0,0-1 0,0 1 0,0 0-1,0 0 1,0 0 0,0-1 0,0 1 0,0 0-1,0 0 1,-1-1 5,1 1 1,0-1-1,-1 1 0,1 0 0,-1-1 1,1 1-1,-1-1 0,1 1 1,-1 0-1,1-1 0,-1 1 1,0 0-1,1-1 0,-1 1 1,0 0-1,0-1-11,0 1 1,0-1-1,-1 1 1,1-1-1,-1 1 1,1 0-1,0 0 1,-1 0-1,1-1 1,-1 1-1,1 0 1,0 1-1,-1-1 1,1 0-1,-1 0 1,1 1-1,0-1 1,-1 0-1,1 1 1,0 0-1,-1-1 1,1 1 0,0 0-1,0-1 1,0 1-1,0 0 1,0 0-1,-1 0 1,1 1 10,-1 1-336</inkml:trace>
  <inkml:trace contextRef="#ctx0" brushRef="#br0" timeOffset="33679.42">1691 71 3968,'6'9'4800,"-3"-5"-3954,0 1 0,0-1-1,0 1 1,0 2-846,7 11 494,18 31-2185,-28-49 1499,0 0 0,1 1 0,-1-1 0,0 1 0,0-1 0,0 1 0,1-1 0,-1 1 0,0-1 0,0 1 0,0-1 0,0 1 0,0-1 0,0 0 0,0 1 0,0-1 0,0 1 0,0 0 192,-2-1-2506</inkml:trace>
  <inkml:trace contextRef="#ctx0" brushRef="#br0" timeOffset="34088.54">1629 60 5120,'0'1'339,"-1"0"-1,1 1 1,0-1 0,0 0-1,0 0 1,0 1 0,0-1 0,0 0-1,0 0 1,0 1 0,0-1-1,1 0 1,0 1-339,5 18 2450,0-5-2042,0-1 0,0 6-408,-6-9-1519,-1-6-2493,-4-4 1458</inkml:trace>
  <inkml:trace contextRef="#ctx0" brushRef="#br0" timeOffset="34473.21">1510 85 5888,'-3'4'2176,"3"0"-1664,0 3 384,0-2 96,0 2-224,0 0-64,0-1-480,0 1-128,-2-1-64,0 2-32,-1-2 0,0 1-352,0-2-96,1-1-704,0 0-288,-1-1-1344</inkml:trace>
  <inkml:trace contextRef="#ctx0" brushRef="#br0" timeOffset="34878.08">1401 92 6016,'-2'4'2272,"2"-2"-1760,-3 3 480,3-1 96,0 1-416,0-1-64,-3 3-288,1 0-128,0-1-96,-1 1-160,0 0 32,-2 0-672,1-3-256,-2 0-1440,1 1-1440,0-3 1120</inkml:trace>
  <inkml:trace contextRef="#ctx0" brushRef="#br0" timeOffset="35254.71">1310 119 4992,'-3'6'1824,"3"-1"-1408,-2 1 224,2-4 96,0 3-384,-2 0-32,-1-1-480,0 1-192,1-1-896,-1 0-320,1 3-480,0-2-160</inkml:trace>
  <inkml:trace contextRef="#ctx0" brushRef="#br0" timeOffset="35604.57">1217 138 7296,'-3'0'2816,"0"3"-2208,-2 2 192,3-1 0,0 0-384,-4 1 0,1 0-384,-2-1-160,-3 0 64,-1 1-928,1-1-256,0 3-2080</inkml:trace>
  <inkml:trace contextRef="#ctx0" brushRef="#br0" timeOffset="36023.61">1082 127 7296,'0'0'2720,"0"3"-2112,-5-1 512,3 1 192,0 0-416,-4 2-32,-1 0-448,-1-1-160,1 3-160,-4-1-224,1 1 0,0 0-640,2 0-288,4 2-1312,-4-2-544,1 1-96</inkml:trace>
  <inkml:trace contextRef="#ctx0" brushRef="#br0" timeOffset="36572.38">951 121 5248,'0'2'2016,"0"-2"-1568,-3 7 704,3-2 320,-2 1-416,0 1-32,-1-1-544,-3 4-192,2-2-192,-1 1 0,-3 1 0,0 1-480,-1 0-128,-2 0-864,4 2-416,-3 3-1248</inkml:trace>
  <inkml:trace contextRef="#ctx0" brushRef="#br0" timeOffset="37878.81">1221 107 5120,'15'-2'9962,"-15"2"-9316,-2 3 559,-1 4-824,-1-1 0,-1 1 0,-4 5-381,7-9-435,-1 0 0,0 0 0,0 0 0,0 0 0,0-1 1,-1 1-1,1-1 0,-2 1 435,3-2-647,1-1 0,-1 1 0,1-1 0,-1 1-1,1-1 1,-1 0 0,1 0 0,-1 0 0,0 0 647,-5 0-3269</inkml:trace>
  <inkml:trace contextRef="#ctx0" brushRef="#br0" timeOffset="38241.78">1331 71 6656,'0'5'2464,"0"-1"-1920,0 8 320,0-8 128,0 3-544,0 2-160,0 0-160,0 2-128,0-2 32,0 0-736,-3-2-256,0 0-1856,0-3-1152,1-4 1632</inkml:trace>
  <inkml:trace contextRef="#ctx0" brushRef="#br0" timeOffset="38588.71">1586 29 6400,'12'8'2368,"-12"2"-1856,0 3 160,0-7-96,0 6-576,0-1-128,0 0-1952,0-2-832</inkml:trace>
  <inkml:trace contextRef="#ctx0" brushRef="#br0" timeOffset="38937.81">1666 80 7168,'0'2'2720,"3"3"-2112,3 0 96,-4-1-32,0 0-480,1 3-128,2 2-1312,-2-2-608,-2 2-1088,2-3-480</inkml:trace>
  <inkml:trace contextRef="#ctx0" brushRef="#br0" timeOffset="38938.81">1715 114 5632,'7'0'2176,"-4"2"-1664,2 1 448,-1 1 192,5 3-576,-2 1-160,4 2-1376,-2 1-576,-2 0-1344,4 2-512</inkml:trace>
  <inkml:trace contextRef="#ctx0" brushRef="#br0" timeOffset="53596.78">1647 949 4608,'-3'17'6330,"1"-1"-3439,0-12-2663,1-1 0,0 1 0,-1-1 0,0 1 0,1-1 1,-1 0-1,-1 0 0,1 0 0,0 0 0,-1 0 0,1 0 0,-1-1 0,0 1 1,0-1-1,0 0 0,0 0 0,0 0 0,-1 0 0,1-1 0,-1 1 0,1-1 0,-4 1-228,-21 5 428,1-1 0,-1-2 0,-5-1-428,-26 1 658,0-3-658,24-3 56,-7-1-56,11 0 77,21 2 7,1-1 0,-1 0-1,1-1 1,0 0 0,0 0 0,0 0 0,-4-4-84,-8-1 57,15 6-187,0 0 0,1-1 1,-1 0-1,1 0 0,-1 0 0,1 0 0,0-1 0,0 0 130,0-1-188,-3-2-3190,3-1-3695,5 5 3777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08:50:54.4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62 3584,'1'10'8184,"-1"37"-7382,-20 162-383,-7 88-422,23-261 519,2-27 313,2-26 509,5-46-1101,2 1 1,3 0-1,3 0 0,3 2 0,2-1 1,13-25-238,-28 78 54,1 0 1,0-1 0,1 1-1,0 1 1,0-1-1,0 1 1,1 0-1,4-4-54,-5 7 35,-1 1 0,1-1 0,0 1 0,-1 0 0,2 0 0,-1 0 0,0 1 0,0 0 0,1 0 0,-1 0 0,1 1 0,0-1-1,5 1-34,-2-1 87,1 1-1,0 1 0,0-1 0,0 2 0,-1-1 0,1 2 0,7 1-86,-15-3 4,1 1-1,-1 0 1,1 0-1,-1 0 1,1 0 0,-1 0-1,0 1 1,0-1-1,0 1 1,0-1 0,0 1-1,0 0 1,0 0 0,0 0-1,-1 0 1,1 0-1,-1 0 1,1 0 0,-1 1-1,0-1 1,0 0 0,0 1-1,0-1 1,-1 1-1,1-1 1,0 1 0,-1 0-1,0-1 1,0 1-1,0-1 1,0 1-4,0 7-48,-2 0 0,1 0 0,-1-1 0,0 1 0,-1-1 0,0 0 0,-1 1 0,0-1 0,0-1 0,-1 1 0,0-1 0,-1 0 0,0 0 0,0 0 0,0-1 0,-1 0 0,0 0 0,-1 0 0,0-1 0,1-1 0,-2 1 0,1-1 0,-1 0 0,-8 2 48,5-5 69,12-6-267,2 3 162,-1 0 0,0 0 0,0 0 0,0 1-1,1-1 1,-1 0 0,0 1 0,1-1-1,-1 1 1,1-1 0,-1 1 0,1 0 0,-1 0-1,1 0 1,0-1 36,7 2-17,0 1 0,-1-1 0,1 1-1,-1 1 1,0-1 0,1 1 0,-1 1 0,-1 0-1,1 0 1,0 0 0,-1 1 0,0 0 0,0 0-1,-1 1 1,1 0 0,4 6 17,-6-7-8,-1 0 0,0 1 0,0-1 1,-1 1-1,0-1 0,0 1 0,0 0 0,-1 0 0,1 1 0,0 4 8,-2-6-14,-1-1-1,1 0 1,-1 1-1,0-1 1,0 1-1,0-1 0,-1 0 1,1 1-1,-1-1 1,0 0-1,-1 0 1,1 0-1,-1 0 1,1 0-1,-1 0 0,-2 3 15,2-5 45,0 0-1,0 0 0,0 0 0,0-1 1,0 1-1,-1-1 0,1 1 0,-1-1 1,1 0-1,0 0 0,-1 0 0,0 0 1,1 0-1,-1 0 0,0-1 0,1 0 1,-1 1-1,-2-1-44,-7 1 172,-1-1 0,1 0-1,-9-2-171,-32-5-228,-39-11 228,32 1-3670,41 9 390,8-1-421</inkml:trace>
  <inkml:trace contextRef="#ctx0" brushRef="#br0" timeOffset="1">585 621 3712,'1'6'544,"-1"0"-1,1-1 1,0 1 0,0-1-1,1 1 1,0-1 0,0 0-1,0 0 1,0 1 0,1-1 0,0-1-1,1 3-543,-3-6 161,0 0 0,0 1 0,0-1 0,0 0 0,0 0 0,1 0 0,-1 0 0,0 0 0,0 0 0,1 0 0,-1-1 0,1 1 0,-1 0 0,0-1 0,1 1-1,0-1 1,-1 0 0,1 1 0,0-1-161,0 0 22,-1-1-1,1 1 0,0 0 1,0-1-1,0 0 1,0 1-1,-1-1 0,1 0 1,0 0-1,-1 0 1,1 0-1,-1 0 0,1 0 1,-1-1-1,1 1 1,-1 0-1,0-1 0,1 1 1,-1-1-1,0 0-21,9-11 188,0-1 1,-1 0-1,0-1 0,-1 0 0,-1 0 0,0-1 0,-1 0 1,-1 0-1,2-13-188,-5 20 117,0-1 0,-1 1 0,0-1 0,-1 0 1,0 1-1,0-1 0,-1 0 0,-1 1 0,1-1 0,-2 1 0,1 0 1,-1 0-1,-1 0 0,1 0 0,-1 0 0,-1 0 0,-5-6-117,9 13 36,0 0 0,0 0 0,0 1 0,-1-1 0,1 0 0,0 1 0,-1 0 0,1-1 0,-1 1-1,0 0 1,1-1 0,-1 1 0,0 0 0,0 1 0,0-1 0,0 0 0,0 0 0,0 1 0,0-1-1,0 1 1,0 0 0,0-1 0,0 1 0,0 0 0,0 0 0,0 0 0,0 1 0,0-1 0,0 0 0,0 1-1,0-1 1,0 1 0,0 0 0,0 0 0,0 0 0,0 0 0,0 0 0,1 0 0,-2 1-36,-7 6 53,1 0 1,0 0-1,0 1 0,1 0 1,0 1-1,-1 1-53,2-2-46,0 1-12,0-1-1,1 1 1,0 0 0,1 1-1,0-1 1,1 1 0,0 0-1,1 0 1,0 1 0,1-1-1,0 1 1,0-1 0,1 1-1,1-1 1,0 1 0,1 3 58,-1-13-139,0 0 0,1 0 1,-1 0-1,0 0 0,1 0 0,-1 0 1,1 0-1,0 0 0,0 0 0,0 0 1,0 0-1,0-1 0,0 1 0,0 0 1,0-1-1,1 1 0,-1-1 0,1 1 1,-1-1-1,1 0 0,-1 1 1,1-1-1,0 0 0,0 0 0,-1 0 1,1-1-1,1 1 139,0 0-307,0-1 0,-1 0 0,1 1 0,0-1-1,0-1 1,0 1 0,-1 0 0,1-1 0,0 1 0,0-1 0,-1 0 0,1 0 0,0 0 0,-1 0 0,1 0-1,-1-1 1,0 1 0,1-1 0,-1 0 0,0 0 307,17-15-3722,1-4 943</inkml:trace>
  <inkml:trace contextRef="#ctx0" brushRef="#br0" timeOffset="2">1011 13 4480,'13'-12'5731,"-13"12"-5632,0 0 0,1 0-1,-1 1 1,0-1 0,1 0 0,-1 0 0,0 0 0,0 1 0,1-1 0,-1 0 0,0 0-1,0 1 1,0-1 0,1 0 0,-1 0 0,0 1 0,0-1 0,0 0 0,0 1 0,0-1-1,0 0 1,0 0 0,1 1 0,-1-1 0,0 0 0,0 1 0,0-1 0,0 0 0,0 1-1,0-1 1,-1 0-99,-2 40 1468,2-29-1450,-16 156 1737,-30 121-1755,47-288 0,-1 1 0,1-1 0,0 0 0,0 0 0,0 0 0,0 0 0,0 1 1,0-1-1,0 0 0,0 0 0,0 0 0,-1 0 0,1 1 0,0-1 0,0 0 0,0 0 0,0 0 0,0 1 0,0-1 1,0 0-1,0 0 0,0 0 0,0 0 0,1 1 0,-1-1 0,0 0 0,0 0 0,0 0 0,0 0 0,0 1 1,0-1-1,0 0 0,0 0 0,0 0 0,1 0 0,-1 0 0,0 1 0,0-1 0,0 0 0,0 0 0,0 0 1,1 0-1,-1 0 0,0 0 0,0 0 0,0 0 0,0 0 0,1 1 0,-1-1 0,0 0 0,0 0 0,0 0 0,1 0 0,12-9 14,22-26-1,-23 23-33,-3 3 38,0 1 1,1 0-1,0 0 1,0 1 0,1 0-1,4-1-18,-12 6 4,0 1-1,0 0 1,0 0-1,0 0 1,0 0-1,0 0 1,1 1-1,-1-1 1,0 1-1,0 0 1,1 0-1,-1 0 1,0 1-1,0-1 1,1 1-1,-1 0 1,0 0-1,0 0 1,0 0-1,0 0 1,0 0-1,0 1 1,0 0-1,-1 0 1,1-1-1,1 3-3,2 0-1,-1 1 0,0 0 0,0 0 0,0 1-1,0 0 1,-1-1 0,0 1 0,0 1 0,0-1 0,-1 0-1,0 1 1,-1 0 0,1 0 0,0 6 1,-2-7 4,0 0-1,-1 0 1,1-1-1,-2 1 1,1 0-1,0 0 1,-1-1 0,0 1-1,-1 0 1,1-1-1,-1 1 1,0-1-1,0 0 1,-1 1-1,0-1 1,0 0 0,0 0-1,-4 4-3,5-6 24,-1 0-1,0 0 0,0-1 1,0 1-1,0-1 1,0 1-1,0-1 0,-1 0 1,1 0-1,-1 0 1,0-1-1,0 1 0,1-1 1,-3 1-24,-2-1 54,0 1 1,0-1 0,0-1-1,1 0 1,-1 0-1,0 0 1,-4-1-55,-13-4-445,-1-1 0,1-1 0,0-1 0,-2-2 445,22 8-242,-23-8-2472,2 1-886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02T11:32:49.298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19-02-02T11:33:04.958"/>
    </inkml:context>
    <inkml:brush xml:id="br1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6083 601,'2'0,"1"0,-2 0,0 0,-2 0,-1 0,-2 0,-1 0,-2 0,-2 0,-2 0,-2 0,-2 0,-1 0,-2 0,1 0,-3 0,-1 0,-3 0,-2 0,-3 0,-4 0,-4 0,-4 0,-4 0,-4 0,-12 0,-6 0,2 0,3 0,4 0,3 0,2 0,-1 0,-1 0,-3 0,-1 0,-3 0,-1 0,-1 0,3 0,1 0,4 0,1 0,3 0,0 0,0 0,-1 0,-1 0,-2 0,-2 0,0 0,1 0,3 0,2 0,2 0,4 0,1 0,3 0,2 0,0 0,-1 0,-2 0,-3 0,-1 0,-5 0,0 0,-1 0,0 0,1 0,5 0,3 0,4 0,0 0,-1 0,-10 0,-18 0,-19 0,-7 0,4 0,6 0,9 0,8 0,7 0,4 0,3 0,-1 0,-2 0,-2 0,-3 0,-2 0,0 0,1 0,3 0,0 0,3 0,1 0,1 0,0 0,-1 0,-1 0,0 0,-1 0,1 0,0 0,3 0,3 0,2 0,4 0,3 0,4 0,4 0,3 0,3 0,1 0,2 0,0 0,1 0,-1 0,0 0,-1 0,0 0,0 0,0 0,2 0,0 0,2 0,2 0,1 0,1 0,-1 0,-3 0,-1 0,0 0,-1 0,4 0,2 0,2 0,3 0,2 0,2 0,2 0,1 0,1 0,1 0,2 0,1 0,1 0,3 0,1 0,4 0,4 0,3 0,5 0,7 0,8 0,7 0,4 0,4 0,-1 0,-3 0,-4 0,-2 0,2 0,6 0,8 0,6 0,7 0,4 0,3 0,-1 0,10 0,14 0,5 0,-3 0,11 0,-2 0,-8 0,-9 0,-9 0,-8 0,-5 0,-1 0,1 0,1 0,1 0,2 0,-3 0,-1 0,-4 0,-5 0,-6 0,-4 0,-2 0,7 0,10 0,8 0,6 0,0 0,0 0,-2 0,0 0,-1 0,2 0,3 0,2 0,0 0,-1 0,-3 0,-3 0,-4 0,-7 0,-4 0,-4 0,4 0,8 0,5 0,2 0,-2 0,-4 0,-5 0,-4 0,3 0,-2 0,-4 0,-4 0,-7 0,-3 0,-6 0,-3 0,-4 0,1 0,-2 0,-2 0,-4 0,-2 0,-2 0,-2 0,-2 0,-1 0,3 0,-2 0,-1 0,-1 0,-3 0,1 0,0 0,-1 0,-2 0,-1 0,0 0,-1 0,0 0,0 0,-1 0,0 0,-3 0,0 0,-2 0,-2 0,-1 0,-1 0,-2 0,-2 0,-2 0,-6 0,-5 0,-4 0,-4 0,-4 0,-7 0,-4 0,-8 0,-4 0,-4 0,-3 0,1 0,2 0,-3 0,-10 0,-8 0,-9 0,-3 0,-4 0,3 0,-3 0,2 0,9 0,-4 0,-7 0,-6 0,-1 0,3 0,2 0,-13 0,-19 0,-11 0,7 0,19 0,13 0,12 0,5 0,7 0,1 0,2 0,-13 0,-3 0,3 0,7 0,9 0,7 0,9 0,-4 0,-1 0,0 0,1 0,1 0,-9 0,-11 0,-5 0,2 0,9 0,9 0,9 0,1 0,0 0,2 0,0 0,3 0,-1 0,3 0,-7 0,-1 0,3 0,0 0,3 0,5 0,6 0,4 0,4 0,3 0,2 0,3 0,-1 0,2 0,-3 0,-5 0,-3 0,1 0,2 0,2 0,3 0,2 0,2 0,1 0,0 0,1 0,0 0,2 0,1 0,2 0,0 0,0 0,0 0,2 0,3 0</inkml:trace>
  <inkml:trace contextRef="#ctx1" brushRef="#br1">590 64 6880,'0'-1'704,"0"1"1056,0-1-768,0 0-576,0 1 320,0 0-416,-1-1 256,1 2-320,-2 0 192,0 3-224,-1 3 96,-2 5-160,-2 3 0,0 2-96,-1 0 128,-2-1-128,-2 1-32,0 1 0,-5 4 64,-2 1 0,0-1-64,-3 1 192,-1 0-192,2-3 0,0-1-128,2-2 64,1-3 32,1-2 0,1 0 0,0-2 0,0 1 0,1-1 0,0 0 128,1 0-64,0-1 128,1 0-128,-1 0-32,1-1 0,0 0-32,1-1 0,0-1 64,2-1-32,0-1 64,2 1-64,0-1 64,2 1-64,0 0 64,1 1-64,-1 0 96,-1 1-128,0 0 32,1 2-160,-2-1 192,2-1-32,0-1 64,0-2-64,2-1 128,0 0-96,0-1 32,2 0-32,-1 0 31,1 0-63,0-1 0,-1 0 32,1 1-32,1 0-32,1 0 32,0-1 32,0 2-32,-1 0-128,0 0 96,-1 1 0,-1 0 64,2 0-32,0-1-32,1 1 32,0-2-32,0 0 0,0-1 0,1 0 0,-1-1 0,0 0 0,0 0 0,0 0 0,0 0 64,0 0-32,0-1-32,0 1 32,0 0-128,0 0 64,0 0 32,0 0 0,0 0 64,0 0-32,0 0-32,0 0 32,0 0-32,0 1 0,1 0-96,2 2 64,1 0 32,3 2 0,0 1 0,2 0 0,1 1 0,1 0 0,0 1-96,0 1 64,1 2-128,1 0 97,3 4 31,2 2-64,0 0 64,1 1-32,0-1 0,-1 1 64,-1 0 0,0 0 0,0 0 0,-2-1 0,0 0 0,-1-1-96,-2-1 64,-1-2 96,-2-1-32,-1-3-32,-1-1 32,-1-2-32,-1-1 0,0-1 0,-1 0 0,1 0 0,0 0 0,-2 0 0,1 0 0,-1 0 0,-1 0 0,1 0 0,1 2 0,0-1 64,1 1-32,-1 0-96,2 0 32,0 0 32,1 1 0,-1 0 0,2 1 0,0 2 0,-1 2 0,1-1 0,0 0 0,1-1 0,-1-2 0,0 0 0,-2-2 0,-2-1 0,-2-2-96,0 0 64,0 0-32,-1-2 0,-1 0 128,1 0-32,-3-3 0,-1 0-32,-1-1 0,-2-2 0,-1-1 0,-2-2 0,-1-1 0,-1-2-96,-1-1 64,-4-6 128,-2-3-96,-1-2 32,0-3-32,1 1 0,-1-1 64,2 1-32,-1 1-32,2 2 32,1 2-32,2 1 0,0 2-96,1 2 64,2 0 96,0 2-32,1 1-32,1 1 32,1 2 64,1 0-96,1 2 32,1 2-128,2 1 64,0 1 32,1 1 0,0-1 0,-2 0 0,0 0 0,-1 1 0,-2-2 0,1 1 0,-1-2 64,2 1-32,-1 1-32,2 0 32,0-2-32,0 1 0,-2-2 0,1 1 0,-2 0 0,2 0 0,-1 0 0,2 1 0,-1-1 0,0 1 0,0-1 0,2 1 0,0 0 0,0-1-96,0 1 64,0 1 96,1 0-32,0-1-96,1 1 32,0 0 32,1 1 0,-1 1 64,0 1-32,0-1 64,0 0-64,0-1-96,0 0 32,0-1 32,0-1 0,0 0 0,1 1 0,1-1 0,1 1 0,0-1 64,1-1-32,3 0-128,1-2 96,1 2 0,2-1 0,1 1 0,0 0 0,0 1 0,1-1 0,1 1 0,0-1 0,0 1 0,0 0 0,1-1 0,2-1-96,0-2 64,1-1 32,-1-2 0,-1-1 0,-1 0 0,0-1 64,-3 0-32,0 1-32,-1 2 32,-2 1-32,-1 2 0,0 1 64,1-1-32,-1 0-96,1 0 32,0-1-32,-2 0 0,0-1 64,0 1 0,-1-1 0,0 0 0,0 1 64,-1 1-32,0 0-32,-1 1 32,1 0-32,0-1 0,-1 0-128,-1 0-96,0 1 128,-1 0-160,-1 1 128,0 1-288,0 1 256,-1 2-448,0 1 352,0 0-448,0 0 416,0 1-640,0-1 512,0 1-832,0-1 704,-1 0-1152,0 0 960,-2 0-1984,0 0 1536,0 0-2336</inkml:trace>
  <inkml:trace contextRef="#ctx1" brushRef="#br1" timeOffset="4106.8">5478 88 4576,'-3'-2'608,"-1"1"672,1-1-736,1 1 608,1 1-672,0 0 1056,1 0-672,0 0-512,0 0 320,1 0-384,-1-1 256,2 0-288,2-1 128,3 1-224,1 0 224,3 2-256,1 1 32,3 2-96,1 2 32,1 4-64,1 1-32,2 2 32,1 1-32,0 1 0,1 0 0,0 2 0,-1 0 0,0 0 0,-1 0 0,-1 1 0,1 3 96,2 6 32,1 0-128,-3-1 32,-1-3-32,-2-2 0,-1-3 0,0-2 0,-2-1 0,0-2 0,-1-2 64,0-1-32,-1-3 128,-1 0-96,1 0-32,0-1 0,1 0-32,-1-1 64,-2-2-32,-4-1-32,-2-1 32,-3 0 32,0-1-32,-1 0-32,-1-1 32,1 1 32,-1 0-32,1 0-32,-1 0 32,1 0-32,0 0 0,0 1 0,0 1 0,0 0 64,0 0-32,-1 0-96,0 0 32,-1 1 32,-3-1 64,-1 1-32,-1 0 64,-1 1-64,-2 0-32,0 1 32,-2 0 32,-2 2-32,-1 1-32,0 2 32,-5 3-32,0 2 0,-1 1 0,0 1 0,0 1 0,-1 1-96,0 1 64,-2 1 32,1 1 0,0 1 0,0 1 0,0 1 0,2-2 0,1 0 0,1-2 0,1-1 0,2 0 0,0-2 0,-1-1 0,0 0 0,1-2 0,1-2 0,2 0 0,1-2 0,2 0 0,0 0 64,2 0-32,1 1-32,-1-1 32,1 1-160,-2 0 128,1 0 0,-1-2 0,2-2 0,0-2 0,2-2 0,0-2 0,1-1 0,1-1 0,2 0 0,-1 0 0,1-1 64,0 1-32,1 0-96,0 0 32,0 1 32,0 0 0,1 1 0,-1 0 0,0-2 0,2 0 0,1-2 0,1 0 0,3-2 0,1-1 0,5-4 0,3-3 0,4-5 0,4-3 0,2-6 0,2-2 0,0-4 0,0-1 0,0 1 0,-2 2 0,-3 4 0,-3 2 0,2-2-128,0-1 192,-2 2-32,-3 1-32,-1 3 32,-3 2-32,-1 2 0,-2 1-96,-1 4 64,-1 1 32,-1 3 0,-2 0 0,1 0 0,-2 1 0,1 1 0,0-2 0,-1 1 0,0-1 0,-1 0 0,-2 0 0,1 2 0,0-1 0,1 1 0,0 0-96,0 1 64,0 0 96,0 1-32,0-1-96,1 2 32,0-2 32,1 2 0,-2-1 0,1 1 0,0 0 0,-1-1 96,0 0-160,-2 1 32,0 1 32,0 1 0,-1 0-96,0 1 64,0 0 32,-1 0 0,0-1 0,-1-2-96,0 0 64,-1-2 96,0 1-32,-2-1 64,0 0-64,-2 1-32,1-1 32,-2 0-128,1 0 64,-1 0 32,0-1 0,-3-2-128,1-2 128,-1-2 0,1 0 64,-1-1-32,-1-1 64,1 0-64,-2-2-96,0 1 32,-1-1-32,0 1 0,-2 0 128,0 0-32,0 0-96,-1 0 32,0 0 96,0 1-32,-3-3 0,-3-3-160,-2 0 192,3 0-32,1 2 64,3 2-64,1 2-96,4 2 32,1 0-128,2 2 96,0-1-448,1 1 256,1 2-800,1 0 608,0 1-1920,2 1 1344,0 2-2816,2 2 2176,2 2-2432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02T11:32:53.349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19-02-02T11:33:18.107"/>
    </inkml:context>
    <inkml:brush xml:id="br1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182 656,'0'0,"1"0,1 0,0 0,2 0,4 0,0 0,1 0,1 0,0 0,2 0,1 0,1 0,2 0,2 0,2 0,2 0,2 0,7 0,5 0,1 0,0 0,0 0,-1 0,0 0,5 0,3 0,-1 0,1 0,1 0,2 0,2 0,5 0,3 0,13 0,13 0,-1 0,-6 0,-3 0,-1 0,14 0,5 0,-1 0,-2 0,-5 0,-5 0,-5 0,-3 0,-1 0,1 0,3 0,2 0,0 0,12 0,3 0,-3 0,-5 0,-3 0,-1 0,-2 0,2 0,-1 0,11 0,1 0,-4 0,-6 0,-5 0,-5 0,-4 0,-4 0,-3 0,1 0,3 0,10 0,4 0,-5 0,-7 0,-9 0,-8 0,-6 0,-3 0,-2 0,3 0,3 0,3 0,2 0,1 0,0 0,-3 0,-1 0,-3 0,-3 0,-5 0,-3 0,-4 0,-2 0,-3 0,-2 0,-1 0,-1 0,0 0,-1 0,-2 0,-1 0,-2 0,-2 0,-1 0,-1 0,-2 0,-1 0,0 0,0 0,-1 0,0 0,0 0,1 0,0 0,1 0,1 0,0 0,0 0,1 0,-1 0,-1 0,-2 0,-1 0,-4 0,-1 0,-4 0,-1 0,-3 0,-2 0,-3 0,-2 0,-4 0,-4 0,-6 0,-5 0,-7 0,-7 0,-6 0,-4 0,-15 0,-4 0,0 0,1 0,1 0,-5 0,-6 0,-6 0,-2 0,-2 0,0 0,-3 0,-2 0,-1 0,0 0,0 0,4 0,2 0,6 0,-10 0,-7 0,0 0,1 0,6 0,4 0,6 0,-10 0,-3 0,4 0,6 0,10 0,8 0,10 0,7 0,5 0,-4 0,-11 0,-2 0,2 0,4 0,6 0,4 0,6 0,4 0,6 0,5 0,4 0,1 0,1 0,-2 0,0 0,-1 0,0 0,-3 0,0 0,-2 0,0 0,0 0,2 0,3 0,3 0,1 0,2 0,1 0,3 0,2 0,4 0,4 0,3 0,5 0,5 0,5 0,5 0,3 0,5 0,2 0,3 0,2 0,4 0,4 0,1 0,2 0,1 0,0 0,3 0,2 0,4 0,4 0,3 0,4 0,3 0,5 0,7 0,4 0,3 0,1 0,2 0,6 0,7 0,7 0,4 0,4 0,2 0,4 0,0 0,19 0,6 0,-3 0,-5 0,-6 0,-7 0,-7 0,-6 0,-8 0,-6 0,-5 0,-2 0,-2 0,-1 0,-2 0,-4 0,-6 0,-4 0,-8 0,-7 0,-5 0,-7 0,-4 0,-5 0,-3 0,0 0,1 0,-3 0,-4 0,-3 0,-4 0,-3 0,-1 0,-2 0,0 0,1 0,-1 0,1 0,-2 0,2 0,2 0,0 0,1 0,2 0,1 0,2 0,1 0,1 0,3 0,0 0,0 0,2 0,1 0,0 0,0 0,0 0,2 0,-1 0,-3 0,-2 0,-3 0,-1 0,-3 0,-1 0,-2 0,-2 0,-1 0,-1 0,-2 0,-1 0</inkml:trace>
  <inkml:trace contextRef="#ctx1" brushRef="#br1">456 26 5664,'2'2'576,"1"-1"416,-1 2-576,-2 0 352,0 1-448,-1 2 256,-2 1-320,-2 6 416,-4 4-512,-2 1-96,-2 2-64,-2 1 32,-3 3-32,-2 0 64,0 0-32,-1-1-96,2-1 32,1-1-32,1-2 0,1-1-160,2-2 128,-1 2-384,1-1 320,1-2 96,2 0-96,0-1 96,1 0-96,1 0 64,0-1 64,1-2 32,0-2 0,2 0 0,-1-2 0,3-1 0,-2-1 0,2 0 0,-1 0 0,0-1 0,0 0 0,1-1-96,1 0 64,1-1 32,0 0 0,0 1 0,0 0 0,1-1 0,0 1-96,0 1 64,-1 0-32,0 0 0,0 0 64,0 0 0,0 1 0,1 0 0,1 1 0,-1-1 0,1 0 0,0-1 0,0 0 0,1-2 0,-1 0 0,0-2 0,0 1 128,0-1-64,0-1 192,0 1-160,1-1 192,1 0-192,1 0 32,0-1-64,1-2-64,1 0 32,0-1-32,0 0 0,2-2 0,-1 1 0,2-2 64,1-1-32,1-1 128,1-1-96,1-2 32,0 1-32,2-3-64,1-1 32,7-8 64,4-5-96,3-3 32,0-2 32,0-1-32,0-1-32,-2 2 32,-1 1-128,-3 3 64,-2 1 96,-2 4-32,-2 2-32,-2 3 32,-1 1-32,-1 1-128,-5 2 192,-3 4-32,-4 3 64,-2 4-64,-3 2 64,-2 4-64,-3 3-32,-2 4 32,-4 3-128,-2 5 64,-3 5 96,-1 5-32,-3 3-96,0 6 32,-5 8-288,-5 10-160,-1 0 128,3-4 192,2-7 0,5-5 96,2-7-96,4-3 96,3-4 96,3-3 0,2-3-32,1-2 32,1-2-32,2-2 0,1-2 0,1-1 0,1 0 0,0-2 0,1-1-96,2 0 64,0-3 32,1-1 0,0-1 0,0-2 0,1-1 0,0-2 0,1-2 0,2-1 0,0-2 64,1 0-32,3-1-32,1-1 32,4-1-32,2-1 0,2-3-96,2-2 64,1-2 32,1-3 0,1-3 0,0-3 0,0-4-96,0-1 64,0-2 32,-1 1 0,-1 1 64,0 2-32,-1 2 192,-2 3-128,-2 2 320,-1 5-224,-3 4 96,-2 3-160,-3 4 64,-2 4-96,-1 3-64,-4 4 0,-1 3-32,-4 6 0,-3 4 64,-3 4-32,-5 9 0,-8 14-32,-6 6 0,0 2 0,-1-3 0,2-5 0,1-4 0,2-4 0,3-5 0,1-3 0,3-3 0,2-1 0,-2 2-128,2 0 64,1-1 0,1 1 64,3-1 0,0-1 0,3-2 0,1-1 64,1-1-32,0-3-96,2-1 32,1-3-384,1-1 192,1-3-1632,3-2 1024,1-3-2112,3-2 1664,0-1-1408</inkml:trace>
  <inkml:trace contextRef="#ctx1" brushRef="#br1" timeOffset="2025.16">81 602 3104,'0'3'576,"0"0"384,0-1-544,0 0 320,1 1-448,1 1 192,2 2-256,0 0 0,0 2-128,1 0 0,1 1-32,1 2 256,2 2 32,2 1-224,1 1 160,2 1-160,1 0 0,1 2-64,1 4-32,2 3-32,-1 3 0,4 5 0,1 1 0,-1-3 0,0-2 128,-1-5-64,-2-3-32,-1-4 0,-2-2-32,-2-3 0,-3-2 0,-2-1 0,-2-2 0,-2-2 0,-1-1 0,-2-2 0,-1-2 0,-3-1 0,-1-3 64,-3-1-32,-3-4-96,-1-2 32,-4-4-256,-3-3 160,-2-4-224,-2-2 192,0-3-128,-1-1 160,0-2 0,-1 0 64,1-3 128,1 1-32,-1 0-32,1 2 32,1 1-32,1 3 0,0 0 96,-1 1-192,1 5 96,4 4 0,2 4 64,4 5-32,2 1-96,4 4 32,2-1-192,3 3 128,3 1-192,2 2 128,3 2 64,2 2-160,2 1 160,0 3-32,1 1 64,2 1 0,2 1 0,0 1-160,2 1 128,0 1-320,1 1 256,-3 0-288,0 2 256,-1 2-128,-1 0 192,0 3 64,0 2 64,3 6 192,0 2 256,0-1-224,-3-2 320,-2-3-320,-2-4 160,-1-3-224,-3-3 224,-1-4-256,-3-3 96,-1-2-128,-1-3 96,-1-3-128,-2-2 192,-1-2-160,-3-2 32,-2-1-64,-3-2 32,-2-2-64,-2-2-96,-1-2 32,-2-3 32,-1-2 0,-2-4 0,-3-3 0,-3-5 64,0-2-32,-1-1-32,-1-1 32,0 1-128,1 1 64,-1-2 32,-2-2 96,3 3 0,4 4-64,4 6 128,6 4-96,4 4 96,2 3-160,3 4 32,2 3-32,3 3 0,3 1 0,1 2 0,3 2 64,0 2-32,1 0-32,1 0 32,1 1-128,3 1 64,2 2 32,2 2 0,0 1-96,3 3 64,-1 1 96,1 3-32,0 1 64,1 3-64,-2 2-32,1 1 32,0 1-32,-1 0 0,1 0 128,-1-2-64,-3 0 128,-1-3-128,-3-4 32,-2-1-32,-3-3-64,-3-3 32,-2-3-128,-4-3 64,-3-4-2016,-5-2 1120,-3-5-2016,-2-3 1664,0-2-608</inkml:trace>
  <inkml:trace contextRef="#ctx1" brushRef="#br1" timeOffset="5010.99">5330 500 2496,'1'2'768,"0"0"704,1-1-800,-1 1 1024,1 1-768,0 2-480,-1 1-160,0 1-192,-1-1 192,-1-1-32,-1-1-160,-2-2 320,-1-2-224,-1-2 32,-1 0-128,-1-2-64,0-1 0,-2-2-32,0 0 0,-3-3 96,-3-3 32,-4 1-128,2 0 32,-6-2-160,-2 0 128,-2 0 0,0 1 64,2-1-32,-2-3 96,1-1-128,4 1 32,1 0 64,2 2 0,3 3-64,4 1 64,3 3-64,4 3-32,1 1 32,2 1 32,2 2-32,1 1-32,2 1 32,3-1-32,2 1 0,3 1 0,3 2 0,2 1 0,2 2 0,6 3 96,2 1-160,0 3 32,-2 1 32,-2 0 0,-3 1 0,-1-1 0,1 4 0,-1 0-96,-2-1 64,-2-2 32,-1-3 0,-1-2 0,-1 0 0,-1-2 192,-2-1-96,-2-1 96,0-2-96,-2-1 0,-1-2-32,-1-2 256,-2-1-192,0 0-64,-2-3 96,-1 0-96,-2-2 32,-1-1-32,-2-1-64,-2-1 32,-4-2-32,-2-3 0,-5-4 0,-1-3 0,-3-3 0,-1-1 0,0 0 0,0-1 0,-1 1 0,1 2 0,1 0-96,2 3 64,0 1 32,2 2 0,0 1 64,1 2-32,1 2 64,3 0-64,1 2 64,3 1-64,2 1-128,2 2-32,2 1 192,4 3-32,5 0-32,5 3 32,5 3-192,5 2 96,4 3-96,4 4 64,1 3-64,2 3 64,-1 2-64,1 2 64,1 3-160,1 3 160,1 2 32,-2 0 64,-1-1 0,-4-1 0,-2-3 0,-2-4 0,0 0 0,-3-3-96,-1-3 64,-4-4 96,-2-2-32,-3-3 128,-3-2-96,-1-1 32,-1-2-32,-2-2 160,-3-2-192,-1-1 0,-3-1-32,-4-1 0,-4-2 0,-3-1 0,-6-3-96,-2-2 64,-4-2 96,-2-3-32,-4-4 64,0-1-64,-3-4-32,2-2 32,0-2-32,3-1 0,3 1-448,2 1 256,4 2-1728,3 3 1024,4 4-2624,5 4 1984,3 5-2368</inkml:trace>
  <inkml:trace contextRef="#ctx1" brushRef="#br1" timeOffset="6516.46">5240 566 5664,'1'0'800,"0"0"608,0 0-768,0 2 928,-1 1-800,-2 3-448,-1 3 192,-3 2-288,-3 5 64,-2 2-160,-9 11 64,-7 7-192,-4 3 32,-8 11-160,-4 3 128,2-1 0,-3 3 0,1-3 0,5-5 0,5-8 64,6-7-32,3-3-128,4-5 96,5-5 0,6-5 0,5-3 0,5-4 0,4-3 0,5-3-96,4-4 64,4-4 32,2-3 0,2-4-160,2-5 96,0-4-256,1-5 192,-1-3-32,0-5 96,2-8-64,1-3 64,-1 2 0,-3 3 128,-2 4-32,-2 5-32,-2 4 32,-1 3-32,-3 5 0,0 2 192,-2 4-96,-1 2 192,-1 3-192,-1 2 96,-2 2-96,-1 1 160,-2 3-64,-1 2-128,-2 4-32,-1 2 0,-3 3 32,-2 3-32,-4 2 128,0 1-96,-4 3-160,-2 2 32,-3 1-96,-1 3 64,-5 6 256,-1 2 32,1-2-128,1-1-96,2-1 0,1 0-288,2-5 128,6-4 96,4-6 64,5-6 32,4-6 0,6-6 0,5-7 0,4-6 0,3-4 0,3-5 0,2-3 64,2-3-32,1-1-32,-1 0 32,0 1-32,-1 3 0,-1 2 64,-1 2-32,-2 3 192,-2 4-128,-4 2 256,-1 2-224,-4 5 256,-3 2-256,-5 3 96,-3 5-128,-5 4 0,-2 5-32,-6 5 96,-5 4-96,-5 5-32,-4 4 0,-5 3-32,-3 4 0,-3 3 0,-1 1 0,1 0 0,1-2 0,3-1-224,3-4 128,3-3-864,6-2 512,5-3-1632,5-4 1152,4-3-2720,6-5 2048,3-3-3136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1:33:35.0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14 492 6016,'9'-11'2480,"-6"9"-2344,-1 0 0,0 0 0,0-1 0,0 1 0,-1-1 1,1 1-1,0-1 0,-1 0 0,0 1 0,1-1 0,-1 0 0,0 0 0,0-3-136,5-10 337,58-131 1297,-49 116-1226,2 1 1,1 1-1,16-20-408,-13 22 335,3-3 717,8-8-1052,-24 29 100,-7 7-59,1 0 0,0-1-1,0 1 1,1 0 0,-1 0 0,0 0-1,1 0 1,1-1-41,14-9 337,-12 9-134,-7 18-140,-3 9-18,-6 20-45,0 0-45,-1 7 41,-21 120 13,10 47-707,21-136-943,1-49-350,0 5-2457,0-25 2464</inkml:trace>
  <inkml:trace contextRef="#ctx0" brushRef="#br0" timeOffset="656.05">493 731 7808,'-17'0'3034,"-23"2"-1360,26 0-1371,1-2-1,-1 1 1,-2-2-303,-50-1 558,43 1-403,0 0 1,-21-4-156,7-2-122,-40-6 67,64 12-981,1 0 1,-1 0-1,0 1 0,-11 2 1036,5-1-3253,4-1 1013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1:33:37.2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1 417 7488,'2'0'522,"7"-3"475,1 0-1,-1-1 0,0 0 1,0-1-997,59-35 939,-63 37-818,16-10-51,-1-1 0,0 0 0,0-2 0,-2 0 0,0-1 0,0-1 0,-1-2-70,5-11 291,-1-1-1,-2-1 0,1-5-290,17-29 836,-18 42-127,-19 25-705,0 0 0,0 0 0,0 0 0,0 0 0,0 0 0,0 0 0,0 0-1,0 0 1,0 0 0,0 0 0,1 0 0,-1 0 0,0 0 0,0 0 0,0 0 0,0 0 0,0 0 0,0 0-1,0 0 1,0 0 0,1 0 0,-1 0 0,0 0 0,0 0 0,0 0 0,0 0 0,0 0 0,0 0 0,0 0 0,0 0-1,0 0 1,0 1 0,0-1 0,0 0 0,1 0 0,-1 0 0,0 0 0,0 0 0,0 0 0,0 0 0,0 0-1,0 0 1,0 0 0,0 1 0,0-1 0,0 0 0,0 0 0,0 0 0,0 0 0,0 0 0,0 0 0,0 0-1,0 0 1,0 1 0,0-1 0,0 0 0,0 0 0,0 0 0,0 0 0,0 0-4,1 13 50,-1 18-63,-5 24-301,-12 47 314,-3 23-694,13-64-121,-8 80-1207,11-47-2399,7-55 2405</inkml:trace>
  <inkml:trace contextRef="#ctx0" brushRef="#br0" timeOffset="499.87">537 745 7392,'1'-7'3077,"1"4"-2815,0 0 1,0 0-1,-1-1 0,1 1 1,-1 0-1,0-1 0,0 0 1,0 1-1,0-1 0,-1-1-262,5-14 369,-3 14-269,-1-1 1,1 1-1,-1-1 1,0 1-1,0-1 1,-1 0-1,0 1 0,0-1 1,0 0-1,0 1 1,-1-1-1,0-1-100,1 7-4,-1 0 0,1 0-1,0 0 1,0 0 0,0 0-1,0 0 1,0 0-1,0 0 1,0 0 0,-1 0-1,1 0 1,0 0 0,0 0-1,0 0 1,0 0 0,0 0-1,0 0 1,-1 0 0,1 0-1,0 0 1,0 0 0,0 0-1,0 0 1,0 0 0,0 0-1,0 0 1,0 1 0,-1-1-1,1 0 1,0 0 0,0 0-1,0 0 1,0 0 0,0 0-1,0 0 1,0 0 0,0 0-1,0 1 1,0-1 0,0 0-1,0 0 1,0 0-1,0 0 1,-1 0 0,1 0-1,0 0 1,0 1 0,0-1-1,0 0 1,0 0 0,0 0-1,0 0 1,0 0 0,1 0-1,-1 1 1,0-1 0,0 0-1,0 0 5,-3 8-532,2-5 174,1-1 0,-1 1-1,1 0 1,0-1 0,0 1-1,0 0 1,0-1 0,1 3 358,2 8-3742,1-1 1492</inkml:trace>
  <inkml:trace contextRef="#ctx0" brushRef="#br0" timeOffset="2320.73">874 141 8768,'4'0'560,"16"0"957,0-1 25,0 2-1,14 1-1541,-28-1 94,-1 0 0,0 0 0,0 0 0,1 1 0,-1 0 0,0 0 0,0 0 0,-1 0 0,1 1 0,0 0 0,-1 0 0,3 2-94,-6-4 10,1 1 0,-1 0 0,0-1 0,1 1 0,-1 0 0,0 0 0,0-1 0,0 1 0,-1 0 0,1 0 0,0 0 0,-1 0 0,1 0 0,-1 0 0,0 0 0,0 0 1,0 0-1,0 1 0,0-1 0,0 0 0,0 0 0,0 0 0,-1 0 0,1 0 0,-1 0 0,0 0 0,0 0 0,0 0 0,1-1 0,-2 1 0,0 1-10,-4 7-25,0 0 0,-1-1 0,0 0 0,-1 0 0,-1 0 25,3-3 15,-1-1-1,-1 1 1,1-1-1,-1-1 1,1 1 0,-2-1-1,-4 2-14,-19 10 16,30-15-14,-21 12-76,-19 15 74,34-22 1,1 0-1,0 0 0,0 1 0,1 0 1,0 0-1,0 1 0,-1 1 0,2 1 18,0 0 0,1 0 0,0 0-1,1 0 1,0 1 0,1 0 0,-1 1-18,3-11 3,0 1 60,-1 1 0,1-1 0,0 1 0,-1-1 0,1 1 0,0-1 0,0 1 0,1 0 0,-1-1 0,1 1 0,-1-1 0,1 1 0,0-1 0,0 0 0,0 1 0,0-1 0,0 0 0,0 0 0,1 0 0,-1 1 0,1-1 0,0-1-1,-1 1 1,1 0 0,0 0 0,0-1 0,0 1 0,0-1 0,0 1 0,1-1 0,-1 0 0,0 0-63,10 4 212,0-1 0,0 0 0,0 0 0,0-2 0,12 2-212,-18-3 2,126 17-796,-44-10-4838,-79-7 4332,1 0 0,-1-1-1,0 0 1,1-1 0,0 0 1300,15-3-2464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1:33:46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84 6144,'5'-8'2432,"2"7"-1887,1-1 1,0 0-1,0 0 1,-1 0-1,1-1 1,-1 0-1,0-1 1,0 0 0,3-2-546,13-6 604,-8 5-322,0 0 0,1 1-1,3 0-281,-12 4 105,1 0 0,0 1 0,0-1 0,0 2-1,0-1 1,0 1 0,5 0-105,4 1 37,-13-1-14,0 0-1,-1 0 1,1 0 0,0 1 0,-1 0 0,2 0-23,-3-1 5,-1 1 0,0-1 0,0 1 0,0-1 0,0 1-1,0 0 1,0-1 0,-1 1 0,1 0 0,0 0 0,0 0 0,0-1 0,-1 1 0,1 0 0,0 0 0,-1 0 0,1 0 0,-1 0 0,1 0 0,-1 1 0,0-1 0,1 0-5,0 2-10,-1 0 1,1 0 0,-1 0 0,0 0 0,0 0 0,0 0 0,0 1 0,0-1 0,-1 0 0,0 0 0,1 0 0,-1 0 0,-1 2 9,-2 5-29,-1-1 0,0 1 0,-2 2 29,-5 8-3,-8 14-152,-1-2 1,-1-1-1,-2 0 1,-14 11 154,32-34-22,-23 27-98,3 0 0,-15 27 120,30-46 74,9-13-54,-1 0 0,1 0 0,0 0-1,0 0 1,1 1 0,-1-1 0,0 3-20,2-6 0,-1 1 20,1-1 0,0 1 1,0-1-1,-1 1 0,1 0 1,0-1-1,0 1 0,0 0 1,-1-1-1,1 1 1,0 0-1,0-1 0,0 1 1,0 0-1,0-1 0,0 1 1,1 0-1,-1-1 0,0 1 1,0 0-1,0-1 0,1 1 1,-1-1-1,0 1 1,1 0-1,-1-1 0,0 1 1,1-1-1,-1 1 0,1-1 1,-1 1-1,1-1 0,-1 1 1,1-1-1,-1 1 1,1-1-1,-1 0 0,1 1 1,0-1-1,-1 0 0,1 0 1,-1 0-1,1 1 0,0-1 1,-1 0-1,1 0 0,0 0 1,-1 0-1,1 0-20,34 5 529,0-3 1,32 0-530,-2-1-67,153 4-872,-147-8-5652,3-3 6591,-62 4-1542,-1 0 1,1-1 0,0 0 0,9-4 1541,9-3-2155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1:33:48.6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131 546 5312,'19'-1'2624,"-8"-5"-1518,-6 3-891,-1 1-1,0-1 1,0 1-1,0-1 1,0 0-1,0 0 1,-1-1-215,13-14 239,-2 0 0,0-1 1,-2-1-1,0 0 0,-1-1 1,-1 0-1,-1 0 0,2-11-239,7-13 390,-3-1-1,-2-1 0,2-18-389,-14 57 90,0 0 0,-1 0-1,0-1 1,0 1 0,-1 0 0,0 0-1,0 0 1,-2-5-90,3 10 18,-1 1 0,0 0 0,1 0-1,-1 0 1,0-1 0,0 1 0,0 0 0,0 0 0,-1 0 0,1 1-1,0-1 1,-1 0 0,1 0 0,-1 1 0,0-1 0,0 1-1,0-1 1,1 1 0,-1 0 0,0 0 0,-1 0 0,1 0-1,0 0 1,0 0 0,0 0 0,0 1 0,-1-1 0,1 1 0,0 0-1,-1 0 1,1 0 0,0 0 0,-2 0-18,-4 1-3,1 1 0,-1-1 0,1 2 0,-1-1-1,1 1 1,0 0 0,0 1 0,-1 0 3,-8 5-62,1 1 0,-13 12 62,12-8-106,0 2 1,1 0 0,1 1 0,0 0-1,1 1 1,1 1 0,1 0 0,1 0-1,1 1 1,0 0 0,1 1 0,2 0-1,0 0 1,1 1 0,-1 11 105,4-18-296,1 0 1,0 0-1,1 0 0,0-1 1,2 5 295,-2-14-328,1-1 0,0 1 0,0-1 0,1 0 1,-1 0-1,1 1 0,0-1 0,0 0 0,0-1 1,1 1-1,-1 0 0,1-1 0,0 1 0,0-1 1,0 0-1,1 0 0,-1 0 0,1 0 1,1 0 326,14 9-1625</inkml:trace>
  <inkml:trace contextRef="#ctx0" brushRef="#br0" timeOffset="740.17">423 512 7616,'9'-7'4362,"-7"5"-4245,-1 0-1,1-1 1,-1 1-1,0-1 0,0 0 1,0 1-1,0-1 1,0 0-1,-1 0 0,1 0 1,-1 1-1,1-1-116,0-12 77,-1 11-380,0 5-297,0 0 576,1 13-2887,-1-14 2797,0 0 0,0 0 0,0 0 0,0 1 0,-1-1 0,1 0 0,0 0 0,0 0 0,0 1 0,0-1 0,0 0-1,0 0 1,1 0 0,-1 0 0,0 1 0,0-1 0,0 0 0,0 0 0,0 0 0,0 0 0,0 1 0,0-1 0,0 0 0,0 0 0,0 0 0,1 0 0,-1 0 0,0 1 0,0-1 0,0 0 0,0 0 0,0 0 0,1 0 0,-1 0 0,0 0 0,0 0 0,0 0 0,0 0 0,1 1 0,-1-1 0,0 0 0,0 0 0,0 0 0,1 0 0,-1 0 0,0 0 0,0 0 0,0 0 0,1 0 0,-1 0 0,0-1 0,0 1 0,0 0 0,0 0 0,1 0 0,-1 0 0,0 0 114,9-5-1963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1:33:50.9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0 278 5184,'0'0'416,"0"0"325,0 0 240,0 0-255,10-4 1300,-6 2-1869,0 0 0,0 0 0,-1 0 0,1-1 0,0 0 0,-1 1 0,0-1 0,1 0 0,1-3-157,25-34 821,-12 16-255,-1 4-120,-1-2-1,-1 0 0,0 0 1,6-18-446,-14 28 176,-5 8-127,0 1 0,-1 0 0,1-1 0,-1 0 0,1 1 0,-1-1 0,0 0 0,-1 0 0,1 0 0,0-2-49,-1 33-26,-2 1-1,0 0 0,-2-1 1,-3 13 26,-2 3-352,3 0 1,-1 30 351,-1 2-391,0 0-1950,2 53 2341,-1-67-4560,11-49 2779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2:08:48.246"/>
    </inkml:context>
    <inkml:brush xml:id="br0">
      <inkml:brushProperty name="width" value="0.07938" units="cm"/>
      <inkml:brushProperty name="height" value="0.07938" units="cm"/>
      <inkml:brushProperty name="color" value="#F14D5D"/>
    </inkml:brush>
  </inkml:definitions>
  <inkml:trace contextRef="#ctx0" brushRef="#br0">934 1334 3072,'4'-3'696,"-1"1"407,-5 1 6047,-24 28-4633,5-2-2083,0 1 1,2 1-1,1 1 0,-13 24-434,-8 15 135,-11 11-79,-2-2 0,-41 43-56,91-117 4,-33 37 19,-8 5-23,12-12-552,1 2 0,2 1 0,-16 27 552,15-21-1389,23-33 718,-12 16-1873,17-23 2213,0 0-1,0 0 1,0 0 0,1-1-1,-1 1 1,-1 0-1,1 0 1,0 0-1,0-1 1,0 1 0,0-1-1,0 1 1,-1-1-1,1 1 1,0-1 0,-1 1 331,0-1-1915</inkml:trace>
  <inkml:trace contextRef="#ctx0" brushRef="#br0" timeOffset="784.68">963 2095 4736,'0'0'1589,"0"0"-853,0 0 224,0 0 400,0 0-389,0 0 154,-6 0 1350,-5-5-1519,-1-1 0,1 0 1,-9-6-957,-1 0 485,-22-15 756,0-2-1241,5 3 391,21 15-278,0 0 0,1-2 0,1 0 0,0 0 0,0-2-1,2 0-112,-34-43 115,3-1-1,1-5-114,-57-77-5,91 129-30,-22-28-140,-2 1 0,-1 2 0,-7-3 175,17 17-925,15 12-2372,7 9-876,4 2-2375,3 3 4196</inkml:trace>
  <inkml:trace contextRef="#ctx0" brushRef="#br0" timeOffset="4545.56">201 767 5632,'0'5'404,"0"0"1,1-1-1,0 1 1,0 0-1,0 0 1,0 0-1,1-1 1,0 1-1,0-1 1,0 1 0,1-1-1,-1 0 1,1 0-1,0 0 1,0 0-1,0 0 1,1-1-1,-1 0 1,3 2-405,-3-3 49,-1 0 0,1 0 1,-1-1-1,1 1 1,0-1-1,0 0 0,0 0 1,0 0-1,0 0 1,0 0-1,0-1 0,0 1 1,0-1-1,0 0 1,0 0-1,0 0 0,0 0 1,1-1-1,-1 1 1,0-1-1,0 1 0,0-1 1,0 0-1,-1-1 1,1 1-1,0 0 0,0-1 1,-1 0-1,1 1 1,1-3-50,6-4 81,-1-1 0,0 0 0,-1 0 0,0-1 1,-1 0-1,0 0 0,0-1 0,-1 0 1,0-1-82,3-8 110,0 0 1,-2-1-1,0 0 1,3-19-111,-7 20 88,1-1 0,-2 0 1,-1 0-1,-1-16-88,-1 25 79,0-1 0,-1 1 1,0 0-1,-1 0 0,0 0 0,-1 0 0,-1 0 0,-3-7-79,6 16 22,1 0-1,0 0 0,-1 0 1,0 1-1,1-1 0,-1 1 1,0-1-1,0 1 0,-1 0 1,1-1-1,0 1 0,-1 0 1,1 1-1,-1-1 0,0 0 1,0 1-1,0 0 0,1-1 1,-1 1-1,0 0 0,0 0 1,-1 1-1,1-1 0,0 1 1,0-1-1,0 1 0,0 0 1,0 0-1,-1 1 0,1-1-21,-10 3 29,0 1-1,0 0 0,1 1 0,-1 0 0,1 1 0,-3 3-28,-70 43 23,71-43-57,1 0 0,1 1-1,0 0 1,0 1 0,1 0-1,0 1 1,1 0 0,0 1-1,1 0 1,0 1 0,1 0-1,1 0 1,0 0 0,1 1-1,1 0 1,0 2 34,-1 5-242,1 0 0,2 0 0,-1 12 242,3-28-141,1 1 0,0-1 0,0 0 0,1 0 0,0 1 0,0-1 1,0 0-1,1 0 0,0 0 0,0 0 0,1 0 0,-1-1 0,1 1 1,3 3 140,-5-7-159,0-1 0,1 1 0,0 0 0,-1-1 0,1 1 0,0-1 0,-1 1 1,1-1-1,0 0 0,0 0 0,0 0 0,0 0 0,1 0 0,-1 0 0,0-1 1,0 1-1,0-1 0,1 1 0,-1-1 0,0 0 0,1 0 0,-1 0 1,0 0-1,0 0 0,1-1 0,-1 1 0,0-1 0,1 1 159,4-2-618,-1-1-1,1 0 0,-1 0 1,0 0-1,1 0 1,-1-1-1,-1 0 1,2-1 618,25-17-1915</inkml:trace>
  <inkml:trace contextRef="#ctx0" brushRef="#br0" timeOffset="5232.8">560 864 6784,'0'17'4122,"0"-16"-3002,0-11 848,1-13-1112,0 17-756,-1-1 0,0 0-1,0 1 1,-1-1 0,1 0 0,-1 1 0,-1-1 0,1 1 0,-1-1-100,0 5-953,3 6-622,0 6-3844,-1-5 3089</inkml:trace>
  <inkml:trace contextRef="#ctx0" brushRef="#br0" timeOffset="6158.98">1049 443 4992,'0'2'726,"0"0"1,0 0-1,0 0 0,0 0 1,-1 0-1,1 0 0,-1 0 1,0 0-1,1 0 0,-1 0 1,-1 1-727,-13 14 1444,11-14-1317,0 0 0,-1 0 1,0 0-1,0-1 0,0 1 0,0-1 0,0-1 0,0 1 0,0-1 0,0 0 1,-1 0-1,1 0 0,-4-1-127,-4 1 62,1-1 0,-1 0 0,0-2 0,1 1 0,-10-3-62,18 3 6,0 0 1,0-1-1,-1 1 1,1-1-1,0 0 1,0 0 0,0 0-1,1-1 1,-1 1-1,0-1 1,1 0-1,0 0 1,0 0-1,-3-3-6,3 1 7,-1-1 0,1 1 0,0 0 0,1-1 0,-1 1 0,1-1-1,0 0 1,0 0 0,1 0 0,0-1-7,-1-6 9,1 1 0,0-1 0,1 1 0,1-1 0,0 1 0,0-1 0,2 1 0,-1-1 0,2 1 0,1-3-9,-5 12 5,2-1-1,-1 1 0,0 0 0,1 1 1,-1-1-1,1 0 0,0 0 0,0 1 0,0-1 1,0 1-1,1-1 0,-1 1 0,0 0 1,1 0-1,0 0 0,-1 0 0,1 1 0,0-1 1,0 1-1,0-1 0,0 1 0,0 0 0,1 0 1,-1 1-1,0-1 0,0 1 0,0-1 1,1 1-1,-1 0 0,0 0 0,1 0 0,-1 1 1,0-1-1,0 1 0,0 0 0,1 0 1,-1 0-1,0 0 0,0 1 0,0-1 0,0 1 1,-1 0-1,2 0-4,7 7 39,0 0 1,0 1 0,-1 0-1,0 1 1,-1 0 0,6 9-40,1 5 379,0 1 1,8 21-380,-21-40 54,-1-1 0,0 0 0,0 1 0,-1-1 0,1 1 0,-2-1 0,1 1 0,-1-1 0,0 1 0,0 0 0,-1-1 0,1 1 1,-2-1-1,1 1 0,-2 3-54,-5 13 151,0 1 0,-2-1 0,-7 11-151,10-20 37,-2 3-55,-1-1-1,0 0 0,-2 0 1,1-1-1,-5 3 19,-7 6-249,0-1-1,-20 14 250,2-9-1843,-3-6-3807,32-20 1736,5-2 1306</inkml:trace>
  <inkml:trace contextRef="#ctx0" brushRef="#br0" timeOffset="10233.57">5882 1226 4096,'0'-1'36,"0"1"-1,0 0 1,0 0-1,0 0 1,0 0 0,0 0-1,0 0 1,0 0 0,0 0-1,0 0 1,0 0 0,0 0-1,0 0 1,0 0 0,0 0-1,0 0 1,0-1-1,-1 1 1,1 0 0,0 0-1,0 0 1,0 0 0,0 0-1,0 0 1,0 0 0,0 0-1,0 0 1,0 0 0,0 0-1,0 0 1,0 0-1,0 0 1,0 0 0,0 0-1,0 0 1,-1 0 0,1 0-1,0 0 1,0 0 0,0 0-1,0 0 1,0 0 0,0 0-1,0 0 1,0 0-1,0 0 1,0 0 0,0 0-1,0 0 1,0 0 0,0 0-1,0 0 1,-1 0 0,1 0-1,0 0 1,0 1-1,0-1 1,0 0 0,0 0-1,0 0 1,0 0 0,0 0-1,0 0 1,0 0 0,0 0-1,0 0 1,0 0 0,0 0-36,-5 5 575,4-4 634,1 1-1002,-1-1 1,1 1 0,-1-1-1,1 0 1,-1 0-1,0 1 1,1-1 0,-1 0-1,0 0 1,0 0 0,0 0-1,0 0 1,0 0-1,0 0 1,0 0 0,0 0-1,0 0 1,-1 0 0,1-1-1,-1 1-207,-37 18 945,12-5-160,4 2-289,0 2 0,2 0 0,0 2 0,-3 4-496,-181 181 1450,126-132-921,-61 41-529,113-94 47,-27 20 151,-13 15-198,24-18-976,-9 4 976,49-39-152,-20 12-1257,23-13 1179,-1-1 0,0 0 0,0 1-1,0-1 1,0 0 0,1 0 0,-1 0-1,0 0 1,0 0 0,0 0 0,0 0-1,0 0 1,0 0 0,1 0 0,-1 0-1,0-1 1,0 1 0,0 0 0,0-1-1,1 1 1,-1 0 0,0-1 0,0 1-1,1-1 1,-2 0 230,-4-3-2549</inkml:trace>
  <inkml:trace contextRef="#ctx0" brushRef="#br0" timeOffset="10923.26">6020 2083 2944,'0'0'49,"0"0"1,0 0-1,0 0 1,0 0-1,0 0 1,0 1-1,0-1 1,0 0-1,1 0 1,-1 0-1,0 0 1,0 0-1,0 0 1,0 0-1,0 0 1,0 0-1,0 0 1,0 0-1,0 0 1,0 0-1,1 0 1,-1 1-1,0-1 1,0 0-1,0 0 1,0 0-1,0 0 1,0 0-1,0 0 1,0 0-1,1 0 1,-1 0-1,0 0 1,0 0-1,0 0 1,0 0-1,0-1 1,0 1-1,0 0 1,0 0-1,0 0 1,1 0-1,-1 0 1,0 0-1,0 0 1,0 0-1,0 0 1,0 0-1,0 0 1,0 0-1,0 0 1,0 0-1,0-1 1,0 1-1,0 0 1,0 0-1,0 0 1,1 0-1,-1 0-49,-3-9 2940,-7-8-240,-86-59 1416,62 51-3564,0-3 1,-26-28-553,-50-62 613,67 76-438,-2 2 0,-1 1 0,-2 3 0,-2 2 0,-2 2-175,-30-14 682,-74-28-682,131 63 135,0 1 0,0 1-1,-1 2 1,-18-4-135,33 10 60,0-1-1,0 1 1,-3 1-60,11 0-186,0 0 0,0 0 1,0 1-1,1-1 0,-1 1 1,0-1-1,0 1 0,1 0 0,-1 0 1,1 0-1,-1 1 0,0-1 1,1 0-1,0 1 186,1-2-107,1 0 0,0 0-1,0 1 1,0-1 0,0 0 0,0 0 0,0 0 0,0 0-1,-1 0 1,1 0 0,0 1 0,0-1 0,0 0 0,0 0-1,0 0 1,0 0 0,0 1 0,0-1 0,0 0 0,0 0 0,0 0-1,0 0 1,0 0 0,0 1 0,0-1 0,0 0 0,0 0-1,0 0 1,0 0 0,0 1 0,0-1 0,0 0 0,1 0 0,-1 0-1,0 0 1,0 0 0,0 1 0,0-1 0,0 0 0,0 0-1,0 0 1,0 0 0,1 0 0,-1 0 0,0 0 0,0 0-1,0 1 1,0-1 0,0 0 0,1 0 0,-1 0 0,0 0 0,0 0-1,0 0 1,0 0 0,1 0 0,-1 0 0,0 0 0,0 0-1,0 0 1,0 0 0,1 0 0,-1 0 0,0 0 0,0 0 107,5-6-3638,1 1 1228</inkml:trace>
  <inkml:trace contextRef="#ctx0" brushRef="#br0" timeOffset="13798.84">5526 203 6400,'0'0'167,"-1"-1"-1,1 0 1,0 1 0,0-1 0,0 0-1,0 1 1,0-1 0,0 0 0,0 1-1,0-1 1,1 0 0,-1 1 0,0-1-1,0 0 1,0 1 0,1-1 0,-1 0-1,0 1 1,1-1 0,-1 1 0,0-1 0,1 1-1,-1-1 1,1 1 0,-1-1 0,1 1-1,-1-1 1,1 1 0,-1-1 0,1 1-1,0 0 1,-1-1 0,1 1 0,-1 0-1,1 0 1,0 0 0,-1-1 0,1 1-1,0 0-166,32-8 3274,-26 7-3009,-2 1-111,0 0-1,0 0 0,0 0 1,0 0-1,0 1 0,0 0 1,0 0-1,0 0 1,0 1-1,0 0 0,-1 0 1,1 0-1,0 0 1,-1 1-1,3 1-153,3 3 157,0 1 1,0-1-1,-1 1 1,0 1-1,6 8-157,-12-14 9,-1 0 1,1 1-1,-1-1 0,-1 1 0,1 0 1,0 0-1,-1-1 0,0 1 0,0 0 1,0 0-1,0 0 0,0 0 0,-1 0 1,0 0-1,0 0 0,0 0 0,0 1 1,-1-1-1,0 0 0,1 0 0,-1 0 1,-2 2-10,0 3-19,0-1 1,-1 0-1,0 1 1,-1-2-1,1 1 1,-2 0-1,1-1 1,-1 0-1,-5 5 19,3-5-56,-1 1-1,0-2 1,0 1-1,-10 4 57,12-7 45,6-3-47,1-1-1,-1 0 1,0 1 0,1-1-1,-1 1 1,1 0 0,-1-1-1,1 1 1,-1-1 0,1 1-1,0 0 1,-1-1 0,1 1-1,0 0 1,-1-1 0,1 1-1,0 0 1,0-1 0,0 1 0,0 0-1,-1 0 1,1-1 0,0 1-1,0 0 1,1 0 0,-1-1-1,0 1 1,0 0 0,0-1-1,0 1 1,1 0 0,-1 0-1,0-1 1,0 1 0,1 0-1,-1-1 1,1 1 0,-1-1-1,1 1 1,-1 0 2,4 4 30,0 0-1,0 0 1,1 0 0,2 2-30,0-1 70,-5-3-62,13 12-1,-1 1 0,-1 0 0,9 16-7,-18-27-14,-1 1 1,0 0-1,-1 0 1,1 0-1,-1 0 1,0 0-1,-1 0 1,1 0-1,-1 1 1,-1-1 0,1 0-1,-1 1 1,0-1-1,-1 5 14,0-5-9,0-1 0,0 0 0,0 0 0,-1 0 0,0 0 0,0 0 0,0 0 0,0-1 1,-1 1-1,0-1 0,0 0 0,0 1 0,-2 0 9,3-3-5,-1 1 0,1-1 0,0-1 0,-1 1 0,1 0 0,-1-1 0,1 1 0,-1-1 0,0 0 0,1 0 0,-1 0 0,0 0 0,0 0 0,0-1 1,0 1-1,0-1 0,0 0 0,0 0 0,0 0 0,0 0 0,0 0 0,0-1 0,0 1 0,1-1 0,-1 0 5,-13-4-807,1-1 0,0-1 0,-6-4 807,1 0-3605,1-1-1,-4-4 3606,2 1-2794</inkml:trace>
  <inkml:trace contextRef="#ctx0" brushRef="#br0" timeOffset="12596.16">4660 395 4736,'3'21'6277,"18"-21"-3280,-18 0-2889,1-1 0,0 1 0,-1-1-1,1 0 1,-1 0 0,1 0 0,-1 0 0,1-1 0,-1 1-1,0-1 1,0 0 0,0 0 0,0 0 0,0-1-1,0 1 1,0-1 0,1-1-108,4-5 151,0-1 0,-1 0 0,0 0 1,3-6-152,9-21 548,8-18-548,-1-1 235,-4 12 587,13-39-822,-32 75 99,1 0 0,0 1 1,0 0-1,4-6-99,-3 7 61,2-1 133,-1 10-38,-5-2-149,0 0 0,-1 1 0,1-1 0,-1 1 0,1-1 0,-1 1 0,0-1 0,1 1 0,-1-1 0,0 1 0,0 1-7,-2 32 42,-1 0 1,-8 31-43,1-4-42,-6 37-380,-5 39-1089,18-107 349,1 0 0,2 0 0,2 12 1162,-2-5-2325,1 6-2310,4-22 2545</inkml:trace>
  <inkml:trace contextRef="#ctx0" brushRef="#br0" timeOffset="13064.68">5149 813 6912,'1'-7'1032,"1"1"0,1 0 1,-1 0-1,1 0 1,0 0-1,1 0 0,1-3-1032,-1 4 255,-2 0-1,1 0 0,-1-1 0,1 1 1,-2-1-1,2-5-254,-2 9 56,-1 0 1,1 0-1,-1 0 0,0 0 1,0 0-1,1 0 0,-2 0 1,1 0-1,0 0 1,0 0-1,-1 0 0,1 0 1,-1 0-1,1 0 0,-1 0 1,0 0-1,0 0 0,0 1 1,0-1-1,0 0 0,-1-1-56,2 3-9,-1 0-1,1 0 0,0-1 0,0 1 0,-1 0 0,1 0 0,0 0 0,0-1 0,-1 1 1,1 0-1,0 0 0,-1 0 0,1 0 0,0 0 0,-1 0 0,1 0 0,0 0 0,-1 0 1,1 0-1,0 0 0,0 0 0,-1 0 0,1 0 0,0 0 0,-1 0 0,1 0 0,0 0 1,-1 0-1,1 0 0,0 1 0,-1-1 0,1 0 0,0 0 0,0 0 0,-1 0 0,1 1 1,0-1-1,0 0 0,-1 0 0,1 1 0,0-1 0,0 0 0,0 0 0,0 1 0,-1-1 1,1 0-1,0 1 0,0-1 0,0 0 0,0 1 0,0-1 10,-6 16-2519,6-14 2062,-1 4-779,3-1-2447,6 3 1251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5-15T08:54:27.532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26 410 2760 0 0,'0'1'207'0'0,"-4"2"53"0"0,4-2 870 0 0,-2-1 1326 0 0,-5 6-32 0 0,4-3-1591 0 0,-4 13 2562 0 0,5 3-619 0 0,2-18-2737 0 0,0 0 819 0 0,0-1 19 0 0,0 0-817 0 0,0 0-1 0 0,0 1 0 0 0,0-1 0 0 0,0 0 0 0 0,0 0 1 0 0,0 1-1 0 0,0-1 0 0 0,0 0 0 0 0,0 0 0 0 0,0 1 0 0 0,0-1 1 0 0,1 0-1 0 0,-1 0 0 0 0,0 0 0 0 0,0 1 0 0 0,0-1 1 0 0,0 0-1 0 0,0 0 0 0 0,1 0 0 0 0,-1 0 0 0 0,0 1 0 0 0,0-1 1 0 0,0 0-1 0 0,1 0 0 0 0,-1 0 0 0 0,0 0 0 0 0,0 0 1 0 0,0 0-1 0 0,1 0 0 0 0,-1 1 0 0 0,0-1 0 0 0,0 0 1 0 0,1 0-1 0 0,-1 0 0 0 0,0 0 0 0 0,0 0 0 0 0,1 0 0 0 0,-1 0 1 0 0,0 0-1 0 0,0 0 0 0 0,0 0 0 0 0,1 0 0 0 0,-1-1-59 0 0,10 2 511 0 0,-6-3-435 0 0,0 1 0 0 0,0-1-1 0 0,0 0 1 0 0,-1 0-1 0 0,1 0 1 0 0,-1 0-1 0 0,0-1 1 0 0,1 0 0 0 0,-1 1-1 0 0,0-1 1 0 0,-1 0-1 0 0,2-2-75 0 0,2-1 69 0 0,2-3-24 0 0,-1 0-1 0 0,0 0 1 0 0,0-1-1 0 0,2-5-44 0 0,10-14-18 0 0,29-51-62 0 0,17-20 80 0 0,-32 45 0 0 0,-18 28 0 0 0,2 0 0 0 0,8-7 0 0 0,-11 15 0 0 0,-13 15 24 0 0,-1 3 95 0 0,0 1 18 0 0,0 0-1 0 0,0 0 10 0 0,-1 24 411 0 0,0 0-1 0 0,-1 0 1 0 0,-4 14-557 0 0,-16 94 468 0 0,-7 35-8 0 0,18-108-449 0 0,0 25-11 0 0,5-16-109 0 0,3 10 109 0 0,3-57-358 0 0,0-19 65 0 0,0-2-460 0 0,2 6-554 0 0,0-1-1984 0 0,-2-5 1575 0 0</inkml:trace>
  <inkml:trace contextRef="#ctx0" brushRef="#br0" timeOffset="549.29">525 749 13504 0 0,'0'0'28'0'0,"-1"0"1"0"0,1 0 0 0 0,0 1-1 0 0,0-1 1 0 0,0 0 0 0 0,0 0 0 0 0,0 0-1 0 0,0 0 1 0 0,0 0 0 0 0,0 0 0 0 0,0 0-1 0 0,0 0 1 0 0,0 0 0 0 0,0 1-1 0 0,0-1 1 0 0,0 0 0 0 0,0 0 0 0 0,0 0-1 0 0,0 0 1 0 0,0 0 0 0 0,0 0-1 0 0,0 0 1 0 0,0 1 0 0 0,0-1 0 0 0,0 0-1 0 0,0 0 1 0 0,0 0 0 0 0,0 0 0 0 0,0 0-1 0 0,0 0 1 0 0,0 0 0 0 0,0 0-1 0 0,0 1 1 0 0,0-1 0 0 0,0 0 0 0 0,0 0-1 0 0,0 0 1 0 0,0 0 0 0 0,0 0-1 0 0,1 0 1 0 0,-1 0 0 0 0,0 0 0 0 0,0 0-1 0 0,0 0-28 0 0,7 4 1273 0 0,11-2 468 0 0,-16-2-1549 0 0,1-1 0 0 0,-1 0 0 0 0,0 0 0 0 0,0 0 1 0 0,1-1-1 0 0,-1 1 0 0 0,0-1 0 0 0,0 1 0 0 0,0-1 0 0 0,-1 1 1 0 0,1-1-1 0 0,0 0 0 0 0,0 0 0 0 0,-1 0 0 0 0,0 0 0 0 0,1-1-192 0 0,-1 2 39 0 0,-1 0-1 0 0,0 1 0 0 0,0-1 1 0 0,1 0-1 0 0,-1 1 0 0 0,0-1 1 0 0,0 0-1 0 0,0 0 0 0 0,0 1 1 0 0,0-1-1 0 0,0 0 0 0 0,0 1 1 0 0,0-1-1 0 0,0 0 0 0 0,0 0 1 0 0,-1 1-1 0 0,1-1 0 0 0,0 0 1 0 0,0 1-1 0 0,-1-1 0 0 0,1 0 0 0 0,0 1 1 0 0,-1-1-39 0 0,1 0 54 0 0,-1 0 1 0 0,1 0-1 0 0,0 0 1 0 0,-1 1 0 0 0,1-1-1 0 0,0 0 1 0 0,0 0-1 0 0,-1 0 1 0 0,1 0-1 0 0,0 0 1 0 0,0 0-1 0 0,0-1-54 0 0,2-6 318 0 0,-1 7-271 0 0,-1-1-1 0 0,1 1 1 0 0,-1-1 0 0 0,0 1-1 0 0,1 0 1 0 0,-1-1 0 0 0,0 1-1 0 0,0 0 1 0 0,0-1 0 0 0,0 1-1 0 0,-1-1 1 0 0,1 1-1 0 0,0 0 1 0 0,0-1 0 0 0,-1 1-1 0 0,1 0 1 0 0,-1-1-47 0 0,0-7 17 0 0,1 9-17 0 0,1-1 0 0 0,-1 0 0 0 0,0 0 0 0 0,0 1 0 0 0,0-1 0 0 0,0 0 0 0 0,0 0 0 0 0,0 1 0 0 0,0-1 0 0 0,-1 0 0 0 0,1 0 0 0 0,0 1 0 0 0,0-1 0 0 0,-1 0 0 0 0,1 1 0 0 0,0-1 0 0 0,-1 0 0 0 0,1 1 0 0 0,-1-1 0 0 0,1 0 0 0 0,0 1 0 0 0,-1-1 0 0 0,0 1 0 0 0,1-1 0 0 0,-1 1 0 0 0,1-1 0 0 0,-1 1 0 0 0,0-1 0 0 0,0 1 0 0 0,1-1 0 0 0,-1 1 0 0 0,1 0 0 0 0,-1 0 0 0 0,1 0 0 0 0,-1-1 0 0 0,1 1 0 0 0,-1 0 0 0 0,1 0 0 0 0,-1 0 0 0 0,0 0 0 0 0,1 0 0 0 0,-1 0 0 0 0,1 0 0 0 0,-1 0 0 0 0,1 0 0 0 0,-1 0 0 0 0,1 0 0 0 0,-1 0 0 0 0,0 1 0 0 0,0 0 0 0 0,-1 1 0 0 0,0-1 0 0 0,1 1 0 0 0,-1 0 0 0 0,1 0 0 0 0,0 0 0 0 0,0 0 0 0 0,-1 0 0 0 0,1 0 0 0 0,0 0 0 0 0,1 0 0 0 0,-1 0 0 0 0,0 1 0 0 0,1-1 0 0 0,-1 0 0 0 0,1 0 0 0 0,0 1 0 0 0,-1-1 0 0 0,-5 21 0 0 0,4-18 0 0 0,1-4 0 0 0,0 0 0 0 0,0 1 0 0 0,1-1 0 0 0,-1 1 0 0 0,1 0 0 0 0,-1-1 0 0 0,1 1 0 0 0,0-1 0 0 0,-1 1 0 0 0,1 0 0 0 0,-3 19 0 0 0,2-14 0 0 0,6-3-269 0 0,-2-4-1135 0 0,3-7-499 0 0</inkml:trace>
  <inkml:trace contextRef="#ctx0" brushRef="#br0" timeOffset="1183">885 195 4608 0 0,'17'0'208'0'0,"-16"0"-160"0"0,-1 0 0 0 0,0 0 0 0 0,1 0 0 0 0,-1 0 0 0 0,0 0 0 0 0,1 0 0 0 0,-1 0 0 0 0,0 1 0 0 0,1-1 0 0 0,-1 0 0 0 0,0 0 0 0 0,1 0 0 0 0,-1 0 0 0 0,0 0 0 0 0,1 1 0 0 0,-1-1 0 0 0,0 0 0 0 0,0 0 0 0 0,1 1 0 0 0,-1-1 0 0 0,0 0 0 0 0,0 0 0 0 0,0 1 0 0 0,1-1 0 0 0,-1 0 0 0 0,0 1 0 0 0,0-1 0 0 0,0 0 0 0 0,0 1 0 0 0,0-1 0 0 0,1 0-1 0 0,-1 1 1 0 0,0-1 0 0 0,0 0 0 0 0,0 1 0 0 0,0-1 0 0 0,0 0 0 0 0,0 1 0 0 0,0-1 0 0 0,0 0-48 0 0,-3 18 4346 0 0,1-10-805 0 0,2-4-3072 0 0,-1 0-1 0 0,0 1 0 0 0,1-1 0 0 0,-1 0 1 0 0,-1 0-1 0 0,1 0 0 0 0,0 0 1 0 0,-1 0-1 0 0,0 0 0 0 0,0 0 0 0 0,0-1 1 0 0,-1 1-1 0 0,-1 1-468 0 0,3-4 51 0 0,1 0 0 0 0,-1 0 1 0 0,0 0-1 0 0,0 0 0 0 0,0 0 0 0 0,0-1 0 0 0,0 1 0 0 0,0 0 1 0 0,-1-1-1 0 0,1 1 0 0 0,0-1 0 0 0,0 1 0 0 0,0-1 1 0 0,-1 0-1 0 0,1 1 0 0 0,0-1 0 0 0,0 0 0 0 0,-1 0 0 0 0,1 0 1 0 0,0 0-1 0 0,-1 0 0 0 0,1 0 0 0 0,0 0 0 0 0,0 0 1 0 0,-1 0-1 0 0,1-1 0 0 0,0 1 0 0 0,0-1 0 0 0,-1 1-51 0 0,0-1 23 0 0,0-1 1 0 0,0 1-1 0 0,1-1 0 0 0,-1 1 0 0 0,0-1 0 0 0,0 0 0 0 0,1 0 0 0 0,-1 1 1 0 0,1-1-1 0 0,0 0 0 0 0,-1 0 0 0 0,1-1 0 0 0,0 1 0 0 0,0 0 0 0 0,0 0 1 0 0,0-2-24 0 0,-11-17 17 0 0,11 19-13 0 0,-1 0 1 0 0,1 0 0 0 0,-1 0-1 0 0,1-1 1 0 0,0 1 0 0 0,0-1-1 0 0,0 1 1 0 0,0 0 0 0 0,0-1 0 0 0,1 0-1 0 0,-1 1 1 0 0,1-1 0 0 0,0 1-1 0 0,0-1-4 0 0,-2-25 33 0 0,1 23-29 0 0,0 0 0 0 0,1 0 0 0 0,0 0 0 0 0,0 0 0 0 0,0 0 0 0 0,0 0 0 0 0,1 0 0 0 0,0 0 0 0 0,0 0 1 0 0,0 1-1 0 0,1-2-4 0 0,14-38 120 0 0,-15 42-120 0 0,0 1 1 0 0,0-1-1 0 0,0 0 1 0 0,0 0-1 0 0,1 0 1 0 0,-1 1-1 0 0,0-1 1 0 0,1 1-1 0 0,-1-1 0 0 0,1 1 1 0 0,-1-1-1 0 0,1 1 1 0 0,0 0-1 0 0,0 0 1 0 0,-1 0-1 0 0,2-1 0 0 0,18-14 57 0 0,-18 13-56 0 0,0 0 1 0 0,1 0-1 0 0,-1 0 1 0 0,1 1 0 0 0,0-1-1 0 0,0 1 1 0 0,0 0-1 0 0,0 0 1 0 0,0 0 0 0 0,0 1-1 0 0,1 0 1 0 0,-1-1 0 0 0,1 1-1 0 0,-1 1 1 0 0,3-1-2 0 0,-4 1 5 0 0,1-1 0 0 0,0 1 0 0 0,-1 0 0 0 0,1 1 1 0 0,-1-1-1 0 0,1 1 0 0 0,-1-1 0 0 0,1 1 0 0 0,-1 0 1 0 0,1 0-1 0 0,-1 1 0 0 0,0-1 0 0 0,0 1 0 0 0,1 0 1 0 0,-1 0-1 0 0,0 0 0 0 0,0 0 0 0 0,-1 0 0 0 0,1 0 1 0 0,0 1-6 0 0,1 1 9 0 0,0 0 0 0 0,0-1 1 0 0,0 0-1 0 0,1 0 0 0 0,0 1-9 0 0,-2-3 11 0 0,0 1 0 0 0,0 0 0 0 0,0 0 1 0 0,-1 0-1 0 0,1 0 0 0 0,0 0 0 0 0,-1 1 0 0 0,0-1 0 0 0,0 1 0 0 0,0 0 0 0 0,0-1 0 0 0,0 1 0 0 0,0 1-11 0 0,3 5 69 0 0,0 1 0 0 0,1-1-1 0 0,3 2-68 0 0,-5-6 102 0 0,-1 0 0 0 0,1 0-1 0 0,-1 1 1 0 0,0-1 0 0 0,0 1-1 0 0,0 0 1 0 0,-1 0 0 0 0,0 0-1 0 0,0 0 1 0 0,0 3-102 0 0,-1-4 121 0 0,2 11 79 0 0,-1-1-1 0 0,0 1 0 0 0,-1 0 0 0 0,-1 0 0 0 0,-1 8-199 0 0,-4 13 0 0 0,2 15 0 0 0,0-40 0 0 0,1 0 0 0 0,-1 0 0 0 0,-1 0 0 0 0,0 0 0 0 0,-1 0 0 0 0,0-1 0 0 0,-1 0 0 0 0,-1 1 0 0 0,-10 23 0 0 0,10-20 0 0 0,-1-2 0 0 0,-1 1 0 0 0,0-1 0 0 0,-7 8 0 0 0,-13 19 0 0 0,23-32 14 0 0,1-1 0 0 0,-1 0 0 0 0,0 0 0 0 0,0 0 0 0 0,-1-1 0 0 0,0 0 0 0 0,0 0 0 0 0,-1-1 0 0 0,1 1 0 0 0,-1-2 0 0 0,0 1 0 0 0,-1-1-14 0 0,-6 2-38 0 0,12-4 19 0 0,1-1 0 0 0,-1 0 1 0 0,0 1-1 0 0,0-1 1 0 0,1-1-1 0 0,-1 1 1 0 0,0 0-1 0 0,0-1 0 0 0,0 1 1 0 0,0-1-1 0 0,0 0 1 0 0,0 0-1 0 0,-3 0 19 0 0,-2-1-1804 0 0,8 1-112 0 0</inkml:trace>
  <inkml:trace contextRef="#ctx0" brushRef="#br0" timeOffset="2786.7">1332 1100 3224 0 0,'24'0'437'0'0,"-19"0"627"0"0,-5 0 273 0 0,0 0 58 0 0,0 0-68 0 0,0 0-335 0 0,0 0-915 0 0,0 0 0 0 0,0-1 0 0 0,0 1 0 0 0,0 0 0 0 0,0 0 0 0 0,0-1 0 0 0,0 1 0 0 0,0 0 0 0 0,0-1 0 0 0,0 1 0 0 0,0 0 0 0 0,0 0 0 0 0,0-1 0 0 0,0 1 0 0 0,0 0 0 0 0,0 0 0 0 0,0-1 0 0 0,0 1 0 0 0,0 0 0 0 0,0 0 0 0 0,0-1 0 0 0,-1 1 0 0 0,1 0 0 0 0,0 0 0 0 0,0-1 0 0 0,0 1 0 0 0,0 0 0 0 0,-1 0 0 0 0,1 0 0 0 0,0-1 0 0 0,0 1 0 0 0,0 0-77 0 0,-27 0 4879 0 0,27 0-4055 0 0,-3 1-25 0 0,0 1-617 0 0,-1 0 1 0 0,1 0-1 0 0,0 0 1 0 0,-1 1-1 0 0,1-1 0 0 0,0 1 1 0 0,1 0-1 0 0,-1 0 0 0 0,0 0 1 0 0,1 0-1 0 0,-1 1 1 0 0,1-1-1 0 0,0 1 0 0 0,-1 2-182 0 0,-1 0 220 0 0,0 1-1 0 0,0-1 0 0 0,-1 0 0 0 0,0-1 0 0 0,-3 4-219 0 0,-4 1 270 0 0,5-4-82 0 0,0 0 1 0 0,1 0 0 0 0,0 0-1 0 0,-1 2-188 0 0,-8 10 403 0 0,-1-2 0 0 0,0 0 0 0 0,-1-1 0 0 0,-3 2-403 0 0,-6 5 351 0 0,-61 64-352 0 0,48-51 23 0 0,1 3 0 0 0,-7 12-22 0 0,29-33 25 0 0,-1 0 0 0 0,-5 3-25 0 0,7-8 11 0 0,1 1 0 0 0,1 1 0 0 0,0 0 0 0 0,-6 10-11 0 0,-1 2 31 0 0,-1-1 0 0 0,-12 10-31 0 0,3-3-2 0 0,0 3 2 0 0,18-21 0 0 0,-1-2 0 0 0,0 1 0 0 0,-13 9 0 0 0,9-8 0 0 0,0 1 0 0 0,-2 4 0 0 0,6-7 0 0 0,-1 0 0 0 0,0-1 0 0 0,0 0 0 0 0,-1-1 0 0 0,-1-1 0 0 0,-1 1 0 0 0,-24 14 0 0 0,38-22-29 0 0,-1-1 0 0 0,0 1 1 0 0,1-1-1 0 0,-1 1 0 0 0,0-1 0 0 0,0 0 0 0 0,0-1 0 0 0,0 1 0 0 0,0-1 0 0 0,0 1 0 0 0,0-1 1 0 0,-1-1 28 0 0,4 1-206 0 0,-6-11-2392 0 0,7 7 2060 0 0,-1 1 0 0 0,1-1-1 0 0,0 0 1 0 0,0 0 0 0 0,0 0 0 0 0,0 0 0 0 0,1 0 0 0 0,-1 0 0 0 0,1 0 0 0 0,0 1 0 0 0,1-1 0 0 0,-1 0 0 0 0,1 1 0 0 0,-1-1 0 0 0,1 1 0 0 0,0-1 538 0 0,11-17-2048 0 0</inkml:trace>
  <inkml:trace contextRef="#ctx0" brushRef="#br0" timeOffset="3199.81">1378 2106 9216 0 0,'-14'5'421'0'0,"11"-4"-12"0"0,2-1-398 0 0,1-1 0 0 0,-1 1 0 0 0,1-1 0 0 0,-1 1 0 0 0,0-1 0 0 0,1 1 0 0 0,-1-1-1 0 0,0 1 1 0 0,1 0 0 0 0,-1-1 0 0 0,0 1 0 0 0,0 0 0 0 0,1 0 0 0 0,-1 0 0 0 0,0-1-11 0 0,-1 1-2 0 0,-1-2 222 0 0,0 0 0 0 0,0 0 0 0 0,-1 0 0 0 0,2-1-1 0 0,-1 1 1 0 0,-1-2-220 0 0,1 1 324 0 0,0 1 0 0 0,0-1 0 0 0,-1 0 0 0 0,1 1-1 0 0,-1 0 1 0 0,-2-2-324 0 0,-1 1 269 0 0,0 0-1 0 0,0-1 1 0 0,1 0 0 0 0,0 0-1 0 0,0-1 1 0 0,0 1-1 0 0,0-1 1 0 0,1-1 0 0 0,-3-2-269 0 0,-42-43 1518 0 0,34 35-897 0 0,0 0-1 0 0,-12-16-620 0 0,-86-111 1805 0 0,92 116-1506 0 0,-15-23 175 0 0,24 31-259 0 0,-2 1 0 0 0,1 0 0 0 0,-14-11-215 0 0,-13-11 433 0 0,2-1-1 0 0,-1-5-432 0 0,-3-4 376 0 0,-2 3 0 0 0,-19-14-376 0 0,15 11 0 0 0,29 28 0 0 0,-18-14 0 0 0,-30-24-10 0 0,27 22 219 0 0,-6-2-209 0 0,6 4 353 0 0,31 26-285 0 0,-1 1 1 0 0,0 0-1 0 0,0 0 0 0 0,-1 1 1 0 0,-9-5-69 0 0,0 2-8 0 0,-6-3-623 0 0,26 13-786 0 0,1 1-453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5-15T08:54:32.067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534 426 2904 0 0,'0'0'133'0'0,"0"0"51"0"0,0 0 130 0 0,0 0 56 0 0,0 2 13 0 0,0 5 13 0 0,0-5 52 0 0,0-2 28 0 0,-8 17 2316 0 0,8-9-2172 0 0,0-5-18 0 0,-5 3 584 0 0,3-2-781 0 0,1-1 0 0 0,0 1 1 0 0,-1 0-1 0 0,1-1 0 0 0,0 1 0 0 0,1 0 1 0 0,-1 0-1 0 0,1-1 0 0 0,-1 1 1 0 0,1 0-1 0 0,1 0 0 0 0,-1 0 1 0 0,0 0-1 0 0,2 3-405 0 0,-2-5 244 0 0,0 1 1 0 0,1-1-1 0 0,0 0 1 0 0,0 0 0 0 0,-1 0-1 0 0,1 0 1 0 0,0 0-1 0 0,1 0 1 0 0,-1 0-1 0 0,0 0 1 0 0,1 0-1 0 0,-1 0 1 0 0,1 0-1 0 0,-1-1 1 0 0,1 1-1 0 0,0-1 1 0 0,0 1 0 0 0,0-1-1 0 0,-1 0 1 0 0,1 1-1 0 0,1-1 1 0 0,-1 0-1 0 0,0-1 1 0 0,0 1-1 0 0,0 0-244 0 0,2 0 52 0 0,-1 0-1 0 0,1 0 1 0 0,-1-1 0 0 0,1 1-1 0 0,-1-1 1 0 0,1 0-1 0 0,-1 0 1 0 0,1 0-1 0 0,-1-1 1 0 0,1 1 0 0 0,-1-1-1 0 0,1 0 1 0 0,-1 0-1 0 0,1 0 1 0 0,-1 0-1 0 0,0-1 1 0 0,0 1 0 0 0,0-1-1 0 0,1 0 1 0 0,-2 0-1 0 0,1 0 1 0 0,0 0-1 0 0,0 0 1 0 0,-1-1 0 0 0,3-1-52 0 0,6-9 7 0 0,0-1 1 0 0,0 0 0 0 0,-1 0 0 0 0,-1-1-1 0 0,-1 0 1 0 0,6-13-8 0 0,-8 15-8 0 0,-1-1 0 0 0,0 0 0 0 0,0 0 0 0 0,-2-1 1 0 0,0 1-1 0 0,0-1 0 0 0,-2 1 0 0 0,1-1 0 0 0,-2-4 8 0 0,0 8-16 0 0,-1-1 1 0 0,-1 1-1 0 0,1 0 1 0 0,-2 0-1 0 0,0 1 1 0 0,0-1-1 0 0,-1 0 1 0 0,0 1-1 0 0,-1 0 1 0 0,0 0-1 0 0,0 0 1 0 0,-5-4 15 0 0,6 7-15 0 0,-9-12-17 0 0,0 1 0 0 0,-15-15 32 0 0,24 29 6 0 0,1 0 0 0 0,-1 0 1 0 0,-1 1-1 0 0,1-1 0 0 0,0 1 0 0 0,-1 0 1 0 0,0 0-1 0 0,0 1 0 0 0,0-1 0 0 0,0 1 0 0 0,0 0 1 0 0,0 1-1 0 0,0-1 0 0 0,-3 0-6 0 0,5 2 7 0 0,1 0 0 0 0,-1 0 1 0 0,1 0-1 0 0,-1 0 0 0 0,1 1 1 0 0,-1-1-1 0 0,1 1 0 0 0,-1-1 0 0 0,1 1 1 0 0,0 0-1 0 0,-1 0 0 0 0,1 0 0 0 0,0 0 1 0 0,-2 1-8 0 0,0 1 28 0 0,-1 1-1 0 0,1-1 1 0 0,0 0 0 0 0,1 1 0 0 0,-1 0 0 0 0,1 0 0 0 0,-2 1-28 0 0,-1 4 84 0 0,0 0 1 0 0,0 1 0 0 0,1 0 0 0 0,0 0-1 0 0,1 0 1 0 0,-3 9-85 0 0,-8 32 859 0 0,-6 44-859 0 0,16-67-12 0 0,2 0-1 0 0,1 0 0 0 0,1 0 0 0 0,2 9 13 0 0,1-19 88 0 0,0 0 0 0 0,2 0-1 0 0,4 13-87 0 0,-7-28 1 0 0,1 5-88 0 0,1-1-1 0 0,0 0 0 0 0,0 0 1 0 0,1 0-1 0 0,0 0 0 0 0,0 0 1 0 0,1-1-1 0 0,4 6 88 0 0,-5-8-95 0 0,0 0 0 0 0,0 1 0 0 0,0-1-1 0 0,0-1 1 0 0,1 1 0 0 0,-1-1 0 0 0,1 0 0 0 0,0 0 0 0 0,0 0 0 0 0,1 0 0 0 0,-1-1 0 0 0,2 0 95 0 0,-5-1-239 0 0,1-1 0 0 0,0 0 0 0 0,-1 1 0 0 0,1-1 1 0 0,0 0-1 0 0,-1-1 0 0 0,1 1 0 0 0,0 0 1 0 0,-1-1-1 0 0,1 0 0 0 0,2 0 239 0 0,13-6-1491 0 0</inkml:trace>
  <inkml:trace contextRef="#ctx0" brushRef="#br0" timeOffset="387">998 541 10680 0 0,'0'0'489'0'0,"0"0"-8"0"0,-5 0-291 0 0,0-2-368 0 0,0 0 677 0 0,1 1-1 0 0,0-1 1 0 0,-1 0-1 0 0,1 0 1 0 0,0-1-1 0 0,0 1 1 0 0,0-1-1 0 0,0-1-498 0 0,-8-6 4075 0 0,11 8-3147 0 0,-3-4 509 0 0,4 3 2160 0 0,1 2-3513 0 0,0 0 0 0 0,-1 0 0 0 0,1 0-1 0 0,0 1 1 0 0,-1-1 0 0 0,1 0 0 0 0,0 0-1 0 0,0 1 1 0 0,0-1 0 0 0,0 1 0 0 0,0-1 0 0 0,0 0-84 0 0,0 1-32 0 0,1-1-400 0 0,18-7-2390 0 0,-11 1-5665 0 0</inkml:trace>
  <inkml:trace contextRef="#ctx0" brushRef="#br0" timeOffset="981.05">1214 98 6448 0 0,'0'0'498'0'0,"-2"-16"5452"0"0,2 14-5688 0 0,0 0-1 0 0,0 0 1 0 0,1 0 0 0 0,-1 0 0 0 0,1 1 0 0 0,-1-1 0 0 0,1 0 0 0 0,0 0 0 0 0,0 0 0 0 0,0 1 0 0 0,0-1 0 0 0,0 0 0 0 0,0 1 0 0 0,0-1 0 0 0,1 1 0 0 0,-1-1 0 0 0,0 1-1 0 0,1 0 1 0 0,-1 0 0 0 0,1 0 0 0 0,0-1 0 0 0,-1 1 0 0 0,1 1 0 0 0,1-2-262 0 0,-1 1 113 0 0,17-8 1354 0 0,0 0 0 0 0,1 1-1 0 0,3-1-1466 0 0,-16 8 131 0 0,0-1 0 0 0,-1 1 0 0 0,1 0 0 0 0,0 0 0 0 0,0 0 0 0 0,0 1 0 0 0,0 0 0 0 0,0 1-1 0 0,0 0 1 0 0,0 0 0 0 0,4 1-131 0 0,-5 0 104 0 0,1 0 0 0 0,-1 0 0 0 0,0 0 0 0 0,0 1 0 0 0,0 0 1 0 0,0 0-1 0 0,-1 0 0 0 0,4 3-104 0 0,-7-4 9 0 0,-1-1 1 0 0,1 1-1 0 0,0 0 1 0 0,0 0 0 0 0,-1-1-1 0 0,1 1 1 0 0,-1 1-1 0 0,0-1 1 0 0,1 0 0 0 0,-1 0-1 0 0,0 0 1 0 0,0 1-1 0 0,0-1 1 0 0,-1 0 0 0 0,1 1-1 0 0,-1-1 1 0 0,1 1-1 0 0,-1-1 1 0 0,0 1 0 0 0,0-1-1 0 0,0 1 1 0 0,0-1-1 0 0,0 0 1 0 0,-1 2-10 0 0,0 3-19 0 0,-1 1 0 0 0,0-1 0 0 0,0 1 0 0 0,-1-1 0 0 0,0 0 0 0 0,0 0 0 0 0,-1 0 0 0 0,0-1 0 0 0,0 1 0 0 0,-1-1 0 0 0,0 1 19 0 0,-7 6-73 0 0,0 0 0 0 0,-1-1 0 0 0,0 0 0 0 0,-7 4 73 0 0,9-9 116 0 0,1-1 1 0 0,0-1-1 0 0,-1 0 1 0 0,-5 2-117 0 0,-4 1 92 0 0,20-8-80 0 0,-1 1 0 0 0,1-1 0 0 0,-1 0 0 0 0,1 0 0 0 0,-1 1-1 0 0,1-1 1 0 0,-1 0 0 0 0,1 1 0 0 0,-1-1 0 0 0,1 0 0 0 0,-1 1 0 0 0,1-1 0 0 0,0 0-1 0 0,-1 1 1 0 0,1-1 0 0 0,0 1 0 0 0,-1-1 0 0 0,1 1 0 0 0,0-1 0 0 0,0 1-1 0 0,-1-1 1 0 0,1 1 0 0 0,0-1 0 0 0,0 1 0 0 0,0 0 0 0 0,0-1 0 0 0,0 1 0 0 0,0-1-1 0 0,0 1 1 0 0,0-1 0 0 0,0 1 0 0 0,0-1 0 0 0,0 1 0 0 0,0 0 0 0 0,0-1 0 0 0,0 1-1 0 0,0-1 1 0 0,1 1 0 0 0,-1 0-12 0 0,1 0 38 0 0,0 0-1 0 0,-1 0 0 0 0,1 0 0 0 0,0 1 1 0 0,0-1-1 0 0,0 0 0 0 0,0 0 1 0 0,0 0-1 0 0,0-1 0 0 0,0 1 1 0 0,0 0-1 0 0,1 0 0 0 0,-1 0 1 0 0,0-1-1 0 0,0 1 0 0 0,1-1-37 0 0,15 6 318 0 0,1-2 0 0 0,-1 0 1 0 0,3-1-319 0 0,-1 1 136 0 0,54 10 230 0 0,-14-5-238 0 0,14 2-61 0 0,132 14-4 0 0,-192-23-62 0 0,36 3-2149 0 0,4 1-4821 0 0,-50-6-1601 0 0</inkml:trace>
  <inkml:trace contextRef="#ctx0" brushRef="#br0" timeOffset="1600.27">1887 802 8320 0 0,'0'0'381'0'0,"0"0"-6"0"0,2 0-242 0 0,0 0-117 0 0,-2 0-11 0 0,1 0 0 0 0,0 0-1 0 0,-1-1 1 0 0,1 1-1 0 0,0 0 1 0 0,-1 0 0 0 0,1 0-1 0 0,0 0 1 0 0,-1 0 0 0 0,1 1-1 0 0,0-1 1 0 0,-1 0-1 0 0,1 0 1 0 0,-1 0 0 0 0,1 1-1 0 0,0-1 1 0 0,-1 0 0 0 0,1 0-1 0 0,-1 1 1 0 0,1-1 0 0 0,0 1-1 0 0,-1-1 1 0 0,1 0-1 0 0,-1 1 1 0 0,1-1-5 0 0,0 1 608 0 0,-1-1-339 0 0,1 0 0 0 0,-1 0 0 0 0,1 0 0 0 0,-1 0-1 0 0,1 0 1 0 0,-1 0 0 0 0,1 0 0 0 0,-1 1 0 0 0,1-1 0 0 0,-1 0 0 0 0,1 0 0 0 0,-1 0 0 0 0,1 1 0 0 0,-1-1-1 0 0,1 0 1 0 0,-1 0 0 0 0,0 1 0 0 0,1-1 0 0 0,-1 0 0 0 0,1 1 0 0 0,-1-1 0 0 0,0 0 0 0 0,1 1-1 0 0,-1-1 1 0 0,0 1 0 0 0,1-1-269 0 0,-1 1 213 0 0,0 0-1 0 0,0 0 1 0 0,1 0-1 0 0,-1 0 0 0 0,0 0 1 0 0,0 0-1 0 0,0 0 1 0 0,0 0-1 0 0,0 0 1 0 0,0 0-1 0 0,0 0 0 0 0,-1 0 1 0 0,1 0-213 0 0,-1 3 219 0 0,0-1 0 0 0,0 0-1 0 0,0 0 1 0 0,-1 0 0 0 0,1 0 0 0 0,-1 0 0 0 0,-2 2-219 0 0,-20 23 1004 0 0,-2-2 0 0 0,0 0 0 0 0,-2-2 0 0 0,-8 4-1004 0 0,-123 82 1411 0 0,86-62-638 0 0,-90 57-705 0 0,-123 68 7 0 0,120-76-29 0 0,137-79-46 0 0,6-5 0 0 0,0 1 0 0 0,1 1 0 0 0,1 0 0 0 0,1 2 0 0 0,-10 10 0 0 0,-18 19-50 0 0,25-24-77 0 0,-11 14 127 0 0,11-13-167 0 0,-8 10-118 0 0,29-30 220 0 0,-1 0 1 0 0,1 1-1 0 0,0-1 0 0 0,0 0 0 0 0,0 1 1 0 0,1 0-1 0 0,-1-1 0 0 0,1 1 0 0 0,-1 3 65 0 0,2-6-157 0 0,-1 1-1 0 0,1 0 0 0 0,0 0 0 0 0,0-1 1 0 0,0 1-1 0 0,0 0 0 0 0,0 0 1 0 0,0 0-1 0 0,1-1 0 0 0,-1 1 1 0 0,0 0-1 0 0,1 0 158 0 0,0-1-222 0 0,-1 0 1 0 0,1 0-1 0 0,-1 0 0 0 0,1-1 0 0 0,-1 1 0 0 0,1 0 1 0 0,-1-1-1 0 0,1 1 0 0 0,0-1 0 0 0,-1 1 1 0 0,1-1-1 0 0,0 1 0 0 0,0-1 0 0 0,-1 1 1 0 0,1-1-1 0 0,0 1 0 0 0,0-1 0 0 0,0 0 1 0 0,0 0-1 0 0,-1 1 0 0 0,1-1 0 0 0,0 0 0 0 0,0 0 1 0 0,0 0-1 0 0,0 0 0 0 0,0 0 0 0 0,0 0 222 0 0,7 0-1660 0 0</inkml:trace>
  <inkml:trace contextRef="#ctx0" brushRef="#br0" timeOffset="2099.52">1834 1871 10136 0 0,'15'-11'777'0'0,"-15"11"-754"0"0,0 0 1 0 0,1 0-1 0 0,-1 0 0 0 0,0 0 0 0 0,0 0 1 0 0,0 0-1 0 0,0 0 0 0 0,1 0 0 0 0,-1 0 1 0 0,0 0-1 0 0,0 0 0 0 0,0 0 0 0 0,1 0 1 0 0,-1 0-1 0 0,0 0 0 0 0,0 0 1 0 0,0 1-1 0 0,0-1 0 0 0,1 0 0 0 0,-1 0 1 0 0,0 0-1 0 0,0 0 0 0 0,0 0 0 0 0,0 0 1 0 0,0 1-1 0 0,0-1 0 0 0,1 0 1 0 0,-1 0-1 0 0,0 0 0 0 0,0 0 0 0 0,0 0 1 0 0,0 1-1 0 0,0-1 0 0 0,0 0 0 0 0,0 0 1 0 0,0 0-1 0 0,0 1 0 0 0,0-1 0 0 0,0 0 1 0 0,0 0-24 0 0,2 7 532 0 0,-1-6-203 0 0,0 1 1 0 0,-1 0-1 0 0,1-1 1 0 0,-1 1-1 0 0,0 0 1 0 0,1 0-1 0 0,-1 0 1 0 0,0-1-1 0 0,0 1 1 0 0,0 0 0 0 0,0 0-1 0 0,-1 0 1 0 0,1-1-1 0 0,0 1-329 0 0,-1-1 124 0 0,1 0 0 0 0,-1 0 0 0 0,1 0-1 0 0,-1-1 1 0 0,1 1 0 0 0,-1 0 0 0 0,0 0 0 0 0,1-1 0 0 0,-1 1-1 0 0,0-1 1 0 0,0 1 0 0 0,1-1 0 0 0,-1 1 0 0 0,0-1 0 0 0,0 1-1 0 0,0-1 1 0 0,0 1 0 0 0,0-1 0 0 0,1 0 0 0 0,-1 0-1 0 0,0 1 1 0 0,0-1 0 0 0,0 0 0 0 0,0 0 0 0 0,-1 0-124 0 0,-2 1 223 0 0,-1-1 0 0 0,1 0 0 0 0,0 1 1 0 0,-1-1-1 0 0,1-1 0 0 0,-1 1 0 0 0,1-1 1 0 0,0 0-1 0 0,-1 0 0 0 0,1 0 0 0 0,0 0 1 0 0,0-1-1 0 0,-1 1 0 0 0,0-2-223 0 0,-84-44 1699 0 0,-46-26-1145 0 0,-85-65 1007 0 0,-127-77-349 0 0,241 153-1127 0 0,-7-5 125 0 0,-2 5 1 0 0,-23-5-211 0 0,42 29 65 0 0,30 13-1 0 0,1-4 0 0 0,-8-7-64 0 0,-8-4 48 0 0,45 23-16 0 0,12 7 48 0 0,-1 0 0 0 0,-7-1-80 0 0,22 6-468 0 0,10 5-3273 0 0,17 13 2270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58:36.7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456 352 6784,'5'9'2528,"-5"-5"-1952,0 6 736,0-8 224,0 7-256,0 4 0,0 2-384,0 0-97,0-1-447,0-2-352,0-3-96,0-3-384,2 0-191,0 3-833,3-5-320,0 0-1216,-1-4-1472,1 0 1472</inkml:trace>
  <inkml:trace contextRef="#ctx0" brushRef="#br0" timeOffset="355">468 221 7680,'0'-19'2880,"0"19"-2240,2-8 480,0 6 0,1-1-640,-1 2-256,2-1-1024,2-5-352,-2 5-2304,0 1-1056,4-4 2144,1 3 1088</inkml:trace>
  <inkml:trace contextRef="#ctx0" brushRef="#br0" timeOffset="708">669 347 6784,'3'4'7875,"-7"-6"-3833,-3 0-4888,4 2 934,0 0-1,-1 0 0,1 0 0,0 0 0,0 1 1,-1 0-1,1-1 0,0 1 0,0 0 0,0 0 1,0 1-1,0-1 0,0 1 0,0-1 0,0 1 1,0 0-1,1 0 0,-1 0 0,1 1 0,0-1 0,-1 1-87,0 0 36,1 0-1,0 0 0,0 0 1,0 0-1,0 0 0,0 0 0,1 0 1,0 1-1,-1-1 0,1 1 0,0-1 1,1 1-1,-1-1 0,1 1 1,-1-1-1,1 1 0,0 0 0,1-1 1,-1 4-36,1-5-9,0 1 1,1 0 0,-1-1 0,0 1-1,1-1 1,-1 0 0,1 1 0,0-1-1,0 0 1,0 0 0,0 0-1,0 0 1,0-1 0,0 1 0,1 0-1,-1-1 1,1 0 0,-1 1 0,1-1-1,0 0 1,-1-1 0,1 1-1,0 0 1,2 0 8,-3-1-213,0 0 1,0 1-1,0-1 0,1 0 0,-1 0 1,0-1-1,0 1 0,0 0 0,0-1 0,0 1 1,0-1-1,2-1 213,29-19-7360,-21 12 3739</inkml:trace>
  <inkml:trace contextRef="#ctx0" brushRef="#br0" timeOffset="1055.27">757 391 6656,'0'2'448,"-1"-1"0,1 1 0,0 0 0,1 0 0,-1 0 1,0 0-1,0 0 0,1-1 0,-1 1 0,1 0 0,0 0 0,-1-1 0,1 1 1,0 0-1,0-1 0,0 1 0,0 0 0,0-1 0,1 0 0,-1 1-448,0-2 70,-1 1-1,1 0 0,0-1 1,0 1-1,-1-1 1,1 0-1,0 1 0,0-1 1,0 0-1,0 1 1,0-1-1,0 0 0,0 0 1,-1 0-1,1 0 1,0 0-1,0 0 0,0 0 1,0 0-1,0 0 1,0 0-1,0-1 0,0 1 1,-1 0-1,1-1 1,0 1-1,0 0 0,0-1 1,0 1-1,-1-1 0,1 1 1,0-1-1,-1 0 1,1 1-1,0-1 0,-1 0 1,1 1-1,-1-1 1,1 0-1,-1 0 0,1 0-69,4-5 17,0-1-1,-1 0 1,0 0-1,0 0 1,0 0-1,-1 0 1,0-1-1,0 0 1,-1 0-1,0 1 1,0-8-17,-2 14 2,1 0 0,-1-1-1,0 1 1,-1-1 0,1 1 0,0-1 0,0 1 0,-1-1 0,1 1 0,0 0-1,-1-1 1,0 1 0,1 0 0,-1-1 0,0 1 0,0 0 0,1 0 0,-1-1-1,0 1 1,0 0 0,0 0 0,0 0 0,-1 0 0,1 0 0,0 1 0,0-1-1,-1 0 1,1 1 0,0-1 0,-1 0 0,1 1 0,0 0 0,-2-1-2,1 1 3,1-1 1,-1 1-1,0 0 1,0 0 0,0 0-1,0 0 1,0 0-1,1 0 1,-1 0-1,0 1 1,0-1 0,0 1-1,1 0 1,-1-1-1,0 1 1,1 0-1,-1 0 1,0 0-1,1 0 1,-1 0 0,1 0-1,-1 0 1,1 1-1,0-1 1,0 1-1,-1-1-3,-2 7 148,-1 0 0,1 0 0,0 0 0,1 0 0,0 0 0,0 1 0,-1 8-148,3-11 148,0 0 0,0-1 0,1 1 0,-1 0 0,1 0 0,1 0 0,-1-1-1,1 1 1,0 0 0,0 0 0,1-1 0,1 3-148,-1-4 46,0 0 1,0-1-1,0 1 1,1-1-1,0 0 1,0 0-1,0 0 1,0 0-1,0-1 1,0 1-1,1-1 1,-1 0-1,1 1 1,0-2-1,-1 1 1,1 0-1,0-1 1,0 0-1,0 0 1,0 0-1,2 0-46,4 1-531,0-1 1,0 0-1,0-1 0,0 0 1,0-1-1,0 0 0,-1 0 1,5-2 530,-12 3-377,0-1-1,-1 1 1,1 0 0,-1-1 0,1 1-1,-1-1 1,0 0 0,1 0 0,-1 1-1,0-1 1,1 0 0,-1 0-1,0 0 1,0 0 0,0-1 0,0 1-1,0 0 1,0 0 0,1-2 377,7-16-4069</inkml:trace>
  <inkml:trace contextRef="#ctx0" brushRef="#br0" timeOffset="-1409">1 554 5376,'-1'4'4354,"7"-6"201,2-5-1574,-2 1-3352,3-9 521,-1 0-1,-1 0 0,-1-1 1,0 0-1,-1 0 0,1-4-149,2-7 6,24-64 36,-18 54-31,-1 0 0,-2-1-1,-2 0 1,3-23-11,0-40 869,-12 133-515,1 0 0,2-1 0,7 32-354,-7-48-112,34 134 289,-30-126-1045,1 0-1,1-1 1,1 0-1,1 0 1,5 5 868,-9-14-1524,3 3-3432,-5-12 1820</inkml:trace>
  <inkml:trace contextRef="#ctx0" brushRef="#br0" timeOffset="-1070.43">287 342 7168,'-2'0'2720,"2"0"-2112,-3 3 512,1-1 128,-3-2-192,-2 0 32,-2-2-256,-2-1-65,-1 2-415,0-1-64,-9-5-64,5 4-96,-8-4-32,6 1-384,-3 0-128,5 2-1439,2-1-545,-3 5-1728</inkml:trace>
  <inkml:trace contextRef="#ctx0" brushRef="#br0" timeOffset="-344.75">350 60 5632,'0'-9'3967,"-1"15"548,-1 16-1414,9 143 397,0-2-5214,-7-144 941,-1-12-444,1 1 0,0-1 0,1 1 1,0-1-1,0 3 1219,0-9-689,-1-1 565,0 0 0,0 0 0,0 0 0,0 0 0,0 0 0,0 0 0,0 0 0,0 0 0,0 0 0,0 0 0,0 0 1,0 0-1,0 0 0,0 0 0,0 0 0,0 0 0,1 0 0,-1 0 0,0 0 0,0 0 0,0 0 0,0 0 0,0 0 0,0 0 0,0 0 0,0 0 0,0 0 0,0 0 0,0 0 0,0 0 0,0 0 0,0 0 0,1 0 0,-1 0 1,0 0-1,0 0 0,0 0 0,0 0 0,0 0 0,0 0 0,0 0 0,0 0 0,0 0 0,0 0 0,0 0 0,0 0 0,0 0 0,0 0 0,0 0 124,3-5-3189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20:30.605"/>
    </inkml:context>
    <inkml:brush xml:id="br0">
      <inkml:brushProperty name="width" value="0.08819" units="cm"/>
      <inkml:brushProperty name="height" value="0.08819" units="cm"/>
      <inkml:brushProperty name="color" value="#008C3A"/>
    </inkml:brush>
  </inkml:definitions>
  <inkml:trace contextRef="#ctx0" brushRef="#br0">1418 1489 1920,'-1'1'256,"1"0"0,0 0-1,-1 0 1,1 0 0,0 0 0,0 0 0,0 0-1,0 0 1,0 0 0,0 0 0,0 0 0,1 0-1,-1 0 1,0 0 0,0 0 0,1-1-1,-1 1 1,0 0 0,1 1-256,0 1 596,1 0 0,-1 0 0,1 0 0,0 0 0,1 2-596,0-3 242,-1 1 1,1-1 0,0 0-1,0 0 1,0-1-1,0 1 1,0-1 0,0 1-1,0-1 1,0 0 0,0 0-1,1 0 1,-1-1-1,0 1 1,1-1 0,-1 0-1,0 0 1,1 0-243,8 0 463,0-1 0,-1-1-1,1 1 1,8-4-463,-8 2 107,-1-1-1,1-1 1,-1 0-1,0-1 1,0 0-1,0 0 1,-1-1-1,0 0 1,0-1-1,-1 0 1,0-1-1,-1 0 1,6-8-107,9-13 144,-2-1 1,-1-1 0,15-31-145,-22 36 25,-1 0 1,-1-1 0,-1 0-1,-1-1 1,0-9-26,10-68-48,1-76 48,-16 124 178,-3 1 1,-2-1 0,-2 0-1,-10-43-178,5 54 254,-7-13-254,9 38 31,-1 0 0,-2 0 0,-7-14-31,14 30 4,-1 0 0,-1 1 0,1-1-1,-1 1 1,0-1 0,0 1 0,-1 0 0,0 1-1,1-1 1,-2 1 0,1 0 0,0 0 0,-1 1-1,-2-2-3,-6-2-24,-1 1-1,-1 1 0,1 0 0,-1 1 0,-15-2 25,-11 0-52,-29 0 52,11 6 11,0 2-1,-7 4-10,37-4 27,-163 20-16,171-19 14,1 2 0,-1 0 0,1 1 0,-15 7-25,26-8-13,-1 0 0,1 0 0,0 1 0,1 1 1,0-1-1,0 2 0,0-1 0,1 1 0,-8 9 13,-6 13-29,1 2 0,1 0-1,-6 17 30,6-14-147,2-3-133,-1 1 194,2 1-1,-8 21 87,20-42-75,2 0 0,0 1 0,0-1 0,1 5 75,-4 54-356,6-44 341,0-1 0,2 1 0,1-1 0,1 0 0,2 0 1,0 0-1,2 0 0,1-1 0,1-1 0,13 25 15,107 201-235,-123-238 164,1 0 0,0-1 0,1 1 0,1-2 0,-1 1 0,4 1 71,-5-6 5,0 0 0,1 0 1,0-1-1,0 0 0,0 0 0,1-1 1,0 0-1,9 2-5,-2-1 39,-1-1 0,1-1 0,0 0 0,1-1 0,-1-1 0,0-1 0,1-1 0,-1 0 0,1-1-1,4-1-38,-6-2-431,-1-1 0,1 0 0,-1-1 0,0 0 0,12-8 431,21-8-3044,-43 19 2139,1 0 0,-1 0 0,0 0 0,0-1 0,0 0 0,-1 0 1,1 0-1,-1 0 0,1-2 905,10-11-2384</inkml:trace>
  <inkml:trace contextRef="#ctx0" brushRef="#br0" timeOffset="23119.52">1373 1556 3328,'-2'-2'553,"1"-2"4480,0 3-1463,1 4-2222,0-1-1804,-3 20 1160,3 179-516,0-114-3896,0-87 604</inkml:trace>
  <inkml:trace contextRef="#ctx0" brushRef="#br0" timeOffset="31147.01">1799 2543 4224,'0'2'386,"0"1"0,1-1 1,-1 0-1,1 1 0,0-1 1,-1 0-1,1 0 0,1 1-386,3 11 1048,0 10-360,-2 1 0,0-1 0,-2 5-688,0 74 192,-2-48 224,1-7-168,-3 163 1094,1-79-985,1-16-1975,2-65-3489,-2-40 2248,-2-3 774</inkml:trace>
  <inkml:trace contextRef="#ctx0" brushRef="#br0" timeOffset="35240.58">1034 2478 5120,'2'-2'1748,"0"4"-410,4 6 616,-6-6-1738,1-1 1,0 1 0,-1 0-1,1 0 1,-1 0 0,0 0-1,0 0 1,0 0-1,0 0 1,0 2-217,-3 22 522,0-9-277,-11 77 479,0 5-691,12-82-91,-2 29-540,1 18 598,1 166-202,-2-109 308,4-112-111,0 20-411,3 18 416,-2-22-398,-1-21-40,-1 1 0,1-1 0,1 1 0,-1-1 0,1 0 0,-1 1 0,1-1 0,1 0-1,-1 1 1,2 3 438,-2-7-2170</inkml:trace>
  <inkml:trace contextRef="#ctx0" brushRef="#br0" timeOffset="36180.3">1801 3384 5376,'-3'-1'470,"-1"1"1,1-1 0,0 1-1,0 0 1,-1 0 0,-2 1-471,-3 0 280,-166-10 1518,99 4-1497,0 3 0,-19 4-301,-122 11-299,209-12 118,3-1-471,0 1 1,0-1-1,0 0 0,0 0 0,0-1 0,0 1 0,0-1 0,0 0 0,-3-2 652,-2-4-2677</inkml:trace>
  <inkml:trace contextRef="#ctx0" brushRef="#br0" timeOffset="38169.4">1004 3434 640,'0'-8'1243,"-1"44"3744,0 8-3681,-3 65-1413,1 19 1040,3 160-431,-3-281-844,3 19 54,0-25 267,0-1-54,0 0 43,0 0 38,0 1 0,0 0 0,1 0 0,-1-1 0,0 1 0,1 0-1,-1-1 1,1 1 0,-1 0 0,1 0-6,9 2 139,-7-1-12,1-1-1,-1 0 1,1 0 0,-1 0-1,1 0 1,-1-1-1,1 0 1,0 1-127,47-2 1553,86 4 1630,-127-4-3253,-1 1 0,1-1 1,-1 0-1,0-1 0,0 0 0,0 0 0,0-1 1,7-4 69,4 1-2727,-20 5 2328,1 1 0,-1 0 1,1-1-1,-1 1 0,0-1 1,1 0-1,-1 1 0,1-1 1,-1 1-1,0-1 0,1 1 1,-1-1-1,0 0 0,0 1 1,1-1-1,-1 0 399,0-5-2885</inkml:trace>
  <inkml:trace contextRef="#ctx0" brushRef="#br0" timeOffset="38941.65">1354 4061 2688,'0'0'917,"2"3"-40,-1-3 2267,2-4-3106,-1 0-1,0 0 0,0-1 1,-1 1-1,0-1 0,1 1 1,-1-1-1,0-2-37,-1 3 21,4-13 14,2-14 374,2 0 1,7-20-410,-5 29-344,7-13 344,6-13-5165,-18 37 3282</inkml:trace>
  <inkml:trace contextRef="#ctx0" brushRef="#br0" timeOffset="39515.18">1421 3724 3712,'0'0'127,"-1"1"-1,1-1 1,-1 0 0,1 0-1,0 1 1,-1-1 0,1 0 0,0 1-1,0-1 1,-1 1 0,1-1-1,0 0 1,0 1 0,0-1-1,-1 1 1,1-1 0,0 1 0,0-1-1,0 0 1,0 1 0,0-1-1,0 1 1,0-1 0,0 1-1,0-1 1,0 1 0,0-1 0,0 1-1,0-1 1,0 0 0,1 1-1,-1-1 1,0 1 0,0-1-127,8 20 2256,-6-16-2186,6 11 161,1 0 0,0-1-1,1 0 1,5 6-231,17 21 53,-3 2 1,5 10-54,9 15-571,-41-64 335,1-1-1,0 1 1,0-1-1,2 2 237,3 3-825,-8-7 700,1-1-1,-1 1 1,1-1 0,-1 0-1,0 1 1,1-1-1,-1 1 1,1-1-1,0 0 1,-1 1-1,1-1 1,-1 0-1,1 0 1,-1 0 0,1 1-1,0-1 1,-1 0-1,1 0 1,0 0-1,-1 0 1,1 0 125,5 0-2016</inkml:trace>
  <inkml:trace contextRef="#ctx0" brushRef="#br0" timeOffset="40002.65">1631 4002 5248,'1'1'232,"0"1"0,0-1 0,0 0 0,0 1 0,0-1 0,0 0 0,1 0 0,-1 0 0,0 0 0,1 0 0,-1 0 0,1 0 0,-1 0 0,1 0-232,7 4 506,-4-1-315,2-1-1,-1 0 0,4 1-190,9 5 149,-14-6-73,1 1 143,1-1-1,-1 0 1,1 0-1,0 0 1,1 0-1,5 0-218,-11-3 40,0 0-1,1 0 1,-1 0 0,0 0-1,0-1 1,1 1-1,-1-1 1,0 1 0,0-1-1,0 0 1,1 0-40,23-14-264,-15 8-153,-7 5-62,0-1-1,0 0 1,4-4 479,2-5-6055,-10 9 4060</inkml:trace>
  <inkml:trace contextRef="#ctx0" brushRef="#br0" timeOffset="40569.75">1886 4011 3328,'3'-14'4669,"0"0"-3504,-1-23 22,-1 23-834,-1 0 0,0 0 0,0-2-353,-4-16 52,-10-103-344,-19-70 292,28 184-173,-2-15-1276,-6-9 1449,7 23-2026,3 14-182</inkml:trace>
  <inkml:trace contextRef="#ctx0" brushRef="#br0" timeOffset="42026.95">1189 4094 3072,'0'0'976,"0"0"-507,0 0 171,0 0 192,0 6 629,0 16-241,-1-1-1,-1 1 1,-4 18-1220,-9 56 1064,-2 68-1064,16-154-8,-2 55 294,3 17-286,0-30-409,3-54-2289,0-5-86</inkml:trace>
  <inkml:trace contextRef="#ctx0" brushRef="#br0" timeOffset="42387.55">1138 4634 5376,'-1'2'615,"0"1"0,0-1 0,0 0 0,0 0 0,-1-1 0,1 1 0,0 0 0,-1 0 0,0 0-615,1-1 73,-1 0 0,0 1 0,1-1 0,-1 0 0,0-1 0,0 1 0,1 0 0,-1 0 0,0-1 0,0 1 0,0-1 0,0 0 0,0 1 0,0-1 1,0 0-1,-1 0-73,-24-2 810,1-1 1,-1 0 0,-15-6-811,28 6 41,0 1 0,0 0 1,0 1-1,0 1-41,13 0-44,0 0 0,0 0 0,0 0 0,0 0 0,0 0 0,1 0 1,-1 0-1,0 0 0,0-1 0,0 1 0,0 0 0,0-1 44,0 1-260,1-1-1,-1 0 1,1 1-1,0-1 1,0 0-1,-1 1 1,1-1-1,0 0 1,0 1 0,0-1-1,0 0 1,0 1-1,0-1 1,0 0-1,0 1 1,0-1-1,0 0 261,0-6-2970</inkml:trace>
  <inkml:trace contextRef="#ctx0" brushRef="#br0" timeOffset="43688.09">1756 4038 3328,'9'23'2159,"-7"-19"-1895,0 0-1,0-1 1,-1 1 0,0 0 0,0 0 0,0 0-1,0 1 1,0-1 0,-1 1-264,-1 41 2075,-4 19-2075,4-48-29,0 0-1,2 0 1,0 9 29,10 51-313,-4-31 111,5 26-56,-6-39 207,-5-22-174,0 1 0,-1-1-1,0 0 1,-1 2 225,1 13-2966,0 2-1335,0 11 6421,2-35 2600,3 0-3346,5-1-572,27 5 1142,-17-3-1068,0-2 0,1 0-876,10 1 211,30 2-1494,27-2 1283,-73-4-2352</inkml:trace>
  <inkml:trace contextRef="#ctx0" brushRef="#br0" timeOffset="56301.63">1375 753 4992,'-2'3'1920,"2"-3"-1504,0 2 960,0-2 320,0 0-320,0 0-64,0 0-608,0 0-256,0 0-288,0 0-128,0 0 0,0 0-672,2 0-288,1-2-1440,-3-1-608,0 3 128</inkml:trace>
  <inkml:trace contextRef="#ctx0" brushRef="#br0" timeOffset="56767.15">1624 570 6144,'-5'-6'2368,"5"8"-1856,-4-2 384,4 0 64,0 0-160,0 0 0,0 0-160,0 0-64,0 0-320,0 0-224,0 0-64,0 0-320,-3 0-96,1 0-832,-5 0-288</inkml:trace>
  <inkml:trace contextRef="#ctx0" brushRef="#br0" timeOffset="57132.84">1166 529 5376,'-16'-9'2112,"10"7"-1664,0 0 960,6 2 288,0 0-224,0 4 0,3 5-768,3 1-256,4 2-288,-1-5-1376,0-3-544,-7-10-2112</inkml:trace>
  <inkml:trace contextRef="#ctx0" brushRef="#br0" timeOffset="68636.6">1494 1975 2048,'-3'1'1452,"6"0"1315,7 1 703,-8-1-4397,11 2 1584,0 0 0,1-1 1,-1 0-1,1-1 0,1-1-657,113 0 1989,-101-2-1578,-3-1 26,25 0-48,-45 3-353,0 0 0,0 0 0,0 1 0,0-1 0,-1 1 0,1 0 0,0 0 0,2 1-36,-1 0-4,0-1-1,0 0 0,0 1 1,0-2-1,0 1 1,0 0-1,2-1 5,24 2 38,-17 1 269,-5-1-1463,-2-1-2790,-4-3-987,1-4 1381</inkml:trace>
  <inkml:trace contextRef="#ctx0" brushRef="#br0" timeOffset="70288.97">2084 2024 1536,'-2'-2'-1405,"1"2"5819,4 1 1357,1 0-4765,1-1-915,0 1 0,0 0-1,1 0 1,-1 0 0,0 0-1,0 1 1,3 1-91,0 1-3,0 0-1,-1 0 1,0 0 0,0 1-1,0 0 1,0 0 0,-1 1-1,0 0 1,0 0 0,0 0-1,-1 1 1,0 0 0,-1 0-1,1 0 1,-1 0 0,2 6 3,13 40-120,8 21-107,-22-63 206,2 9 18,2-2 0,3 6 3,-5-11 3,-1 0 0,1 3-3,-1-2 26,0 0 1,2 0-27,7 9 164,1-1 1,0 0-1,11 8-164,-1 0-45,-20-21 13,0 0 0,-1 1 0,0-1 0,0 1 0,-1 0 0,3 9 32,3 10-1536,-7-23-1157</inkml:trace>
  <inkml:trace contextRef="#ctx0" brushRef="#br0" timeOffset="71368.8">1868 2507 3840,'-1'-1'910,"-1"0"-44,5 1 616,-3 0-703,0 0-16,0 0-118,0 0-69,0 0-187,0 0 129,0 0 111,0 5 667,0-2-1102,1-1 0,-1 0 0,0 0-1,1 0 1,-1 1 0,1-1 0,0 0 0,0 0 0,0 0 0,0 0 0,1 1-194,16 21 580,-8-12-397,13 16-224,-11-14-94,10 14 135,14 30-296,-15-22-443,13 15 739,-16-26-499,-13-17 193,0 0 0,1 0 0,0 0 1,7 5 305,28 28-4267,-34-35 1766</inkml:trace>
  <inkml:trace contextRef="#ctx0" brushRef="#br0" timeOffset="72168.48">2223 2916 5632,'15'1'3457,"-13"-1"-3218,1 1 1,0-1-1,-1 0 0,1 0 0,0 0 0,0-1 0,-1 1 0,1-1 0,0 1 0,-1-1 1,1 0-1,-1 0 0,1 0 0,0-1-239,3-1 85,3-2 133,-1 0 0,1-1 0,-1 0 0,-1-1 0,1 0 0,-1 0 0,1-2-218,42-60 378,7-9-735,-53 73 134,0 1 1,0-1 0,1 1-1,5-4 223,-8 7-212,-1 0 0,1 0-1,0-1 1,0 1 0,0 0 0,1 1-1,-1-1 1,0 0 0,0 1 0,0-1-1,1 1 1,-1-1 0,0 1 0,2 0 212,9 3-2976</inkml:trace>
  <inkml:trace contextRef="#ctx0" brushRef="#br0" timeOffset="77053.33">1312 1993 3072,'-1'9'6411,"-3"-6"-3513,-1-1-4133,-13-1 1822,9 0-355,-1 1-1,0-1 1,-9 0-232,-12 1 89,14 0-77,-1-1 1,-16-2-13,4 0 2,15 1-61,2 0 80,1 0 1,-1-1-1,-6-1-21,8 1-7,-1 0 0,0 0 0,-4 1 7,7 0-43,-9-3-752,-34 3-1418,52 0 2001,-1 0 0,1 0 1,0 0-1,-1 0 0,1 0 0,0 0 0,-1 0 1,1 0-1,0 0 0,0-1 0,-1 1 0,1 0 1,0 0-1,-1 0 0,1 0 0,0-1 0,0 1 1,-1 0-1,1 0 0,0 0 0,0-1 212,-6-4-2853</inkml:trace>
  <inkml:trace contextRef="#ctx0" brushRef="#br0" timeOffset="78876.47">785 2010 2176,'0'0'99,"0"0"0,0 0 0,-1 0 0,1 1-1,0-1 1,0 0 0,0 0 0,0 0 0,0 0 0,0 0 0,-1 0 0,1 0 0,0 0 0,0 0 0,0 0-1,0 1 1,0-1 0,0 0 0,0 0 0,0 0 0,0 0 0,0 0 0,0 0 0,0 0 0,-1 1-1,1-1 1,0 0 0,0 0 0,0 0 0,0 0 0,0 0 0,0 1 0,0-1-99,0 0 88,0 0 0,0 0 0,0 1 1,0-1-1,0 0 0,0 0 0,0 1 1,0-1-1,0 0 0,0 0 0,0 0 0,0 1 1,-1-1-1,1 0 0,0 0 0,0 0 1,0 1-1,0-1 0,-1 0 0,1 0 0,0 0 1,0 0-1,0 0 0,-1 1-88,-1 0 236,-1 0-1,1 0 0,-1 1 1,1-1-1,0 1 1,0 0-1,-1-1 1,1 1-1,0 1-235,0-1 91,-1 1-1,1-1 1,-1 0-1,0 0 0,1 0 1,-1 0-1,0-1 1,-2 1-91,-31 15 498,-4 2-116,26-14-355,0 1 1,1 0 0,0 2 0,0-1-1,0 1 1,1 1 0,0 0 0,1 1-1,0 0 1,-6 8-28,14-14 9,-11 12 44,0 1 1,1 0 0,1 1 0,-4 8-54,1 1 1,-10 14-1,17-30-2,0 0 1,0-1-1,-1 0 1,-9 7 1,-1-1 45,1-2 0,-18 10-45,-3 0-3136,35-21 1670</inkml:trace>
  <inkml:trace contextRef="#ctx0" brushRef="#br0" timeOffset="79887.84">998 2456 1664,'-1'0'135,"-1"0"-1,0 0 1,0 0-1,0 0 1,1 0-1,-1 0 1,0 0 0,0 0-1,1 1 1,-1-1-1,0 1 1,0-1 0,1 1-1,-1 0-134,-11 3 457,-67 15-238,68-18-560,0 0-1,0 0 1,-3-1 341,6 0-1611,5 0 726</inkml:trace>
  <inkml:trace contextRef="#ctx0" brushRef="#br0" timeOffset="80295.02">774 2486 4096,'-1'0'247,"0"1"1,1 0-1,-1 0 1,0-1-1,1 1 1,-1 0 0,1 0-1,-1 0 1,1 0-1,-1-1 1,1 2-248,-6 9 1751,-2-1-936,4-5-550,-1 0 1,1-1-1,-3 2-265,2-1 168,0 1 1,0-1-1,0 1 0,-2 3-168,-5 7 122,1-2-21,1 0 1,-3 7-102,3-4 325,-10 11-325,-62 72 1141,59-76-1214,-18 14 73,29-27 4,6-5-154,-12 9-2799,15-13 1242,2-4-687</inkml:trace>
  <inkml:trace contextRef="#ctx0" brushRef="#br0" timeOffset="80930.38">405 2821 4480,'-2'-4'725,"0"0"1,0 0-1,1 0 1,-1 0-1,1-1 1,0 1-1,0-1-725,-5-16 612,-3-5-271,3 10 40,0 1-1,-1-1 1,-2-2-381,-2 0 146,-1 1 0,0 0 0,-6-6-146,3 7-2950,-13-11 2950,9 10-4624,10 11 2027</inkml:trace>
  <inkml:trace contextRef="#ctx0" brushRef="#br0" timeOffset="126236.85">353 2651 4480,'0'0'1445,"0"2"-395,1-1 1809,0 1-2698,0 0 0,0 0 0,0 0 0,0 0 0,0 0 0,0 1 1,-1-1-1,1 0 0,-1 0 0,0 0 0,0 1 0,1-1 0,-1 0 0,-1 1 0,1-1 0,0 0 0,0 0 0,-1 1 0,0-1 0,1 0 0,-1 0 0,0 0 0,0 0 0,0 0 0,0 0 0,-1 1-161,-4 5 17,0-1 0,-1 0 0,0 0 0,0 0 1,-2 0-18,0 1-61,1 0 0,-1 0 1,-1 3 60,-70 83-1483,75-88 1315,0-1 0,0 1-1,-1-1 1,0-1 0,0 1 0,0-1-1,-1 0 1,1 0 0,-3 0 168,8-4-104,-3 2-161,-1-1-1,1 1 1,-1-1 0,0 0 265,-7 0-4169,9-1 1679,3 0 634</inkml:trace>
  <inkml:trace contextRef="#ctx0" brushRef="#br0" timeOffset="127122.88">61 2951 1664,'0'0'77,"0"1"0,-1-1-1,1 1 1,0-1 0,0 1 0,-1-1-1,1 1 1,0-1 0,0 1 0,0-1 0,0 1-1,0 0 1,0-1 0,0 1-77,-3 10 888,-22 21 1858,24-31-2687,1 0 0,-1 0 1,1 0-1,0 0 0,-1 0 0,1 0 0,0 0 1,-1 0-1,1 0 0,0 0 0,0 0-59,-1 6 277,0-3-181,0 0 0,1 1 1,0-1-1,0 1 0,0-1 0,1 5-96,-1 5 271,0-12-276,0 0-1,0 1 1,0-1 0,0 0-1,1 1 1,-1-1 0,1 0-1,-1 0 1,1 0 0,0 1-1,0-1 1,0 0 0,0 0-1,0 0 1,0 0 5,0-1 5,0 0 0,0 1 0,-1-1 0,1 0 0,0 0 0,0 0 0,0 0 0,1 0 0,-1 0 0,0 0 0,0 0 0,0 0 0,1-1 0,-1 1 0,0 0 0,1-1 0,-1 1 0,1-1 0,-1 0 0,0 1 0,1-1 0,-1 0 0,1 0 0,-1 0 0,1 0 0,-1 0 0,1 0 0,-1 0 0,1-1 0,-1 1 0,1 0 0,0-1-5,25-10 726,-22 10-658,-1 0 0,1-1 0,-1 0 1,0 0-1,0 0 0,0 0 0,0-1 1,0 1-1,-1-1 0,2-1-68,3-4 249,0-1-1,-1 1 1,0-2-1,0 1 1,4-9-249,-10 15 19,0 1 1,-1 0 0,1 0-1,-1 0 1,1-1-1,-1 1 1,0 0 0,0 0-1,0-1 1,0 1 0,0 0-1,-1 0 1,1-1 0,-1-1-20,0 2-11,1 1 0,-1-1 1,1 1-1,-1 0 1,1-1-1,-1 1 1,0-1-1,0 1 1,0 0-1,0 0 0,0-1 1,0 1-1,0 0 1,0 0-1,0 0 1,0 0-1,-1 0 1,1 0-1,0 1 0,-1-1 1,1 0-1,-1 1 11,1-1-18,0 1-1,0 0 0,0 0 0,0 0 0,0 0 0,0 1 0,0-1 1,0 0-1,0 0 0,0 1 0,0-1 0,0 0 0,1 1 1,-1-1-1,0 1 19,-14 8-513,9-5 220,-14 9-948,13-7 1005,-1-1 0,0 0 1,0-1-1,0 0 0,0 0 0,-5 0 236,12-3 7,0-1-1,0 0 1,-1 0-1,1 0 1,0 0-1,0 0 1,-1 0-1,1 0 1,0 0-1,0-1 1,0 1-1,-1 0 1,1-1-1,0 1 1,0-1-1,0 1 1,0-1-1,0 0 1,0 0 0,0 1-1,0-1 1,0 0-1,0 0 1,0 0-1,0 0 1,1 0-1,-1 0 1,0 0-1,0 0-6,1-1-377,-1 1 0,1 0-1,-1 0 1,1 0 0,-1-1 0,1 1-1,0 0 1,0-1 0,-1 1 0,1-1 377,0-6-2059</inkml:trace>
  <inkml:trace contextRef="#ctx0" brushRef="#br0" timeOffset="127912.4">56 3001 3072,'-1'2'328,"1"0"1,0-1-1,-1 1 1,1-1 0,-1 1-1,0-1 1,1 1-1,-1-1 1,0 1-1,0-1 1,-1 1-329,2-1 106,-1 0 0,1 0 0,-1 0 0,0 0 1,0-1-1,1 1 0,-1 0 0,0-1 0,0 1 1,0 0-1,0-1 0,0 1 0,0-1 0,0 1 1,0-1-1,0 0 0,0 1 0,0-1-106,1 0 11,-1 0 0,1 0 0,-1-1 0,1 1 1,-1 0-1,1 0 0,-1 0 0,1-1 0,-1 1 0,1 0 0,0 0 0,-1-1 0,1 1 1,0 0-1,-1-1 0,1 1 0,0 0 0,-1-1 0,1 1 0,0-1 0,0 1 0,-1 0 1,1-1-1,0 1 0,0-1 0,0 1 0,0-1 0,-1 1 0,1-1 0,0 1 0,0-1 0,0 1 1,0-1-1,0 1-11,0-22 114,1 16 45,-1 3-98,0 1 0,1 0 0,0 0 1,-1 0-1,1-1 0,0 1 1,0 0-1,0 0 0,0 0 0,0 0 1,0 0-1,2-1-61,1-2 237,0 0-1,1 0 1,4-3-237,7-5 103,1 0 0,1 2 1,13-7-104,17-11 63,-13 8 5,-9 4-130,10-8 62,-28 19-216,-1 0 0,0-1 0,0 1 0,0-1 0,-1-1 0,4-5 216,-2 1-445,-1 0 0,3-8 445,-8 15-565,0 1-1,0-1 1,-1 0-1,0 0 1,0 0 0,0 0-1,0 0 1,-1-4 565,0 1-2443</inkml:trace>
  <inkml:trace contextRef="#ctx0" brushRef="#br0" timeOffset="128410.17">147 2753 1792,'11'-14'927,"1"1"-1,0 0 1,1 1 0,8-6-927,-13 12 365,24-18 1301,-32 24-1639,0 0 0,0 0-1,0 0 1,0 0-1,0 0 1,0 0 0,0 0-1,0 0 1,1 0-1,-1 0 1,0 0 0,0 0-1,0 0 1,0 0-1,0 0 1,0 0 0,0 0-1,0 0 1,0 0-1,0 0 1,0 0 0,0 0-1,1 0 1,-1 0-1,0 0 1,0 0-1,0 0 1,0 0 0,0 0-1,0 0 1,0 0-1,0 0 1,0 0 0,0 0-1,0 0 1,0 0-1,0 0 1,0 1 0,0-1-1,0 0 1,0 0-1,0 0 1,1 0 0,-1 0-1,0 0 1,0 0-1,0 0 1,0 0 0,0 0-1,0 0 1,0 0-27,0 7 454,-3 7-78,-2-3-168,0 1-1,-1-2 1,-1 1 0,1 0 0,-2-1-1,1-1 1,-8 7-208,-13 13 356,-24 17-356,21-19 3,20-17-14,1 1 1,0 0-1,0 1 0,0 3 11,-2 3-2789,-4 8 2789,10-19-4133,6-6 1552</inkml:trace>
  <inkml:trace contextRef="#ctx0" brushRef="#br0" timeOffset="129368.48">348 2626 3456,'0'0'240,"0"-1"1,0 0 0,1 1-1,-1-1 1,0 1-1,1-1 1,-1 1-1,0-1 1,1 1-1,-1-1 1,1 1-1,-1 0 1,0-1 0,1 1-1,-1-1 1,1 1-1,-1 0 1,1-1-1,0 1 1,-1 0-1,1 0 1,-1 0-1,1-1 1,-1 1 0,1 0-1,0 0 1,-1 0-1,1 0 1,0 0-241,-1 3 1200,-3 6-878,0 0 0,-1-1 0,0 0 0,0 0 1,-1 0-1,-2 2-322,4-5 99,-7 11 7,-1 0 1,-1 0 0,-1-2-1,0 1 1,0-2 0,-9 6-107,-18 14 24,-54 48 69,63-54-162,18-16-168,0 0-1,-5 8 238,16-18-90,1 1 1,0 0-1,0 0 1,0-1-1,0 1 0,0 0 1,1 0-1,-1 0 1,1 0-1,-1 0 0,1 0 1,-1 0-1,1 1 90,1 29-549,-1-15 450,0-13 81,0-2 5,0 0-1,0 0 1,0 0 0,0 0 0,0 0 0,1 0 0,-1 0 0,1 0-1,-1 0 1,1 0 13,0-1 38,2 1-140,-2-1 95,0-1 0,1 1 0,-1-1 0,0 1 0,1-1 0,-1 0 0,1 0 0,-1 0 0,0 0 0,1 0 0,-1 0 0,1 0 0,-1 0 0,1-1 0,-1 1 0,1 0 7,24-10-325,-19 8 122,-3 0-87,1-1 0,-1 1-1,0-1 1,0 0 0,3-2 290,4-4-245,19-9 167,-24 15 81,0 0 1,0-1-1,0 1 1,0-1-1,-1-1 0,0 1 1,1-1-1,-2 0 0,4-3-3,-7 6 10,-1 0 0,1 1 0,0-1 0,-1 0 0,1 0 0,-1 1 0,0-1 0,0 0 0,0 0-1,0 0 1,0 0 0,0 1 0,0-2-10,0-4 351,0 7-185,5 11 223,0-1-442,-3-6-30,0-1 0,-1 1 0,1 0 0,-1-1 0,0 1-1,0 0 1,0 2 83,-1-6-501,0 0-171,0 0-336,1 0-331,1-2-623</inkml:trace>
  <inkml:trace contextRef="#ctx0" brushRef="#br0" timeOffset="129929.64">205 2948 4096,'-1'-1'188,"1"1"1,-1-1-1,0 1 1,1 0-1,-1 0 1,0-1-1,1 1 0,-1 0 1,0 0-1,0 0 1,1 0-1,-1 0 1,0 0-1,1 0 1,-1 0-1,0 0 0,0 0 1,1 0-1,-1 0 1,0 1-1,1-1 1,-1 0-189,-1 1 105,0 0 0,0 0 0,0 0 1,1 1-1,-1-1 0,0 0 1,1 1-1,-1 0-105,-2 2-40,0 1-1,1 0 1,0-1 0,0 1 0,0 0-1,0 1 41,-1 6 196,-1 1 0,2-1 0,0 1 0,0 0 0,1 0 0,1 0 0,0 0-1,1 0 1,0 1 0,1-1 0,2 9-196,-3-19 22,1 0 1,-1-1-1,1 1 0,0 0 0,0-1 1,0 1-1,1 0 0,-1-1 0,0 0 1,1 1-1,0-1 0,0 0 1,-1 0-23,0-1 11,0 0 1,0 0-1,0-1 1,0 1 0,0 0-1,0-1 1,0 1-1,0-1 1,0 0-1,0 1 1,0-1 0,0 0-1,0 1 1,0-1-1,0 0 1,0 0 0,1 0-1,-1 0 1,0 0-1,0 0 1,0 0 0,0-1-1,0 1 1,0 0-1,0 0 1,0-1-1,1 1 1,-1-1 0,0 1-1,-1-1 1,1 0-1,0 1 1,0-1-12,3-2 20,0 0 0,-1 0 0,0 0-1,0-1 1,0 1 0,0-1 0,0 0 0,-1 0 0,1-1-20,5-10 50,5-13-50,-10 22 11,-1 0 13,2-2 28,-1 0 0,0 0 1,0-1-1,-1 0-52,-2 6 44,1 0 1,-1 0-1,0 0 1,0 0-1,0 0 1,0 0-1,0 0 0,-1 0 1,1 0-1,-1 0 1,0 0-1,0 1 1,-1-4-45,1 5 54,0-1 1,0 1-1,0-1 0,0 1 1,0 0-1,0 0 1,-1-1-1,1 1 1,0 0-1,0 0 1,-1 0-1,1 0 1,-1 0-1,1 0 1,-1 1-1,1-1 0,-1 1 1,0-1-1,1 1 1,-1-1-1,-1 1-54,2 0 29,-1-1-1,1 1 1,0 0 0,-1 0-1,1 1 1,-1-1-1,1 0 1,0 0-1,-1 1 1,1-1-1,0 1 1,-1-1-1,1 1 1,0-1 0,0 1-1,0 0 1,-1 0-1,1-1 1,0 1-1,0 0 1,0 0-1,0 0 1,0 0 0,1 0-1,-1 1 1,0-1-1,0 0-28,-1 3 30,1-1-1,0 1 0,-1 0 1,1-1-1,0 1 0,1 0 0,-1 0 1,1-1-1,0 1 0,0 4-29,0 5-32,2 1-1,1 5 33,-2-9-20,1-3-14,-1-1 0,0 0 0,1 0 0,3 6 34,-4-10-32,0 0 0,0 1 0,0-1-1,0 0 1,1 0 0,-1 0 0,1 0 0,0 0-1,0 0 1,-1-1 0,1 1 0,0-1 0,1 1 32,-2-1-45,0-1 1,-1 1-1,1-1 1,0 0-1,0 0 1,-1 1 0,1-1-1,0 0 1,0 0-1,-1 0 1,1 0-1,0 0 1,0 0-1,-1 0 1,1 0 0,0 0-1,0 0 1,-1 0-1,1-1 1,0 1-1,0 0 45,0-1-114,1 0-1,-1 0 0,0 0 0,0 0 0,1 0 0,-1 0 0,0 0 1,0 0-1,0 0 0,0-2 115,2-1-452,0-1 0,-1 1-1,0-1 1,0 0 0,0 0 0,0-1 452,4-20-2901</inkml:trace>
  <inkml:trace contextRef="#ctx0" brushRef="#br0" timeOffset="131599.51">2373 2740 3200,'0'0'1216,"0"0"-928,0 3 384,0-3 224,3 5-320,-1 0 0,5 3-128,-1 1 32,0 1-256,0 1-192,3 3-128,3-1 64,1 3 64,1 3-288,2-5-128,-1-1-672,1 1-1472,-4-1 160</inkml:trace>
  <inkml:trace contextRef="#ctx0" brushRef="#br0" timeOffset="132010.68">2360 2824 3456,'2'3'275,"-1"1"-1,1-1 1,0 0-1,0 1 1,0-1 0,0 0-1,0 0 1,1 0-1,0-1 1,1 2-275,6 5 587,1-1 0,4 3-587,6 4 341,19 16-1872,2 6 1531,-26-22-997,-10-9-512</inkml:trace>
  <inkml:trace contextRef="#ctx0" brushRef="#br0" timeOffset="132426.64">2424 2772 3584,'1'4'193,"-1"1"-1,1-1 1,0 0 0,0 0 0,0 0-1,0 0 1,1 0 0,0 0-1,0 0 1,0-1 0,0 1 0,0 0-1,1-1 1,1 2-193,7 8 1037,1-1-1,1 0 1,0 0-1037,7 6 464,-12-10-465,13 12-47,1-1 1,0-1 47,-12-10-708,-1 0 1,8 9 707,-7-7-5140,-10-10 3215</inkml:trace>
  <inkml:trace contextRef="#ctx0" brushRef="#br0" timeOffset="133782.37">2580 2905 3456,'0'0'1221,"4"0"2336,0 2-3382,0 1 0,0-1 0,0 1 0,0 0 0,0 0 0,-1 0 0,1 0 0,-1 1 0,0-1-175,3 4 97,0 1 0,-1-1 0,0 1 0,1 3-97,1 1 77,-1 1 1,-1 0-1,0-1 0,-1 2 1,0-1-1,-1 0 0,-1 1 1,1 12-78,1 60 250,0-29 721,-2 19-971,-3-74-1,1 0 0,-1 0 0,1 0 0,-1-1 0,0 1 0,0 0 0,0 0-1,0-1 1,0 1 0,0-1 0,0 1 0,0-1 0,-1 1 0,1-1 0,-1 0 0,1 1 0,-1-1 0,1 0 0,-1 0 0,0 0 1,1-1-49,0 0 1,0 0 0,0 0 0,0 0-1,0 0 1,0-1 0,0 1 0,0 0-1,0-1 1,0 1 0,0-1 0,0 1-1,1-1 1,-1 1 0,0-1 0,0 1-1,0-1 49,-7-4-203,6 4 189,0 0 1,0 0 0,0 0-1,0 0 1,0-1-1,0 1 1,0-1 0,0 1-1,1-1 1,-1 0 0,1 0-1,-1 0 1,1 0 0,0 0-1,-1 0 1,1 0 0,0 0-1,0-1 1,0 0 13,-2-8 26,1 1 0,-1-1 0,2 0 1,-1 0-27,-4-24 31,5 32-26,-4-15-63,1 0-1,0-2 59,4 17 6,0 0-1,0 0 1,0 0 0,1 0-1,-1 1 1,1-1-1,0 0 1,-1 0-1,1 1 1,1-1-1,-1 0 1,1-1-6,-1 3 3,0 0 0,-1 0 0,1 0 0,0 0 0,0 0 0,0 0 0,0 0 0,0 0 0,0 0-1,0 0 1,0 0 0,1 0-3,-1 1 1,0 0 0,-1 0-1,1-1 1,0 1 0,0 0-1,-1 0 1,1 0 0,0 0-1,0 0 1,-1 0 0,1 0-1,0 0 1,0 0 0,-1 0-1,1 1 1,0-1 0,-1 0-1,1 0 1,0 1 0,-1-1-1,1 0 1,0 1 0,-1-1-1,2 2-4,0 0-1,0-1 1,0 1 0,0 0 0,0 0 0,-1 0 0,1 1 0,-1-1-1,0 0 1,1 2 4,9 23-113,-8-18-236,-1-1 0,0 1 0,0 0 0,-1-1 0,0 1 0,-1 0 0,0 0 0,0 0 0,-2 4 349,2-10-417,-1-1 0,1 1 0,-1-1 0,0 1-1,0-1 1,0 0 0,-1 1 0,1-1 0,-1 0 0,0 1 417,-4 2-1909</inkml:trace>
  <inkml:trace contextRef="#ctx0" brushRef="#br0" timeOffset="134157.31">2585 3032 2816,'0'-14'1056,"0"12"-832,0-1 352,0 3 128,0 0-320,0 0-128,0 5-1376,0 1-576,0 2 320,-2 3 288</inkml:trace>
  <inkml:trace contextRef="#ctx0" brushRef="#br0" timeOffset="134505.79">2558 2940 3456,'4'11'1312,"-2"-3"-1024,5 11 640,-2-6 192,4 14-480,4 12-192,-1 3-416,0 2-192,1-3-1472,-4-7-672,0-7 544,-6-5 352</inkml:trace>
  <inkml:trace contextRef="#ctx0" brushRef="#br0" timeOffset="134856.1">2583 3043 4608,'-3'5'1760,"3"6"-1376,3 10 320,-1-4 32,2 7-288,-1 8-96,-1 1-640,2-6-192,-1-3-1888,-3-4-832</inkml:trace>
  <inkml:trace contextRef="#ctx0" brushRef="#br0" timeOffset="134857.1">2512 3005 5248,'7'-4'2016,"-2"10"-1568,-1 0 512,-1-1 160,-1 9-256,2 11-32,-1 12-416,3 3-96,1-2-192,-2-3-288,-1-5-64,-2-6-1120,1-5-384</inkml:trace>
  <inkml:trace contextRef="#ctx0" brushRef="#br0" timeOffset="135205.66">2522 3091 4992,'6'25'1824,"-6"-7"-1408,3 12 32,-3-14-128,0 3-544,0 0-256,0 0-1664,0-3-672</inkml:trace>
  <inkml:trace contextRef="#ctx0" brushRef="#br0" timeOffset="135610.22">2467 3053 5120,'0'11'2016,"0"0"-1568,0 13 576,0-7 224,0 7-224,0 6 32,0-1-384,0 2-160,0-4-288,-3-4-384,-1-1-128,2 0-992,-1-9-352,-1-2-1568</inkml:trace>
  <inkml:trace contextRef="#ctx0" brushRef="#br0" timeOffset="144402.57">1491 1943 6144,'1'5'2868,"0"-5"-2771,-1 1 1,0-1 0,0 0 0,0 0 0,0 1 0,1-1 0,-1 0 0,0 0 0,0 1 0,0-1-1,0 0 1,0 1 0,0-1 0,0 0 0,0 0 0,0 1 0,0-1 0,0 0 0,0 1 0,0-1-1,0 0 1,0 0 0,0 1 0,0-1 0,0 0 0,0 1 0,-1-1 0,1 0 0,0 0 0,0 1-1,0-1 1,0 0 0,-1 0 0,1 0 0,0 1 0,0-1 0,0 0 0,-1 0 0,1 0 0,0 1-98,-6 1 192,1 1 0,-1-1 0,1 0 0,-1 0 0,0-1 1,0 0-1,1 0 0,-1 0 0,0-1 0,0 0-192,-1 1 79,-50 3-4095,-57-3 4016,84-4-2278,-1-4-596</inkml:trace>
  <inkml:trace contextRef="#ctx0" brushRef="#br0" timeOffset="-42014.19">1650 1151 3328,'0'0'255,"0"0"1,0 0-1,0 0 1,0 0-1,0 0 1,0 0-1,0 1 1,0-1-1,0 0 1,0 0-1,1 0 1,-1 0-1,0 0 0,0 0 1,0 0-1,0 0 1,0 0-1,0 1 1,0-1-1,0 0 1,0 0-1,0 0 1,0 0-1,0 0 1,0 0-1,0 0 1,0 1-1,0-1 0,0 0 1,0 0-1,0 0 1,0 0-1,0 0 1,0 0-1,0 0 1,0 1-1,-1-1-255,-1 8 2272,-5 8-2535,6-13 270,-1-1 0,1 1 0,-1-1 0,0 1 1,1-1-1,-1 0 0,0 0 0,-1 0 0,1 0 0,0 0 0,-1 0 1,1 0-1,0-1 0,-1 1 0,0-1 0,1 0 0,-1 0 0,0 0 1,-1 0-8,-4 1 121,-1-1 1,0 0 0,1 0-1,-1-1 1,-6-1-122,4 1 143,-1 0 0,1 1 0,-2 0-143,1 0 1,-1 0-1,0-1 1,0 0-1,-9-2 0,11 1-92,-39-2 97,13 1-9,-26 2 4,15 1 68,-5-1-361,51 0 86,1 0 0,-1-1 0,1 1 1,-1-1-1,1 0 0,-1 1 0,1-1 1,-1 0-1,1 0 0,0 0 1,0 0-1,-1 0 0,1 0 0,0 0 1,0-1-1,0 1 0,0 0 0,0 0 1,0-1-1,0 0 207,-9-10-6617,7 9 3833</inkml:trace>
  <inkml:trace contextRef="#ctx0" brushRef="#br0" timeOffset="-41044.89">1144 1204 3712,'-5'-3'1408,"5"3"-1120,-5-3 640,5 3 288,-1 0-256,-1 0-64,0-1-320,1-1-32,-2 1-320,1-1-128,-2 1 0,1-1-128,-2 1 0,2 0-608,-4-2-224,2-1-1952</inkml:trace>
  <inkml:trace contextRef="#ctx0" brushRef="#br0" timeOffset="-34593.69">1897 283 6144,'1'-27'7044,"2"-12"-5164,1-9-1482,-3 32-392,2-70-1569,-4 81-848,0 3-1791</inkml:trace>
  <inkml:trace contextRef="#ctx0" brushRef="#br0" timeOffset="-34209.18">1852 200 6400,'-3'5'4798,"2"-11"-1326,0-1-3593,-2-21 1068,0-8-947,-1-15 253,2 15-1368,1 31-79</inkml:trace>
  <inkml:trace contextRef="#ctx0" brushRef="#br0" timeOffset="-33842.23">1766 173 5376,'-3'4'2016,"3"-4"-1568,-4-2 704,4 2 224,-1-2-128,-1-1 0,-2-3-352,1-2-160,0-3-416,-1-2-64,1-2-32,-1 2-192,1 1 0,2 2-448,-1 0-224,1 0-928,-1 3-352,0 1-1536</inkml:trace>
  <inkml:trace contextRef="#ctx0" brushRef="#br0" timeOffset="-33492.15">1648 131 6400,'-3'-2'2464,"1"-1"-1920,0-4 672,2 4 192,-2-2-416,1-1-128,-1-2-416,0-1-128,-1 0-192,0-1-160,-1-1 0,1 2-960,0 2-448,0 0-1312,-1 1-1568,-2 1 1312</inkml:trace>
  <inkml:trace contextRef="#ctx0" brushRef="#br0" timeOffset="-33141.97">1483 172 8064,'-3'6'3072,"3"-6"-2400,-4 1 448,3-1 32,-1 0-416,-1-1 0,0-2-384,1 0-128,-1-8-128,-2-6-160,-2-1 32,2-1-128,0 3-32,0 0-608,0 2-288,0 1-768,2 2-288,-2 3-1120</inkml:trace>
  <inkml:trace contextRef="#ctx0" brushRef="#br0" timeOffset="-32791.94">1325 113 7296,'2'-12'2720,"-2"6"-2112,-2-6 256,0 6 0,1-1-320,-2-1 32,-2 0-352,-2-1-64,0 0-96,1 0-64,-3 0 32,1 2-896,0 1-352,-1 1-2368</inkml:trace>
  <inkml:trace contextRef="#ctx0" brushRef="#br0" timeOffset="-32407.97">1196 167 6400,'-2'-3'2368,"2"3"-1856,-3-10 800,3 9 256,-2-6-384,-1-4-32,-2-4-384,0 2-160,-2 1-352,2 0-160,-1 2 0,1-2-288,-1 5-96,1-1-1344,0 2-576</inkml:trace>
  <inkml:trace contextRef="#ctx0" brushRef="#br0" timeOffset="-32041.5">940 221 7424,'16'1'7152,"-21"-10"-6155,-5-7-322,0-1 0,0 0 1,-4-14-676,4 8-3685,-12-17 3685,15 30-5840,-2 3 1094</inkml:trace>
  <inkml:trace contextRef="#ctx0" brushRef="#br0" timeOffset="-31687.51">876 309 6656,'2'-3'2464,"-2"0"-1920,0-4 832,0 2 288,0 1-416,-2-3-160,1-2-416,-1-1-192,1-4-256,-1-1-161,1-1 33,-1 0-351,0 0-65,1 1-960,-1 3-384,0 5-2112</inkml:trace>
  <inkml:trace contextRef="#ctx0" brushRef="#br0" timeOffset="-31342.21">765 519 7424,'4'-3'2816,"-3"0"-2208,-1-3 480,0 3 96,-1-3-256,-1-4 0,-1-9-448,-2-11-192,-2-4-192,1 0-96,-1 6 32,0 3-320,0 1-64,1 2-576,0 3-224,0 3-1856,1 1-1760,4 3 1664</inkml:trace>
  <inkml:trace contextRef="#ctx0" brushRef="#br0" timeOffset="-30679.16">695 544 6784,'1'-1'390,"0"0"-1,0 1 1,-1-1 0,1 0 0,-1 0-1,1 0 1,-1 0 0,1 0 0,-1 0 0,1 0-1,-1 0 1,0 1 0,1-1 0,-1-1-1,0 1 1,0 0 0,0 0 0,0-1-390,0-23 1357,-1 16-978,-2-40-659,-1 0 1,-3 1 0,-2-3 279,8 48-117,-3-13-2866,4 15 2333,-1 0 0,1 0 0,-1 0 0,1 0 0,-1 0 0,0 0 0,1 0 0,-1 0 0,0 0 1,0-1 649,-2 1-3179</inkml:trace>
  <inkml:trace contextRef="#ctx0" brushRef="#br0" timeOffset="-202412.38">1584 2397 4864,'1'-2'848,"-1"1"-719,1 1-1,-1-1 1,0 1 0,0 0 0,1-1 0,-1 1-1,0 0 1,1-1 0,-1 1 0,0 0 0,1-1-1,-1 1 1,0 0 0,1 0 0,-1-1 0,1 1-1,-1 0 1,1 0 0,-1 0 0,1 0-129,-1 0 1296,0 0-22,0 0-26,0 0-213,-13 0 1808,-1 0-2077,-11-1 604,0 2 0,-9 2-1370,27-2 160,-1 1-1,0 0 0,1 0 0,0 0 0,-1 1 0,1 0 0,0 0 0,0 1 0,-3 2-159,0 1 155,1 1-1,1 0 1,-1 0-1,1 0 1,1 1-1,0 0 1,0 1 0,-3 6-155,2-3 35,1 0 1,1 1 0,0 0-1,1 0 1,0 1 0,0 4-36,3-8 5,1 1 0,0-1 0,0 1 0,1-1 0,1 6-5,1 8 81,6 24-81,-5-33 163,1-1 0,1 1 0,0-1 0,1 0 1,0 0-1,1 0 0,2 0-163,-7-11 22,0-1 0,1 0 0,0 0 0,0 0-1,0 0 1,0 0 0,0 0 0,2 0-22,5 4-63,0-2-1,4 2 64,-12-5-16,5 0-57,0 1-1,-1-1 1,1 0 0,0 0 0,0-1 0,0 0 0,0 0 0,1-1 0,-1 0 0,0 0-1,6-1 74,-4 0-553,-1-1 0,1 1 0,-1-2 0,1 1 0,-1-1 0,0 0 0,0-1 0,-1 0 0,6-3 553,-11 5-538,0 1-1,1-1 1,-1 0-1,0 0 0,0 1 1,0-1-1,0-1 0,-1 1 1,1 0-1,-1 0 0,1-1 1,0-1 538,3-11-3984</inkml:trace>
  <inkml:trace contextRef="#ctx0" brushRef="#br0" timeOffset="-201711.79">1616 2741 6784,'0'0'2722,"3"4"-2148,0 14 3957,-3 13-2426,0-14-1622,0 150 1421,3-122-2085,-1-31-164,-2-14 338,0 0 0,0 0 0,0 0 0,0 0 0,0 0 0,0 0 0,0 0 0,0-1 0,0 1 0,0 0 0,0 0 0,0 0 0,0 0 0,0 0 0,0 0 0,0 0 0,0 0 0,0 0 0,0 0 0,0 0 0,0 0 0,0 0 0,0 0 0,0 0 0,0 0 0,0 0 0,0 0 0,0 0 0,0 0 0,0 0 0,0 0 0,0 0 0,0 0 0,0 0 0,0 0 0,0 0 0,0 0 0,0 0 0,1 0 0,-1 0 0,0 0 1,0 0-1,0 0 0,0 0 0,0 0 0,0 0 0,0 0 0,0 0 0,0 0 0,0 0 0,0 0 0,0 0 0,0 0 0,0 0 0,0 0 0,0 0 0,0 0 0,0 0 0,0 0 0,0 0 7,1-8-233,2-107-151,-3 38 489,0 46 558,3 46-339,0-5-435,0 4-281,-1-8-696,-1 1-1,0 0 1,0 0-1,0 0 1,-1 0 0,0 3 1088,-3 2-3792</inkml:trace>
  <inkml:trace contextRef="#ctx0" brushRef="#br0" timeOffset="-200933.29">1612 2247 4736,'0'0'1530,"0"-1"1895,0 2-1847,0 68 1713,0 34-3206,1-80-350,1 0 0,4 14 265,-3-12-126,-2-11 12,-1-11-44,0-8-173,-6-88 267,6-39 3259,1 177-2132,0 7-1598,-3-2-3609,-1-37 139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23:07.998"/>
    </inkml:context>
    <inkml:brush xml:id="br0">
      <inkml:brushProperty name="width" value="0.08819" units="cm"/>
      <inkml:brushProperty name="height" value="0.08819" units="cm"/>
      <inkml:brushProperty name="color" value="#004F8B"/>
    </inkml:brush>
  </inkml:definitions>
  <inkml:trace contextRef="#ctx0" brushRef="#br0">1400 1528 1920,'0'1'256,"0"0"0,0 0-1,-1 0 1,1 0 0,0 0 0,0 0 0,0 0-1,0 0 1,0 0 0,0 0 0,0-1 0,0 1-1,1 0 1,-1 0 0,0 0 0,1 0-1,-1 0 1,0 0 0,1 0-256,0 3 596,1-1 0,-1 0 0,1 0 0,-1-1 0,3 4-596,-2-4 242,1 0 1,0 0 0,-1 0-1,1 0 1,0 0-1,0-1 1,0 1 0,0-1-1,0 0 1,0 0 0,1 0-1,-1 0 1,0 0-1,1-1 1,-1 0 0,0 1-1,1-1 1,-1-1-243,9 1 463,0-1 0,-1 0-1,1-1 1,7-3-463,-7 2 107,-1-1-1,1-1 1,-1 0-1,0 0 1,0-1-1,-1 0 1,0-1-1,0 0 1,0-1-1,-1 0 1,0-1-1,-1 0 1,6-7-107,8-14 144,-1-1 1,-1 0 0,14-32-145,-21 37 25,-1-1 1,-1-1 0,-1 0-1,-2 0 1,2-10-26,8-66-48,2-76 48,-16 123 178,-3 0 1,-2 0 0,-2 0-1,-10-43-178,5 54 254,-6-14-254,8 38 31,-2 0 0,0 1 0,-8-14-31,14 29 4,-1 0 0,-1 0 0,1 1-1,-1-1 1,0 1 0,0 0 0,-1 0 0,1 1-1,-1-1 1,0 1 0,0 0 0,-1 0 0,1 1-1,-3-1-3,-6-3-24,-1 1-1,0 0 0,-1 2 0,1-1 0,-16-1 25,-10 1-52,-30-1 52,12 6 11,0 2-1,-7 4-10,36-4 27,-161 19-16,170-17 14,-1 0 0,1 1 0,1 2 0,-16 5-25,26-7-13,-1 0 0,1 0 0,1 1 0,-1 0 1,1 1-1,0 0 0,0 1 0,1-1 0,-7 10 13,-7 13-29,1 1 0,2 1-1,-7 16 30,7-13-147,1-4-133,-1 2 194,2 1-1,-8 20 87,21-41-75,0 0 0,1 1 0,0-1 0,1 4 75,-3 55-356,4-45 341,2 0 0,1 0 0,1 0 0,1 0 0,1 0 1,1-1-1,2 0 0,1 0 0,1-1 0,13 25 15,105 197-235,-121-234 164,1 0 0,0 0 0,1-1 0,0-1 0,1 0 0,2 2 71,-4-5 5,0-1 0,1-1 1,0 1-1,0-1 0,0-1 0,1 0 1,-1 0-1,10 2-5,-2-1 39,-1-1 0,1-1 0,0 0 0,0-2 0,0 0 0,0 0 0,0-2 0,1 0 0,-1-1-1,5-2-38,-7 0-431,1-2 0,-1 0 0,0-1 0,0 0 0,12-8 431,20-8-3044,-42 19 2139,1 1 0,-1-1 0,0-1 0,0 1 0,-1-1 0,1 0 1,-1 0-1,1 0 0,0-2 905,10-11-2384</inkml:trace>
  <inkml:trace contextRef="#ctx0" brushRef="#br0" timeOffset="1">1356 1594 3328,'-2'-2'553,"1"-2"4480,1 3-1463,0 4-2222,0-1-1804,-4 20 1160,4 177-516,0-113-3896,0-86 604</inkml:trace>
  <inkml:trace contextRef="#ctx0" brushRef="#br0" timeOffset="8">1611 4011 5248,'1'1'232,"0"0"0,0 1 0,0-1 0,0 0 0,0 1 0,1-1 0,-1 0 0,0 0 0,0 0 0,1 0 0,-1 0 0,1 0 0,-1 0 0,1-1-232,7 6 506,-4-3-315,1 0-1,0 0 0,4 2-190,10 4 149,-16-7-73,2 2 143,1-1-1,0 1 1,-1-1-1,1-1 1,1 1-1,5 0-218,-11-3 40,0 0-1,0 0 1,1 0 0,-1 0-1,0-1 1,0 1-1,0-1 1,1 1 0,-1-1-1,0 0 1,1 0-40,22-14-264,-14 9-153,-7 3-62,0 0-1,0 0 1,3-3 479,3-6-6055,-9 9 4060</inkml:trace>
  <inkml:trace contextRef="#ctx0" brushRef="#br0" timeOffset="10">1175 4102 3072,'0'0'976,"0"0"-507,0 0 171,0 0 192,0 6 629,0 15-241,-1 1-1,-1-1 1,-4 18-1220,-9 56 1064,-2 67-1064,16-152-8,-2 55 294,3 15-286,1-28-409,1-54-2289,1-5-86</inkml:trace>
  <inkml:trace contextRef="#ctx0" brushRef="#br0" timeOffset="11">1124 4636 5376,'-1'2'615,"0"0"0,0 0 0,0 0 0,0 0 0,0 0 0,0 0 0,-1-1 0,1 1 0,-1 0-615,0-1 73,1 1 0,-1-1 0,0 0 0,1 0 0,-1-1 0,0 1 0,0 0 0,0 0 0,1-1 0,-1 1 0,0-1 0,0 0 0,0 1 0,0-1 1,0 0-1,-1 0-73,-24-2 810,1 0 1,0-2 0,-16-5-811,29 6 41,-1 1 0,0 1 1,1 0-1,-2 0-41,14 1-44,0 0 0,0 1 0,1-1 0,-1 0 0,0-1 0,0 1 1,0 0-1,0 0 0,0 0 0,0-1 0,1 1 0,-2 0 44,2-1-260,-1 0-1,1 1 1,0-1-1,-1 0 1,1 1-1,0-1 1,0 1-1,0-1 1,-1 0 0,1 1-1,0-1 1,0 0-1,0 0 1,0 1-1,0-1 1,0 0-1,0 1 261,0-8-2970</inkml:trace>
  <inkml:trace contextRef="#ctx0" brushRef="#br0" timeOffset="12">1735 4046 3328,'9'23'2159,"-7"-19"-1895,0 0-1,-1 0 1,1-1 0,-1 1 0,0 0 0,0 0-1,0 0 1,-1 1 0,1 0-264,-2 40 2075,-4 19-2075,4-47-29,0 0-1,1-1 1,2 10 29,8 50-313,-3-30 111,5 25-56,-6-38 207,-4-22-174,-2 0 0,1 0-1,-1 1 1,-1 0 225,0 14-2966,1 2-1335,0 10 6421,2-34 2600,4 0-3346,4-1-572,26 5 1142,-16-4-1068,-1 0 0,2-1-876,10 0 211,29 3-1494,26-2 1283,-71-4-2352</inkml:trace>
  <inkml:trace contextRef="#ctx0" brushRef="#br0" timeOffset="14">1358 801 4992,'-2'3'1920,"2"-3"-1504,0 2 960,0-2 320,0 0-320,0 0-64,0 0-608,0 0-256,0 0-288,0 0-128,0 0 0,0 0-672,2 0-288,2-2-1440,-4-1-608,0 3 128</inkml:trace>
  <inkml:trace contextRef="#ctx0" brushRef="#br0" timeOffset="15">1605 620 6144,'-6'-6'2368,"6"8"-1856,-3-2 384,3 0 64,0 0-160,0 0 0,0 0-160,0 0-64,0 0-320,0 0-224,0 0-64,0 0-320,-3 0-96,0 0-832,-3 0-288</inkml:trace>
  <inkml:trace contextRef="#ctx0" brushRef="#br0" timeOffset="16">1152 580 5376,'-16'-9'2112,"11"7"-1664,-2-1 960,7 3 288,0 0-224,0 5 0,3 4-768,3 1-256,4 1-288,-1-3-1376,0-5-544,-7-9-2112</inkml:trace>
  <inkml:trace contextRef="#ctx0" brushRef="#br0" timeOffset="20">2197 2938 5632,'14'1'3457,"-12"-1"-3218,1 0 1,0 1-1,-1-1 0,1 0 0,0 0 0,-1-1 0,1 1 0,0-1 0,-1 1 0,1-1 1,0 0-1,-1 0 0,1 0 0,0-1-239,2-1 85,4-2 133,0 0 0,-1-1 0,0 0 0,-1 0 0,1-1 0,-1 0 0,1-2-218,42-60 378,5-7-735,-51 71 134,0 0 1,1 1 0,-1 0-1,6-4 223,-8 7-212,0-1 0,-1 1-1,1 0 1,0 0 0,0 0 0,1 0-1,-1 1 1,0-1 0,0 0 0,0 1-1,0 0 1,1-1 0,-1 1 0,2 0 212,8 3-2976</inkml:trace>
  <inkml:trace contextRef="#ctx0" brushRef="#br0" timeOffset="25">400 2844 4480,'-2'-4'725,"0"0"1,0 0-1,1 0 1,-1 0-1,1 0 1,0 0-1,0-2-725,-5-14 612,-3-6-271,4 11 40,-2-1-1,1 1 1,-4-4-381,0 2 146,-2 0 0,0 0 0,-6-5-146,4 6-2950,-14-11 2950,9 10-4624,10 11 2027</inkml:trace>
  <inkml:trace contextRef="#ctx0" brushRef="#br0" timeOffset="26">349 2676 4480,'0'0'1445,"0"2"-395,1-1 1809,0 1-2698,0 0 0,0 0 0,0 0 0,0 0 0,-1 0 0,1 0 1,0 1-1,-1-1 0,1 0 0,-1 0 0,0 0 0,0 1 0,0-1 0,0 0 0,0 0 0,-1 1 0,1-1 0,0 0 0,-1 0 0,0 0 0,0 1 0,1-1 0,-1 0 0,0 0 0,-1 0 0,1 0-161,-5 6 17,-1-1 0,1 1 0,-1-2 0,0 1 1,-2 0-18,1 0-61,-1 1 0,1 1 1,-2 2 60,-69 82-1483,74-88 1315,0 1 0,-1-1-1,1 0 1,-1-1 0,0 1 0,0-1-1,-1 0 1,1-1 0,-2 2 168,7-5-104,-4 2-161,1-1-1,-1 0 1,1 1 0,-2-1 265,-5-1-4169,8 0 1679,3 0 634</inkml:trace>
  <inkml:trace contextRef="#ctx0" brushRef="#br0" timeOffset="27">60 2972 1664,'0'1'77,"0"-1"0,-1 1-1,1-1 1,0 1 0,0-1 0,-1 1-1,1-1 1,0 1 0,0-1 0,0 1 0,0-1-1,0 1 1,0 0 0,0 0-77,-3 9 888,-22 22 1858,25-31-2687,-1-1 0,1 1 1,-1 0-1,1 0 0,0 0 0,-1 0 0,1 1 1,0-1-1,0 0 0,0 0 0,0 0-59,-2 5 277,1-1-181,1-1 0,-1 0 1,1 1-1,0-1 0,0 0 0,1 5-96,0 5 271,-1-12-276,-1 0-1,2 1 1,-1-1 0,0 0-1,0 0 1,1 1 0,-1-1-1,1 0 1,-1 0 0,1 0-1,0 0 1,0 0 0,0 0-1,0 0 1,1 1 5,-2-2 5,1 0 0,0 0 0,0 0 0,0 1 0,0-1 0,0 0 0,0 0 0,0 0 0,0 0 0,0 0 0,0-1 0,1 1 0,-1 0 0,0-1 0,1 1 0,-1 0 0,0-1 0,1 1 0,-1-1 0,1 0 0,-1 0 0,0 1 0,1-1 0,-1 0 0,1 0 0,-1 0 0,1-1 0,-1 1 0,1 0 0,-1 0 0,1-1 0,0 0-5,25-9 726,-23 9-658,1-1 0,-1 1 0,0-1 1,0 0-1,0 0 0,0 0 0,0-1 1,0 1-1,0-1 0,0-1-68,4-4 249,0-1-1,-1 1 1,0-1-1,0 0 1,4-10-249,-10 17 19,-1 0 1,1 0 0,-1 0-1,1-1 1,-1 1-1,0 0 1,1 0 0,-1 0-1,-1-1 1,1 1 0,0 0-1,0 0 1,-1-1 0,0-1-20,1 3-11,-1-1 0,1 1 1,-1-1-1,1 1 1,-1-1-1,0 1 1,1 0-1,-1-1 1,0 1-1,0 0 0,0 0 1,0 0-1,0-1 1,0 1-1,-1 0 1,1 0-1,0 1 1,0-1-1,-1 0 0,1 0 1,0 1-1,-1-1 11,1 1-18,0 0-1,0 0 0,0 0 0,0 0 0,0 0 0,0 0 0,0 0 1,0 0-1,0 1 0,0-1 0,0 0 0,0 1 0,0-1 1,1 0-1,-1 1 19,-14 8-513,9-5 220,-14 9-948,13-7 1005,0-1 0,-1-1 1,0 1-1,0-1 0,0-1 0,-5 2 236,12-5 7,0 1-1,0-1 1,0 0-1,-1 0 1,1 0-1,0 0 1,0 0-1,-1-1 1,1 1-1,0 0 1,0 0-1,0-1 1,0 1-1,-1-1 1,1 1-1,0-1 1,0 1-1,0-1 1,0 0 0,0 0-1,0 1 1,0-1-1,0 0 1,1 0-1,-1 0 1,0 0-1,0 0 1,1 0-1,-1-1-6,0 1-377,1 0 0,-1 0-1,1 0 1,-1-1 0,1 1 0,-1 0-1,1 0 1,0-1 0,0 1 0,0-1 377,0-6-2059</inkml:trace>
  <inkml:trace contextRef="#ctx0" brushRef="#br0" timeOffset="28">55 3022 3072,'-1'2'328,"1"0"1,0-1-1,-1 1 1,1-1 0,-1 1-1,1-1 1,-1 1-1,0-1 1,0 0-1,0 1 1,0 0-329,0-1 106,0 0 0,1 0 0,-1-1 0,0 1 1,1 0-1,-1 0 0,0-1 0,0 1 0,0 0 1,1-1-1,-1 1 0,0-1 0,0 1 0,0-1 1,0 0-1,0 1 0,0-1 0,-1 0-106,2 0 11,0 0 0,-1 0 0,1 0 0,-1 0 1,1 0-1,-1-1 0,1 1 0,-1 0 0,1 0 0,0 0 0,-1-1 0,1 1 0,-1 0 1,1-1-1,0 1 0,-1 0 0,1-1 0,0 1 0,0-1 0,-1 1 0,1 0 0,0-1 1,0 1-1,-1-1 0,1 1 0,0-1 0,0 1 0,0-1 0,0 1 0,0-1 0,0 1 0,0 0 1,0-1-1,0 0-11,0-20 114,0 15 45,1 4-98,-1-1 0,1 1 0,-1 0 1,1 0-1,-1 0 0,1-1 1,0 1-1,0 0 0,0 0 0,1 0 1,-1 1-1,1-3-61,2-1 237,1 0-1,-1 0 1,5-3-237,7-5 103,1 1 0,1 1 1,12-6-104,18-12 63,-14 8 5,-8 4-130,10-8 62,-29 20-216,1-1 0,-1-1 0,-1 0 0,1 0 0,-1 0 0,4-6 216,-3 1-445,1 0 0,2-7 445,-8 14-565,0 0-1,-1 1 1,1-1-1,-1 0 1,0 0 0,0 0-1,-1 0 1,1-4 565,-1 1-2443</inkml:trace>
  <inkml:trace contextRef="#ctx0" brushRef="#br0" timeOffset="29">145 2777 1792,'11'-14'927,"0"1"-1,2 1 1,0 0 0,7-6-927,-12 12 365,24-18 1301,-32 24-1639,0 0 0,0 0-1,0 0 1,0 0-1,0 0 1,0 0 0,0 0-1,0 0 1,0 0-1,0 0 1,0 0 0,1 0-1,-1 0 1,0 0-1,0 0 1,0 0 0,0 0-1,0 0 1,0 0-1,0 0 1,0 0 0,0 0-1,0 0 1,0 0-1,0 0 1,0 0-1,1 0 1,-1 0 0,0 0-1,0 0 1,0 0-1,0 0 1,0 0 0,0 0-1,0 0 1,0 1-1,0-1 1,0 0 0,0 0-1,0 0 1,0 0-1,0 0 1,0 0 0,0 0-1,0 0 1,0 0-1,0 0 1,0 0 0,0 0-1,0 0 1,0 0-27,1 7 454,-4 7-78,-2-3-168,0 0-1,-1 0 1,-1-1 0,1 1 0,-2-1-1,1-1 1,-7 7-208,-15 12 356,-22 18-356,21-20 3,19-16-14,1 1 1,0 0-1,1 1 0,-2 3 11,-1 2-2789,-3 9 2789,9-18-4133,5-8 1552</inkml:trace>
  <inkml:trace contextRef="#ctx0" brushRef="#br0" timeOffset="30">343 2652 3456,'1'-1'240,"-1"0"1,0 1 0,0-1-1,1 1 1,-1-1-1,0 1 1,1-1-1,-1 1 1,0-1-1,1 1 1,-1-1-1,1 1 1,-1 0 0,1-1-1,-1 1 1,1 0-1,-1-1 1,1 1-1,-1 0 1,1-1-1,-1 1 1,1 0-1,-1 0 1,1 0 0,0 0-1,-1 0 1,1 0-1,-1 0 1,1 0-241,-1 3 1200,-2 5-878,-2 1 0,1-1 0,-1 0 0,-1 0 1,1 0-1,-3 2-322,4-5 99,-7 11 7,-1 0 1,-1-1 0,0-1-1,-1 0 1,-1 0 0,-7 5-107,-19 13 24,-52 48 69,61-53-162,18-17-168,0 2-1,-5 6 238,17-16-90,0-1 1,0 1-1,0 0 1,0 0-1,0-1 0,0 1 1,0 0-1,1 0 1,-1 0-1,1 0 0,-1 0 1,1 0-1,0 1 90,0 29-549,1-16 450,-1-11 81,0-3 5,0-1-1,0 1 1,0 0 0,0 0 0,0 0 0,0 0 0,1 0 0,-1 0-1,1 0 1,0 0 13,-1-1 38,3 1-140,-2-1 95,1-1 0,-1 1 0,0-1 0,1 1 0,-1-1 0,1 0 0,-1 0 0,0 0 0,1 0 0,-1 0 0,1 0 0,-1 0 0,0 0 0,1-1 0,-1 1 0,1 0 7,24-10-325,-19 8 122,-3 0-87,0-1 0,1 1-1,-1-1 1,0 0 0,2-2 290,5-4-245,19-8 167,-24 14 81,0 0 1,0-1-1,0 0 1,-1 0-1,1 0 0,-1 0 1,0-1-1,0 0 0,2-3-3,-6 6 10,0 0 0,-1 1 0,1-1 0,-1 0 0,1 1 0,-1-1 0,0 0 0,1 0 0,-1 0-1,0 1 1,0-1 0,0 0 0,-1-1-10,1-3 351,0 5-185,6 13 223,-2-3-442,-2-5-30,0-1 0,-1 1 0,1 0 0,-1 0 0,0-1-1,0 1 1,0 2 83,-1-6-501,0 0-171,0 0-336,1 0-331,1-2-623</inkml:trace>
  <inkml:trace contextRef="#ctx0" brushRef="#br0" timeOffset="31">202 2969 4096,'0'0'188,"-1"-1"1,1 1-1,-1 0 1,0-1-1,0 1 1,1 0-1,-1 0 0,0 0 1,1-1-1,-1 1 1,0 0-1,0 0 1,1 0-1,-1 0 1,0 0-1,1 0 0,-1 1 1,0-1-1,0 0 1,1 0-1,-1 0 1,0 1-189,-1 0 105,1 0 0,-1 0 0,0 0 1,0 0-1,1 0 0,-1 1 1,1-1-1,-2 2-105,0 1-40,-1 0-1,1 1 1,0 0 0,0-1 0,0 1-1,0 1 41,-1 6 196,0 0 0,0 1 0,1-1 0,0 1 0,1 0 0,1 0 0,0 0-1,1 0 1,0 0 0,1 0 0,2 9-196,-3-19 22,1 0 1,0-1-1,-1 1 0,1 0 0,0-1 1,1 1-1,-1-1 0,0 1 0,1-1 1,-1 1-1,1-1 0,0 0 1,-1 0-23,0-1 11,0 0 1,0-1-1,0 1 1,0 0 0,0-1-1,0 1 1,0-1-1,0 1 1,0-1-1,0 0 1,0 1 0,0-1-1,0 0 1,0 0-1,0 1 1,0-1 0,0 0-1,1 0 1,-1 0-1,0-1 1,0 1 0,0 0-1,0 0 1,0-1-1,0 1 1,0 0-1,0-1 1,0 1 0,0-1-1,0 1 1,0-1-1,0 0 1,0 1-12,3-3 20,-1 0 0,1 0 0,-1-1-1,0 1 1,0 0 0,0-1 0,-1 0 0,1 0 0,-1-1-20,6-10 50,5-12-50,-10 20 11,-1 2 13,2-3 28,-1 0 0,0 0 1,-1-1-1,1 0-52,-3 6 44,1 0 1,-1 0-1,0 0 1,0 0-1,0 1 1,0-1-1,-1 0 0,1 0 1,-1 0-1,1 0 1,-1 0-1,0 0 1,-2-2-45,3 4 54,-1-1 1,0 1-1,0-1 0,0 1 1,0 0-1,0-1 1,-1 1-1,1 0 1,0 0-1,0 0 1,-1 0-1,1 0 1,-1 0-1,1 0 1,-1 1-1,1-1 0,-1 1 1,0-1-1,1 1 1,-1-1-1,-1 1-54,2 0 29,0-1-1,-1 1 1,1 0 0,-1 0-1,1 1 1,0-1-1,-1 0 1,1 0-1,0 1 1,-1-1-1,1 1 1,0-1-1,0 1 1,-1-1 0,1 1-1,0 0 1,0-1-1,0 1 1,0 0-1,0 0 1,0 0-1,0 0 1,0 0 0,0 0-1,0 0 1,1 1-1,-1-1-28,-1 2 30,1 1-1,-1 0 0,1-1 1,0 1-1,0 0 0,0-1 0,1 1 1,-1 0-1,1 0 0,0 3-29,1 6-32,0 0-1,2 7 33,-1-10-20,-1-4-14,0 0 0,1 0 0,0 0 0,2 6 34,-3-10-32,0 1 0,0-1 0,1 0-1,-1 0 1,0 0 0,1 0 0,-1 0 0,1 0-1,0-1 1,0 1 0,0 0 0,0-1 0,1 1 32,-3-1-45,1-1 1,0 0-1,-1 1 1,1-1-1,0 0 1,-1 0 0,1 1-1,0-1 1,0 0-1,-1 0 1,1 0-1,0 0 1,0 0-1,-1 0 1,1 0 0,0 0-1,0 0 1,-1-1-1,1 1 1,0 0-1,0-1 45,0 1-114,1-1-1,-1 0 0,0 0 0,0 0 0,1 0 0,-1 0 0,0 0 1,0 0-1,0 0 0,0-2 115,2-1-452,0-1 0,-1 1-1,0-1 1,0 0 0,0 0 0,-1 0 452,6-21-2901</inkml:trace>
  <inkml:trace contextRef="#ctx0" brushRef="#br0" timeOffset="32">2344 2764 3200,'0'0'1216,"0"0"-928,0 3 384,0-3 224,4 4-320,-2 2 0,4 2-128,0 1 32,1 1-256,-2 1-192,4 2-128,3 0 64,1 3 64,1 3-288,2-6-128,-2 0-672,2 1-1472,-4-1 160</inkml:trace>
  <inkml:trace contextRef="#ctx0" brushRef="#br0" timeOffset="33">2332 2847 3456,'1'3'275,"1"1"-1,0-1 1,-1 0-1,1 1 1,0-1 0,1 0-1,-1-1 1,0 1-1,1 0 1,1 1-275,6 5 587,1-1 0,4 2-587,6 5 341,18 16-1872,3 5 1531,-26-21-997,-11-9-512</inkml:trace>
  <inkml:trace contextRef="#ctx0" brushRef="#br0" timeOffset="34">2395 2796 3584,'1'4'193,"-1"0"-1,1 0 1,0 0 0,0 0 0,0 1-1,0-2 1,1 1 0,-1 0-1,1 0 1,0 0 0,1-1 0,-1 1-1,0-1 1,2 2-193,7 7 1037,1 1-1,1-1 1,0-1-1037,7 7 464,-12-10-465,12 12-47,2-1 1,0-1 47,-13-11-708,0 1 1,8 9 707,-7-7-5140,-10-10 3215</inkml:trace>
  <inkml:trace contextRef="#ctx0" brushRef="#br0" timeOffset="35">2549 2927 3456,'0'0'1221,"4"0"2336,0 2-3382,0 1 0,0-1 0,0 1 0,0 0 0,-1 0 0,1 0 0,-1 0 0,0 0 0,1 1-175,1 3 97,1 0 0,-1 1 0,0 0 0,2 2-97,-1 2 77,0 1 1,-1-1-1,0 1 0,-1 0 1,-1 0-1,0 1 0,0-1 1,0 13-78,1 59 250,0-29 721,-3 19-971,-1-73-1,-1 0 0,1 0 0,-1 0 0,0-1 0,1 1 0,-1 0 0,0-1-1,0 1 1,0 0 0,0-1 0,0 1 0,-1-1 0,1 1 0,0-1 0,-1 0 0,1 0 0,-1 1 0,0-1 0,1 0 0,-1 0 1,1-1-49,0 0 1,0 0 0,0 0 0,0-1-1,0 1 1,0 0 0,0 0 0,0-1-1,0 1 1,0 0 0,0-1 0,0 1-1,1-1 1,-1 1 0,0-1 0,0 0-1,0 0 49,-6-3-203,4 3 189,1 0 1,0 0 0,0 0-1,0 0 1,0-1-1,0 1 1,1-1 0,-1 0-1,0 1 1,1-1 0,-1 0-1,1 0 1,-1 0 0,1 0-1,0 0 1,0 0 0,0 0-1,0 0 1,0-2 13,-2-6 26,0-1 0,1 1 0,0-1 1,1 0-27,-5-24 31,5 32-26,-4-14-63,1-1-1,0-2 59,4 17 6,0 0-1,0 0 1,0 0 0,1 1-1,-1-1 1,1 0-1,-1 0 1,1 1-1,0-1 1,0 0-1,1 1 1,0-2-6,-1 3 3,-1 0 0,1-1 0,0 1 0,0 0 0,0 0 0,0 0 0,0 0 0,0 0 0,0 1-1,0-1 1,0 0 0,1 0-3,-1 1 1,-1-1 0,1 1-1,0 0 1,-1 0 0,1 0-1,0 0 1,0 0 0,-1 0-1,1 0 1,0 0 0,0 0-1,-1 0 1,1 0 0,0 0-1,0 0 1,-1 0 0,1 1-1,0-1 1,-1 0 0,1 1-1,0-1 1,-1 0 0,1 1-1,1 0-4,0 1-1,0 0 1,0 0 0,-1 0 0,1 0 0,-1 0 0,1 0 0,-1 0-1,1 1 1,-1 0 4,10 24-113,-8-18-236,-1-1 0,0 1 0,0-1 0,-1 1 0,0 0 0,-1-1 0,0 1 0,0 0 0,-2 4 349,2-11-417,-1 1 0,1-1 0,-1 1 0,0-1-1,0 1 1,0-1 0,-1 0 0,1 1 0,0-1 0,-2 1 417,-3 2-1909</inkml:trace>
  <inkml:trace contextRef="#ctx0" brushRef="#br0" timeOffset="36">2554 3052 2816,'0'-13'1056,"0"11"-832,0-1 352,0 3 128,0 0-320,0 0-128,0 5-1376,0 1-576,0 1 320,-2 4 288</inkml:trace>
  <inkml:trace contextRef="#ctx0" brushRef="#br0" timeOffset="37">2527 2961 3456,'4'11'1312,"-2"-3"-1024,5 11 640,-2-6 192,4 14-480,3 11-192,1 4-416,-1 1-192,0-3-1472,-3-5-672,0-9 544,-6-5 352</inkml:trace>
  <inkml:trace contextRef="#ctx0" brushRef="#br0" timeOffset="38">2552 3063 4608,'-3'5'1760,"3"6"-1376,3 10 320,-1-4 32,1 6-288,1 9-96,-2 0-640,1-5-192,1-2-1888,-4-7-832</inkml:trace>
  <inkml:trace contextRef="#ctx0" brushRef="#br0" timeOffset="39">2482 3026 5248,'7'-4'2016,"-2"10"-1568,-2 0 512,1-1 160,-2 8-256,1 12-32,1 11-416,1 4-96,2-2-192,-2-3-288,-1-5-64,-2-7-1120,1-4-384</inkml:trace>
  <inkml:trace contextRef="#ctx0" brushRef="#br0" timeOffset="40">2492 3111 4992,'5'25'1824,"-5"-8"-1408,4 13 32,-4-14-128,0 3-544,0 0-256,0 0-1664,0-4-672</inkml:trace>
  <inkml:trace contextRef="#ctx0" brushRef="#br0" timeOffset="41">2438 3073 5120,'0'12'2016,"0"-2"-1568,0 14 576,0-7 224,0 6-224,0 7 32,0-1-384,0 1-160,0-4-288,-4-2-384,1-3-128,1 1-992,-2-9-352,1-3-1568</inkml:trace>
  <inkml:trace contextRef="#ctx0" brushRef="#br0" timeOffset="42">1473 1976 6144,'1'6'2868,"0"-6"-2771,-1 0 1,0 0 0,0 1 0,0-1 0,0 0 0,1 0 0,-1 1 0,0-1 0,0 0 0,0 0-1,0 1 1,0-1 0,0 0 0,0 1 0,0-1 0,0 0 0,0 0 0,0 1 0,0-1 0,0 0-1,0 1 1,0-1 0,0 0 0,0 0 0,0 1 0,0-1 0,-1 0 0,1 0 0,0 1 0,0-1-1,0 0 1,0 0 0,-1 1 0,1-1 0,0 0 0,0 0 0,0 0 0,-1 1 0,1-1 0,0 0-98,-6 3 192,1-1 0,0 0 0,-1 0 0,0 0 0,1-1 1,-1 0-1,0 0 0,0 0 0,0-1 0,0 1-192,0-1 79,-51 4-4095,-55-3 4016,82-4-2278,0-4-596</inkml:trace>
  <inkml:trace contextRef="#ctx0" brushRef="#br0" timeOffset="46564.06">802 403 5760,'1'-6'2696,"-1"6"-2624,0 0 0,0 0-1,0 0 1,0 0 0,0 0 0,1 0 0,-1 0-1,0 0 1,0 0 0,0 0 0,0 0-1,0-1 1,0 1 0,0 0 0,0 0 0,0 0-1,0 0 1,0 0 0,0 0 0,0 0-1,0 0 1,0 0 0,0 0 0,1 0 0,-1 0-1,0 0 1,0 0 0,0 0 0,0 0-1,0 0 1,0 0 0,0 0 0,0 1 0,0-1-1,0 0 1,0 0 0,0 0 0,0 0-1,0 0 1,0 0 0,0 0 0,1 0 0,-1 0-1,0 0 1,0 0-72,0 1 206,1 0-1,-1-1 1,0 1 0,1 0-1,-1 0 1,0 0-1,1 0 1,-1 0 0,0 0-1,0-1 1,0 1 0,0 0-1,0 0 1,0 1-206,-6 185 4650,-14 46-4650,15-184 68,-3 1 0,-2-1-1,-7 18-67,3-21-348,-2-1 0,-1 0 0,-3-1 0,-8 11 348,-64 104-3164,29-54-3005,47-80 3364</inkml:trace>
  <inkml:trace contextRef="#ctx0" brushRef="#br0" timeOffset="47087.07">765 369 3456,'3'-2'698,"0"0"-1,1 0 1,-1 1-1,1 0 1,0-1 0,0 1-698,-3 1 209,0-1 0,0 1 1,0 0-1,0 0 1,0 0-1,0 0 0,0 0 1,0 0-1,0 0 1,0 0-1,0 0 0,0 0 1,0 0-1,-1 1 1,1-1-1,0 0 1,0 1-1,0-1 0,0 0 1,0 1-1,0 0 1,-1-1-1,1 1 0,0-1 1,0 1-1,-1 0 1,1 0-210,1 2 139,0 0 1,-1 1-1,1-1 1,-1 1 0,0-1-1,0 1 1,-1-1-1,1 1 1,-1 0 0,1 2-140,0 3 220,4 51 512,-2 1 0,-3-1 1,-3 1-1,-2-1 1,-3 0-1,-13 45-732,6-45-27,-4 0-1,-4 7 28,-51 112-1134,54-133 611,-81 195-3477,98-235 3842,-4 11-3470,-9 14 3628,10-22-2896</inkml:trace>
  <inkml:trace contextRef="#ctx0" brushRef="#br0" timeOffset="47436.61">900 1059 5632,'4'16'921,"-2"-8"-334,-1-1 0,0 1 0,0 4-587,0 2 934,-2-1 0,1 0-1,-2 1 1,0-1 0,0 0-1,-2 0 1,1 0 0,-5 9-934,-5 10 894,-2-1 1,-15 24-895,12-25 83,-1-2 0,-1 0-1,-1-2 1,-16 15-83,6-10-1998,-2-1-1,0-2 1,-16 8 1998,42-31-1487,1-1 0,-1 0 0,0 0 0,0-1 1,-5 2 1486,-12 2-2811</inkml:trace>
  <inkml:trace contextRef="#ctx0" brushRef="#br0" timeOffset="48037.58">935 1359 7680,'10'6'2880,"-7"-4"-2240,3 7 768,1-4 192,-5 4-128,2 5-1,-4 5-607,-4 7-192,-1 5-416,-5 3-160,-6-1-64,-6 1-192,-1-6 32,-1 0-640,-2-8-288,4-3-863,3-3-385,3-3-1824</inkml:trace>
  <inkml:trace contextRef="#ctx0" brushRef="#br0" timeOffset="48963.58">1916 226 5632,'1'5'1547,"0"0"0,-1 0-1,2 0 1,-1 0 0,1 2-1547,4 15 2666,1 32-1076,-3 0 0,-1 19-1590,-1-15 457,4 347-159,-5-322-2572,3-1-1,11 55 2275,-12-116-755,2-1 0,0 0 0,2-1-1,6 16 756,-6-21-1344,0-1-1,0 1 1,2-1-1,-1-1 1,1 0 0,8 8 1344,2-4-2635</inkml:trace>
  <inkml:trace contextRef="#ctx0" brushRef="#br0" timeOffset="49321.7">1948 381 5760,'0'3'792,"1"1"0,-1 0 1,1 0-1,0 0 0,1 3-792,2 8 1863,6 34 3693,1 44-5556,-3-22 1062,61 340 783,-35-222-2026,-8-35-727,-15-100-1997,17 44 2905,-13-54-1856,-2-8-277</inkml:trace>
  <inkml:trace contextRef="#ctx0" brushRef="#br0" timeOffset="49754.11">1961 400 384,'-6'-7'224,"6"7"-136,0 0 0,0 0 0,0 0 0,0 0 0,0 0 0,0 0 0,0 0 0,0 0 0,0 0 0,0 1 1,0-1-1,0 0 0,0 0 0,0 0 0,0 0 0,0 0 0,0 0 0,0 0 0,0 0 0,0 0 0,0 0 0,0 0 0,-1 0 0,1 0 0,0 1 0,0-1 0,0 0 0,0 0 0,0 0 0,0 0 0,0 0 1,0 0-1,0 0 0,0 0 0,0 0 0,0 0 0,-1 0 0,1 0 0,0 0 0,0 0 0,0 0 0,0 0 0,0 0 0,0 0 0,0 0 0,0 0 0,0 0 0,0 0 0,0 0 0,-1 0 0,1 0 1,0 0-1,0 0 0,0 0 0,0 0 0,0 0 0,0 0 0,0-1 0,0 1 0,0 0 0,0 0-88,0 7 1994,19 142 5051,4 75-3810,1-2-1681,-13-123-1305,13 104-13,-12-131-779,17 56 543,-21-100-712,1 0 0,13 26 712,-15-39-946,1-1 0,0 0 1,1-1-1,1 0 0,0 0 0,2 1 946,4 4-3850</inkml:trace>
  <inkml:trace contextRef="#ctx0" brushRef="#br0" timeOffset="50384.51">1853 321 4352,'-2'-2'665,"-1"-1"1,1 1 0,0-1-1,-1 1 1,1-1 0,-1-2-666,-3-3 1152,-6-8-549,-1 1 0,-1 1-1,-1 1 1,0 0 0,0 0-1,-17-9-602,24 17 101,1 1 0,-1 0-1,0 1 1,0 0 0,0 0 0,-1 1-1,1-1 1,0 2 0,-1-1 0,0 1-1,1 1 1,-1 0 0,1 0 0,-1 0-1,0 1 1,1 1 0,-1-1 0,-5 3-101,-41 10-2101,-51 5 2101,38-7-3814,37-6 1009</inkml:trace>
  <inkml:trace contextRef="#ctx0" brushRef="#br0" timeOffset="50753.53">1774 192 8064,'-15'9'3072,"15"-9"-2400,-43 5 448,25-5 96,-7 0-512,-6-3-64,-4 1-320,-4 2-64,2 0-128,-8 2-160,7 1 0,6 0-320,-15 0-96,-14 0-832,11-1-288,9 4-1664,3-6-1344,10 0 1824</inkml:trace>
  <inkml:trace contextRef="#ctx0" brushRef="#br0" timeOffset="51121.65">1407 1 9728,'-25'3'3680,"3"2"-2848,-23 9 736,27-5 127,-21 5-415,11-3-32,-16 6-704,-1 3-256,4 2-192,3 3 0,6 3 0,4-2-1376,6-4-640,0 4-2911,-1-1-1921,8 9 2944</inkml:trace>
  <inkml:trace contextRef="#ctx0" brushRef="#br0" timeOffset="54136.47">1761 277 4096,'3'-4'1568,"1"4"-1216,-4 0 832,0 0 256,0 0 0,-4 0 0,-1 0-288,-5 4-96,-6-2-576,-6-2-160,-4 3 32,-2 0-224,0-1-64,-1 2-832,-3-2-288,7 1-1280,0 0-544,-3 0-96</inkml:trace>
  <inkml:trace contextRef="#ctx0" brushRef="#br0" timeOffset="54503.58">1555 164 5120,'0'8'1920,"-2"1"-1504,-8 5 672,3-6 256,-2 4-448,0-1-128,-4 3-448,-2 0-192,-5 0-96,-2-3-736,-3 1-256,-1-1-2144</inkml:trace>
  <inkml:trace contextRef="#ctx0" brushRef="#br0" timeOffset="54853.71">1369 54 6784,'-13'37'2624,"0"-17"-2048,-9 10 224,9-13-32,-5 3-640,-8-3-160,-6 0-1376,1-3-512,-1-3-864,1-3-352</inkml:trace>
  <inkml:trace contextRef="#ctx0" brushRef="#br0" timeOffset="54854.71">1210 4 7168,'4'2'2720,"-14"4"-2112,-15 11 512,15-6 192,-8 6-704,-1 6-224,-3-1-352,-1 1-96,1-1 32,0 3-1280,0-5-448,0-3-1664</inkml:trace>
  <inkml:trace contextRef="#ctx0" brushRef="#br0" timeOffset="55220.08">1028 43 6400,'0'14'2464,"-11"3"-1920,0 8 480,11-19 64,-7 11-256,1-3-96,-7 8-160,-6 12-32,-3-3-288,0-3-320,0-6-32,-1-2-2144,5-6-992,1-2-32</inkml:trace>
  <inkml:trace contextRef="#ctx0" brushRef="#br0" timeOffset="55739.37">869 1345 7296,'7'-3'2720,"-5"0"-2112,2 3 800,-4 0 288,3 3-288,-3 2-128,-3 10-289,-3 10-159,-7 9-448,-3 8-32,-9 0 64,-7-5-224,1-1-96,-8-7-768,11 1-288,-1-7-991,7-1-449,3-5-1984</inkml:trace>
  <inkml:trace contextRef="#ctx0" brushRef="#br0" timeOffset="56087.1">974 1339 6912,'-4'8'2624,"1"-4"-2048,-1 12 576,2-4 128,-5 8-96,-2 10 0,-6 10-448,-11 2-128,-6-3-353,-3-5-223,0-6-128,4-3-1695,-3-5-801</inkml:trace>
  <inkml:trace contextRef="#ctx0" brushRef="#br0" timeOffset="56437.71">802 1267 9472,'-24'14'3584,"1"-6"-2784,-15 20 480,23-12 31,-4 16-671,-7 10-192,0 6-352,2-4-64,2 2-32,2-10-928,1 1-319,0-4-2209,-6-2-2080,-3 6 1760</inkml:trace>
  <inkml:trace contextRef="#ctx0" brushRef="#br0" timeOffset="-208335.35">1580 1108 4608,'-2'6'4928,"-1"7"-2597,2-8-1910,-2 4 424,-1 0 0,1 0 1,-2 1-846,-2 6 786,5-10-681,-1-1 0,0 1 0,0 0 0,0-1 0,0 0 0,-1 0 0,0 0 0,0 0 0,0-1 0,-1 0 0,0 0 0,1 0 0,-2 0 0,1-1 0,0 1 0,-1-1 0,1-1 0,-1 1 0,0-1 0,0 0-1,0 0 1,-5 0-105,-3 0-32,0 0-1,-1-2 0,1 0 0,-10-1 33,-5-3 115,-22-5-115,45 8-1,-1-1-1,1 0 0,0 0 1,0 0-1,0-1 0,1 0 1,-1 0-1,1 0 0,-1-1 1,1 0-1,0 0 0,1 0 1,-1 0-1,1-1 0,0 0 1,-1-1 1,-33-46-61,6 10-1760,12 12-3492,14 20 2396,2 2 16</inkml:trace>
  <inkml:trace contextRef="#ctx0" brushRef="#br0" timeOffset="33412.58">1985 3999 1536,'0'0'528,"0"9"8593,0-6-9149,-1-2 213,0 1-1,-1-1 1,1 0 0,0 1-1,-1-1 1,1 0-1,-1 0 1,1 0 0,-1 0-1,0-1 1,1 1 0,-1 0-1,0-1 1,0 1 0,-1 0-185,-8 3 601,-1 2-150,-1-1 1,0-1 0,0 0-1,-8 1-451,-13 2 791,-9-2-791,10-2 243,-1-1 1,1-1-1,-1-2 1,1-2 0,0-1-1,-3-2-243,4 1 37,0 0 1,0 2-1,-16 2-37,-38-3 251,45 3-38,1-3 0,0-1 1,0-1-1,1-3 0,-22-8-213,47 14 147,-1-1-1,1 2 0,0 0 0,-2 1-146,-57-1 433,54 2-368,-44 6 170,-1 0-193,-11-6-1226,84-8-3499,-6 5 2801,4 0-2208</inkml:trace>
  <inkml:trace contextRef="#ctx0" brushRef="#br0" timeOffset="34625.71">1974 3943 4608,'-1'-1'303,"0"0"0,0 0 0,0 0 1,0-1-1,0 1 0,0 0 0,1 0 0,-1-1 1,0 1-1,1-1 0,-1 1 0,1 0 0,0-1-303,-4-23 2669,0 0-2037,-3 0-109,-2-1 0,-1 1-1,-1 1 1,-1 0 0,-1 1-1,-3-3-522,1 3 291,1-1 1,1 0-1,1-1 0,-2-7-291,-8-29 979,-2-16-979,12 43 525,-7-14-525,7 21 114,2 0-1,-6-26-113,14 43-17,1 6-135,0-1 0,0 1 1,0-1-1,0-4 152,1 8-255,0 0 0,0 0 0,0 0 0,0 0 0,0 0 0,0 0 0,0 0 1,0 0-1,-1 0 0,1 0 0,-1 0 0,1 0 0,0 0 0,-1 1 0,0-1 0,1 0 0,-1-1 255,-1 1-1116,1 0 1,-1 0-1,1 0 0,-1 0 1,0 0-1,1 1 0,-1-1 0,-1 0 1116,3 1-254,-7-3-2146</inkml:trace>
  <inkml:trace contextRef="#ctx0" brushRef="#br0" timeOffset="35658.06">585 3786 6272,'0'0'214,"0"-1"0,0 0 0,0 1 0,0-1 0,1 0-1,-1 1 1,0-1 0,1 0 0,-1 1 0,0-1 0,1 0 0,-1 1 0,0-1 0,1 1 0,-1-1 0,2 0-214,10-9 1730,-2 3-361,5-7-346,-3 2-369,0 1 0,6-3-654,4-2 755,0-1 0,6-8-755,-18 16 146,-1-1-1,-1 1 1,1-2 0,-2 1-1,1-1 1,-1-1-146,16-36 468,15-44-468,-14 34 124,-11 24-69,4-6 290,3-5-345,4-5 93,-12 23-41,2 0 0,6-9-52,-13 25 39,0-2-1,0-1-38,0-1-120,-6 12-52,0 1-1,0 0 0,-1 0 1,1-1-1,-1 1 0,1 0 0,-1-2 174,0 3-586,0 0 1,0-1-1,0 1 1,0 0-1,0 0 1,0-1-1,-1 1 1,1 0-1,0-1 585,-3-2-3770</inkml:trace>
  <inkml:trace contextRef="#ctx0" brushRef="#br0" timeOffset="37101.31">958 2950 3328,'4'-1'6177,"-3"-1"-6002,0-13 846,1 0 0,1-6-1021,-1 6 616,0 0 0,-1-7-616,1-149 2406,5 58-1648,-6 99-722,3-12-3,-2 19 47,-1 0 0,0 0-1,0-6-79,-2 5-103,1 7 28,0-1 0,0 1 0,0-1 0,0 0 1,0 1-1,0-1 0,0 1 0,0-1 0,1 1 0,-1-1 0,0 1 1,1-1-1,-1 1 0,1 0 0,0-1 0,0 1 0,0-1 75,0 1-1029,-1-1-2699,0 2 603</inkml:trace>
  <inkml:trace contextRef="#ctx0" brushRef="#br0" timeOffset="38035.17">939 2380 3840,'0'0'31,"0"0"0,0 0 0,0 0 0,0 0 0,0 0 0,0 0 0,0 0 0,0 0 0,0 0 1,0 0-1,0 0 0,0 0 0,0 0 0,0 0 0,0 0 0,0 1 0,0-1 0,0 0 0,0 0 0,0 0 0,0 0 0,0 0 0,0 0 0,0 0 1,0 0-1,0 0 0,0 0 0,0 0 0,0 0 0,0 0 0,0 0 0,0 0 0,0 0 0,-1 0 0,1 0 0,0 0 0,0 0 0,0 0 0,0 0 1,0 0-1,0 0 0,0 0 0,0 0 0,0 0 0,0 0 0,0 0 0,0 0 0,0 0 0,0 0 0,0 0 0,0 0 0,0 0 0,0 0 0,0 0 0,0 0 1,0 0-1,0 0 0,0 0 0,0 0-31,1 4 513,-1-3 69,0-1-440,0 1 1,0-1-1,0 1 1,-1 0-1,1-1 1,0 1-1,0-1 1,0 1-1,-1-1 1,1 1-1,0-1 1,-1 1-1,1-1 1,0 1-1,-1-1 1,1 1-1,-1-1-142,-4 7 746,-23 55 2334,-21 30-3080,44-82 29,-23 33 526,25-38-536,-1-1 1,1 0 0,-1 0-1,1-1 1,-1 1-1,0-1 1,0 1 0,-1-1-1,1 0 1,-2 0-20,-4 4-36,-6 2-40,0 0 0,0-1 1,-8 2 75,1 0-477,-9 6 477,24-11-666,0 0 0,0 1 1,-2 2 665,6-4-259,-5 3-400,-1 0-4933,7-5 2899</inkml:trace>
  <inkml:trace contextRef="#ctx0" brushRef="#br0" timeOffset="38733.17">524 2726 2816,'-1'-1'397,"1"1"0,-1-1 0,1 1 0,-1 0 0,1-1 0,-1 1 0,0-1 0,1 1 0,-1 0-1,0 0 1,1-1 0,-1 1 0,0 0 0,0 0-397,-8-4 976,-7-7-485,-1 0-1,0 1 1,-1 1 0,0 0-1,-1 2 1,-9-3-491,22 8-86,3 1-185,0 1 1,1-1 0,-1 0 0,1 0-1,-1 0 1,1 0 0,-1 0-1,1-1 1,0 1 0,-1-1 270,-1-2-2784</inkml:trace>
  <inkml:trace contextRef="#ctx0" brushRef="#br0" timeOffset="39761.67">379 2482 4736,'1'-1'341,"-1"0"0,1 1 1,0-1-1,0 1 0,-1 0 1,1-1-1,0 1 0,0 0 0,0-1 1,0 1-1,0 0 0,0 0-341,11-5 2481,-8 2-2255,1-1 0,-1 0 0,0 0 0,0-1 0,0 1 0,-1-1 0,1 0 0,-1 0 0,0 0-226,8-13 398,3-2 47,1 0 1,1 1 0,0 0 0,2 2 0,2-2-446,35-24 545,-16 13-322,6-7-223,1-7 77,52-44 539,-83 75-643,-9 8-121,0 0-1,0 0 1,0 0-1,1 1 1,0 0-1,-1 1 0,3-1 150,-1 0-1522,-4 0-2580,-4 4 971</inkml:trace>
  <inkml:trace contextRef="#ctx0" brushRef="#br0" timeOffset="42185.92">1752 3170 4736,'0'-137'7847,"0"-181"-5758,-1 301-2103,-1 1 1,0-1 0,-3-9 13,-1-6-46,-9-35-1378,14 63 760,0-1 0,1 1 0,0 0-1,0-2 665,0 3-672,0-1-1,0 0 0,0 1 1,-1-1-1,1 1 0,-1-1 673,0-2 164,0 1 0,0-1 0,1 0 0,0-4-164,0 9 619,0 1-27,0 0-214,3 4 102,11 17 784,-7-11-765,0 1 0,0 0-499,5 8 16,0-2 1,1 0-1,0 0 1,9 6-17,20 25-2,-14-13-132,1-2 1,30 27 133,-30-38-434,-21-16-344,0 0 0,0 1 0,3 3 778,-5-4-2245</inkml:trace>
  <inkml:trace contextRef="#ctx0" brushRef="#br0" timeOffset="43226.63">2395 2632 3328,'0'1'277,"0"-1"0,0 1 0,0-1 0,0 0 0,0 1 0,0-1 0,0 1 0,0-1 0,0 1 0,0-1 0,0 0 0,0 1 0,0-1 0,-1 1 0,1-1 0,0 0 0,0 1 0,0-1 0,0 1 0,-1-1 0,1 0 0,0 1 0,-1-1 0,1 0 0,0 0 0,0 1 0,-1-1 0,1 0-277,-7-2 3989,0-2-4849,-9-9 1208,1 0 0,1-1 0,1-1-1,0 0 1,-2-4-348,-25-29 234,-78-67 4,54 55-641,1-5 403,26 25-757,7 8-2673,-11-15 3430,26 27-1258,-22-27-3798,13 18 1808</inkml:trace>
  <inkml:trace contextRef="#ctx0" brushRef="#br0" timeOffset="44070.52">1727 2068 4096,'-22'-3'1568,"5"0"-1216,-11-5 480,15 5 160,-3-3-128,-6-2-32,-6-6-384,2-1-128,-2-1-192,-4-4-160,-5 3 0,-5 0-128,-1 1 32,-2 2-1632,-3 2-1792,11 9 864</inkml:trace>
  <inkml:trace contextRef="#ctx0" brushRef="#br0" timeOffset="60629.8">739 3600 4608,'-7'2'331,"1"-1"-1,-1 1 1,1 1 0,0-1-1,0 1 1,0 0 0,0 0-1,0 1 1,0-1 0,0 2-331,-2 2 63,-1 0 0,1 1-1,0 0 1,1 1 0,-6 6-63,3 1 85,1 0 1,1 1-1,0 0 0,-4 13-85,0 0 54,-1 1-76,-28 62-122,35-75 216,5-15-102,0 1 0,-1-1 0,1 0 0,-1 1 0,1-1 0,-1 0 0,-1 1 30,-2 1-1196,6-11-196,7-10 300,-6 14 1144,-1 0-1,1-1 1,0 1 0,0 0 0,0 0-1,0 0 1,0 1 0,0-1-1,3-1-51,-4 2 392,1 1-1,-1-1 0,1 0 1,-1 1-1,1-1 0,-1 1 1,1 0-1,0-1 0,-1 1 0,2 0-391,-1 1 255,0 0 0,-1-1-1,1 1 1,-1 0-1,1 0 1,-1 0-1,1 0 1,-1 0 0,0 1-1,1-1 1,-1 0-1,0 1-254,3 2 535,0-1-290,-1 0 0,1 0 0,1-1 0,-1 1 0,0-1 0,0 0 1,1 0-1,0-1 0,-1 1 0,1-1 0,0 0 0,3 0-245,8 1-107,0-1-1,1-1 1,2-1 107,8 1-577,-20 0 313,23-1-2378,-27 0 1784,0 0 1,0 1 0,0-1-1,0 0 1,0 0 0,0-1-1,0 1 1,2-2 857,8-5-3125</inkml:trace>
  <inkml:trace contextRef="#ctx0" brushRef="#br0" timeOffset="56964.63">1110 3224 5504,'4'-4'1280,"0"1"0,1-1 0,0 1 0,1-1-1280,17-12 2202,-14 7-1962,0 1-1,0-1 0,-1 0 1,0-1-1,-1 0 1,0 0-1,-1-1 0,0 0 1,4-10-240,75-222 1631,-63 176-1172,-8 27-59,30-87 283,-39 113-618,4-10 19,5-9-84,4 11 198,-14 53 159,-5 64-286,3 111-57,3-122-128,3 0-1,10 28 115,-14-91-454,3 14-656,-6-12-2590,1-25-1314,0-1 2871,0-5-1558</inkml:trace>
  <inkml:trace contextRef="#ctx0" brushRef="#br0" timeOffset="57500.13">1480 2926 5120,'-22'12'9264,"10"-7"-8639,-1 0 1,1-1 0,-13 2-626,14-3-81,-1-1 1,0-1-1,-3 0 81,11-1-439,1 0-1,-1 0 0,1 0 1,-1 0-1,1-1 0,-1 0 1,1 0-1,-1 0 0,1 0 1,0 0-1,-1-1 0,1 1 1,-1-2 439,-8-7-4512,4 3 992</inkml:trace>
  <inkml:trace contextRef="#ctx0" brushRef="#br0" timeOffset="130495.05">1201 1986 5632,'-25'3'5914,"15"-3"-5462,1 0-1,0-1 1,0 0-1,0-1 1,0 0 0,-9-3-452,6 1 78,1 1 0,-1 1 0,0 0 1,0 1-1,-10-1-78,5 1-61,-13-4-1654,7 0-2490,10 4 1235</inkml:trace>
  <inkml:trace contextRef="#ctx0" brushRef="#br0" timeOffset="131248.87">1770 2020 6144,'0'0'2368,"0"0"-1856,0 0 640,0 0 224,4 0-224,3 0-32,-1 0-352,3 0-64,0 0-416,4 0-160,0-3-32,0 0-1536,0 1-640,-7-2-1824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3:15.683"/>
    </inkml:context>
    <inkml:brush xml:id="br0">
      <inkml:brushProperty name="width" value="0.08819" units="cm"/>
      <inkml:brushProperty name="height" value="0.08819" units="cm"/>
      <inkml:brushProperty name="color" value="#F14D5D"/>
    </inkml:brush>
  </inkml:definitions>
  <inkml:trace contextRef="#ctx0" brushRef="#br0">1423 1332 1920,'0'1'256,"-1"0"0,1 0-1,0 0 1,0 0 0,0 0 0,0 0 0,0 0-1,0 0 1,0 0 0,0 0 0,0 0 0,0 0-1,0 0 1,0 0 0,1 0 0,-1 0-1,1 0 1,-1-1 0,1 2-256,0 1 596,1 0 0,-1 1 0,0-1 0,1-1 0,2 4-596,-2-4 242,1 0 1,0 0 0,-1 0-1,1 0 1,0 0-1,0 0 1,0-1 0,0 0-1,0 1 1,1-2 0,-1 2-1,1-2 1,-1 1-1,0 0 1,1-1 0,-1 0-1,0 0 1,1 0-243,8 0 463,0-2 0,-1 1-1,1-1 1,8-2-463,-8 0 107,-1 0-1,1-1 1,-1 1-1,0-2 1,0 0-1,0-1 1,0 1-1,-1-2 1,-1 0-1,1 0 1,-2 0-1,1-2 1,5-7-107,9-13 144,-2-1 1,-1-1 0,15-32-145,-22 38 25,0-2 1,-2 0 0,-1 0-1,-2-1 1,2-9-26,8-68-48,3-78 48,-17 127 178,-3-2 1,-2 2 0,-3-1-1,-8-43-178,3 53 254,-5-12-254,8 38 31,-2-1 0,0 1 0,-8-13-31,13 29 4,0 0 0,0 0 0,-1 0-1,0 1 1,0 0 0,0-1 0,-1 1 0,0 1-1,1-1 1,-2 1 0,2 0 0,-3 0 0,2 1-1,-3-2-3,-7-2-24,1 1-1,-2 1 0,1-1 0,-1 2 0,-15-2 25,-12 0-52,-28 1 52,10 5 11,1 2-1,-7 3-10,37-2 27,-164 19-16,172-19 14,1 2 0,-1 0 0,1 1 0,-15 7-25,26-8-13,-1 0 0,1 0 0,0 1 0,0 1 1,1 0-1,0 0 0,1 0 0,-1 1 0,-7 9 13,-6 13-29,1 2 0,1 0-1,-7 18 30,13-25-106</inkml:trace>
  <inkml:trace contextRef="#ctx0" brushRef="#br0" timeOffset="1">806 992 17312,'80'155'-145</inkml:trace>
  <inkml:trace contextRef="#ctx0" brushRef="#br0" timeOffset="2">933 1230 16895,'6'8'-49,"4"4"-22,0 0 0,2 1 71,-4-5 5,1-2 0,-1 1 1,2 0-1,-2-1 0,2-1 0,0 1 1,0-2-1,9 4-5,-3-2 39,1-2 0,1 1 0,-2-2 0,2 0 0,-1-1 0,1-1 0,-1 0 0,1-2 0,0 1-1,4-3-38,-7-1-431,1 0 0,0-1 0,-1-1 0,0 0 0,12-8 431,21-9-3044,-42 20 2139,-1 0 0,0 0 0,1 0 0,-2-1 0,1 0 0,0 1 1,-1-2-1,0 1 0,2-2 905,9-11-2384</inkml:trace>
  <inkml:trace contextRef="#ctx0" brushRef="#br0" timeOffset="3">1378 1400 3328,'-2'-3'553,"1"-1"4480,1 4-1463,0 2-2222,0 0-1804,-4 21 1160,4 179-516,0-115-3896,0-87 604</inkml:trace>
  <inkml:trace contextRef="#ctx0" brushRef="#br0" timeOffset="4">1805 2391 4224,'1'3'386,"-1"-1"0,1 0 1,-1 0-1,1 0 0,0 1 1,-1-1-1,2 0 0,-1 1-386,4 11 1048,0 11-360,-2-1 0,0 1 0,-2 3-688,0 76 192,-2-49 224,1-6-168,-2 162 1094,-1-78-985,2-16-1975,1-66-3489,0-41 2248,-3-2 774</inkml:trace>
  <inkml:trace contextRef="#ctx0" brushRef="#br0" timeOffset="5">1038 2325 5120,'1'-2'1748,"3"5"-410,0 4 616,-3-5-1738,0 0 1,-1 0 0,1 0-1,0 0 1,-1 0 0,0 0-1,0 0 1,0 0-1,0 0 1,0 2-217,-4 22 522,2-9-277,-12 77 479,0 6-691,12-83-91,-3 29-540,3 19 598,0 165-202,-2-107 308,4-115-111,0 20-411,3 20 416,-2-23-398,-2-20-40,1-1 0,0 0 0,1 1 0,-1 0 0,0-1 0,1 0 0,0 0 0,0 1-1,1-1 1,1 4 438,-3-6-2170</inkml:trace>
  <inkml:trace contextRef="#ctx0" brushRef="#br0" timeOffset="6">1808 3235 5376,'-3'0'470,"-1"-1"1,1 1 0,0 0-1,0 0 1,0 0 0,-4 1-471,-2-1 280,-167-8 1518,100 2-1497,-1 4 0,-19 4-301,-121 12-299,209-14 118,3 1-471,0-1 1,0 0-1,0 0 0,0 0 0,0 0 0,0 0 0,0-2 0,0 2 0,-3-3 652,-3-4-2677</inkml:trace>
  <inkml:trace contextRef="#ctx0" brushRef="#br0" timeOffset="7">1008 3286 640,'0'-8'1243,"-1"45"3744,-1 6-3681,-1 66-1413,0 20 1040,3 161-431,-3-284-844,3 20 54,0-25 267,0-1-54,0 0 43,0 1 38,0 0 0,0-1 0,0 1 0,1 0 0,-1 0 0,1 0-1,-1-1 1,0 1 0,1-1 0,0 1-6,9 3 139,-7-2-12,0-1-1,1 0 1,-1 0 0,1 0-1,-1-1 1,1 1-1,0-1 1,0 0-127,47 0 1553,87 2 1630,-129-2-3253,1 0 0,-1-1 1,1-1-1,-1 1 0,0-1 0,0-1 0,0 1 1,8-5 69,1 0-2727,-17 7 2328,0-1 0,-1 1 1,0 0-1,1-1 0,0 0 1,-1 1-1,0-1 0,1 1 1,-1-1-1,1 1 0,-1-1 1,0 0-1,0 1 0,0-1 1,0 0-1,1 1 399,-1-6-2885</inkml:trace>
  <inkml:trace contextRef="#ctx0" brushRef="#br0" timeOffset="8">1358 3916 2688,'0'0'917,"3"2"-40,-1-2 2267,0-4-3106,0 0-1,0 0 0,0 0 1,0-1-1,-1 1 0,0-1 1,0 1-1,0-4-37,0 5 21,2-15 14,3-13 374,2 0 1,8-20-410,-7 28-344,9-12 344,4-12-5165,-16 35 3282</inkml:trace>
  <inkml:trace contextRef="#ctx0" brushRef="#br0" timeOffset="9">1426 3577 3712,'0'1'127,"0"-1"-1,0 0 1,-1 0 0,1 0-1,-1 1 1,1-1 0,0 1 0,0-1-1,-1 0 1,1 0 0,0 1-1,-1 0 1,1-1 0,0 0-1,0 1 1,0-1 0,0 1 0,0-1-1,0 0 1,0 1 0,0 0-1,0-1 1,0 0 0,0 1-1,0-1 1,0 1 0,0-1 0,0 0-1,0 1 1,0 0 0,0-1-1,0 0 1,0 1 0,1-1-127,7 20 2256,-6-16-2186,6 11 161,0 0 0,1 0-1,2-1 1,4 5-231,16 23 53,-1 1 1,4 11-54,9 14-571,-40-65 335,0 0-1,-1 1 1,1-1-1,3 3 237,1 2-825,-6-8 700,-1 1-1,1-1 1,-1 1 0,0-1-1,1 0 1,0 1-1,-1-1 1,0 1-1,1-1 1,0 0-1,-1 0 1,1 1-1,-1-1 1,1 0 0,-1 0-1,1 1 1,0-1-1,-1 0 1,1 0-1,0 0 1,0 0 125,4 0-2016</inkml:trace>
  <inkml:trace contextRef="#ctx0" brushRef="#br0" timeOffset="10">1638 3856 5248,'0'1'232,"1"1"0,0-1 0,0 0 0,0 1 0,1-1 0,-1 0 0,0 0 0,0 1 0,0-1 0,1 0 0,0-1 0,-1 2 0,0-2 0,1 1-232,7 4 506,-3-1-315,0-1-1,0 0 0,4 1-190,10 6 149,-16-8-73,3 2 143,-1 0-1,2-1 1,-2 0-1,2 0 1,-2-1-1,8 2-218,-12-4 40,0 0-1,0 0 1,1 0 0,-1 0-1,0-1 1,1 0-1,-1 1 1,0-1 0,1 0-1,-1 1 1,0-2-40,24-13-264,-15 9-153,-7 3-62,0 0-1,0 0 1,4-3 479,2-6-6055,-10 9 4060</inkml:trace>
  <inkml:trace contextRef="#ctx0" brushRef="#br0" timeOffset="11">1894 3865 3328,'3'-14'4669,"-1"0"-3504,0-23 22,0 23-834,-2 0 0,0 0 0,-1-2-353,-2-17 52,-12-102-344,-18-71 292,29 185-173,-4-15-1276,-4-9 1449,5 23-2026,4 13-182</inkml:trace>
  <inkml:trace contextRef="#ctx0" brushRef="#br0" timeOffset="12">1194 3949 3072,'0'0'976,"0"0"-507,0 0 171,0 0 192,0 6 629,0 15-241,-1 1-1,-1 0 1,-4 18-1220,-10 57 1064,-1 67-1064,16-154-8,-2 56 294,4 16-286,-1-30-409,2-54-2289,2-5-86</inkml:trace>
  <inkml:trace contextRef="#ctx0" brushRef="#br0" timeOffset="13">1142 4491 5376,'-1'2'615,"0"0"0,0 0 0,0 0 0,0 0 0,0 0 0,-1 0 0,1 0 0,-1 0 0,0 0-615,1-1 73,-1 1 0,0-1 0,1 0 0,-1 0 0,0 0 0,1-1 0,-1 1 0,0 0 0,0-1 0,0 1 0,0-1 0,0 1 0,0-1 0,0 0 1,0 0-1,-1 0-73,-24-2 810,0 0 1,1-2 0,-16-5-811,28 6 41,0 1 0,-1 0 1,2 1-1,-2 1-41,14 0-44,0 0 0,1 0 0,-2 0 0,2 0 0,-2 0 0,2 0 1,-1 0-1,0 0 0,0-1 0,0 1 0,1 0 0,-2-1 44,2 1-260,-1-1-1,1 0 1,-1 1-1,1-1 1,0 0-1,0 1 1,0-1-1,0 0 1,-1 1 0,1-1-1,0 0 1,0 1-1,0-1 1,0 0-1,0 1 1,0-1-1,0 0 261,0-7-2970</inkml:trace>
  <inkml:trace contextRef="#ctx0" brushRef="#br0" timeOffset="14">1763 3892 3328,'9'24'2159,"-7"-21"-1895,0 1-1,0 0 1,-1 0 0,0 0 0,0 0 0,0 0-1,0 0 1,0 0 0,-1 2-264,-1 40 2075,-4 19-2075,3-48-29,2 0-1,0 0 1,2 9 29,9 51-313,-4-30 111,5 26-56,-6-40 207,-5-22-174,0 0 0,0 1-1,-2-1 1,0 1 225,1 15-2966,0 1-1335,0 11 6421,2-35 2600,4 0-3346,4-1-572,27 5 1142,-17-3-1068,-1-1 0,3-2-876,9 2 211,30 2-1494,27-1 1283,-73-5-2352</inkml:trace>
  <inkml:trace contextRef="#ctx0" brushRef="#br0" timeOffset="15">1170 368 5376,'-15'-8'2112,"9"5"-1664,-1 1 960,7 2 288,0 0-224,0 5 0,3 3-768,3 2-256,4 2-288,-1-4-1376,0-5-544,-7-8-2112</inkml:trace>
  <inkml:trace contextRef="#ctx0" brushRef="#br0" timeOffset="16">1500 1821 2048,'-3'0'1452,"5"2"1315,9 0 703,-10-2-4397,13 4 1584,-1-2 0,1 0 1,-1 0-1,1-1 0,2 0-657,111-1 1989,-99-2-1578,-4-2 26,25 2-48,-45 2-353,0 0 0,0 0 0,0 0 0,0 0 0,0 1 0,-1 0 0,1 0 0,2 1-36,-1 0-4,0-1-1,0 1 0,0-1 1,0 0-1,0 0 1,0-1-1,3 0 5,22 3 38,-15 0 269,-6-1-1463,-2-2-2790,-4-1-987,0-6 1381</inkml:trace>
  <inkml:trace contextRef="#ctx0" brushRef="#br0" timeOffset="17">2092 1870 1536,'-2'-2'-1405,"2"2"5819,2 1 1357,2 0-4765,1-1-915,0 0 0,1 1-1,-1 0 1,0 1 0,0-1-1,0 1 1,4 1-91,-1 1-3,-1 0-1,1 0 1,-1 0 0,0 1-1,0 0 1,0 0 0,-1 1-1,0 0 1,0 0 0,-1 0-1,1 1 1,-1 0 0,0 0-1,-1 0 1,0 0 0,2 6 3,13 41-120,8 20-107,-22-62 206,3 6 18,0 1 0,5 5 3,-7-11 3,1 0 0,0 4-3,-2-3 26,2-1 1,0 1-27,8 9 164,1 0 1,1-2-1,10 10-164,-1-1-45,-20-21 13,0 0 0,-1 1 0,1-1 0,-2 1 0,0 0 0,2 10 32,6 8-1536,-10-22-1157</inkml:trace>
  <inkml:trace contextRef="#ctx0" brushRef="#br0" timeOffset="18">1876 2355 3840,'-2'-1'910,"0"0"-44,6 1 616,-4 0-703,0 0-16,0 0-118,0 0-69,0 0-187,0 0 129,0 0 111,0 5 667,0-2-1102,0-1 0,0 0 0,1 0-1,-1 0 1,1 0 0,-1 1 0,2-1 0,-2 0 0,1 0 0,0 0 0,1 1-194,17 21 580,-10-12-397,15 16-224,-12-14-94,10 15 135,14 29-296,-15-23-443,14 16 739,-18-25-499,-12-17 193,1-1 0,-1-1 0,2 1 1,5 6 305,30 27-4267,-36-35 1766</inkml:trace>
  <inkml:trace contextRef="#ctx0" brushRef="#br0" timeOffset="19">2232 2766 5632,'15'1'3457,"-13"-1"-3218,1 0 1,0 0-1,-1 0 0,1 0 0,0 0 0,-1 0 0,1 0 0,0-1 0,0 0 0,-1 1 1,1-1-1,0 0 0,-1 0 0,2-1-239,1-1 85,4-3 133,-1 1 0,1-1 0,-1 0 0,0 0 0,-1-1 0,0 0 0,1-2-218,43-62 378,6-6-735,-53 72 134,0 0 1,0 1 0,1 0-1,5-4 223,-8 7-212,0-1 0,0 1-1,0 0 1,0 0 0,0 0 0,0 0-1,0 0 1,0 1 0,0-1 0,0 0-1,0 1 1,1 0 0,-1 0 0,2 0 212,9 3-2976</inkml:trace>
  <inkml:trace contextRef="#ctx0" brushRef="#br0" timeOffset="20">1317 1839 3072,'-1'9'6411,"-3"-7"-3513,-1 0-4133,-13-1 1822,8 1-355,1 0-1,0-1 1,-11 0-232,-11 1 89,13-1-77,1 0 1,-18-2-13,5 1 2,15 0-61,2 0 80,0 0 1,1-1-1,-7-1-21,7 1-7,0-1 0,1 2 0,-5 0 7,7 0-43,-10-3-752,-33 3-1418,52 0 2001,-1 0 0,1 0 1,0 0-1,0-1 0,-1 1 0,1 0 0,0 0 1,-1 0-1,1 0 0,0 0 0,0 0 0,-1 0 1,1 0-1,0 0 0,-1 0 0,1-1 0,0 1 1,0 0-1,0-1 0,-1 1 0,1 0 212,-6-5-2853</inkml:trace>
  <inkml:trace contextRef="#ctx0" brushRef="#br0" timeOffset="21">788 1856 2176,'0'0'99,"0"0"0,-1 0 0,1 0 0,0 0-1,0 0 1,0 0 0,0 0 0,-1 0 0,1 0 0,0 0 0,0 1 0,0-1 0,0 0 0,0 0 0,0 0-1,0 0 1,0 1 0,0-1 0,0 0 0,0 0 0,0 0 0,0 0 0,0 0 0,-1 0 0,1 0-1,0 0 1,0 0 0,0 1 0,0-1 0,0 0 0,0 0 0,0 0 0,0 1-99,0-1 88,0 0 0,0 0 0,0 0 1,0 0-1,0 1 0,0-1 0,0 0 1,0 1-1,0-1 0,-1 0 0,1 0 0,0 0 1,0 0-1,0 1 0,0-1 0,0 0 1,0 0-1,0 1 0,-1-1 0,1 0 0,0 0 1,-1 0-1,1 0 0,0 0-88,-2 2 236,-1-2-1,0 2 0,1 0 1,-1-1-1,1 0 1,0 1-1,0 0 1,0 0-1,0 1-235,-1-1 91,0 1-1,1-1 1,0 0-1,-1 0 0,0 0 1,0-1-1,0 1 1,-1 0-91,-33 15 498,-3 2-116,26-14-355,1 1 1,-1 1 0,1 0 0,0 1-1,0 0 1,1 0 0,0 2 0,1-1-1,0 2 1,-6 6-28,14-13 9,-12 12 44,1 1 1,1 1 0,1 0 0,-4 8-54,1 1 1,-10 14-1,17-30-2,0 0 1,0 0-1,-1-2 1,-9 8 1,-1-1 45,0-1 0,-17 9-45,-3 0-3136,35-21 1670</inkml:trace>
  <inkml:trace contextRef="#ctx0" brushRef="#br0" timeOffset="22">1002 2304 1664,'-2'0'135,"0"0"-1,1-1 1,-1 1-1,0 0 1,1 0-1,-1 1 1,0-1 0,0 0-1,0 0 1,0 1-1,1 0 1,-1-1 0,0 0-1,0 2-134,-10 1 457,-69 17-238,70-19-560,-1 0-1,0-1 1,-4 0 341,7 0-1611,5 0 726</inkml:trace>
  <inkml:trace contextRef="#ctx0" brushRef="#br0" timeOffset="23">776 2333 4096,'0'1'247,"-1"0"1,0-1-1,1 1 1,-1 0-1,0 0 1,0 0 0,1-1-1,0 2 1,-1-2-1,1 1 1,-1 1-248,-5 9 1751,-2-2-936,4-4-550,0 1 1,-1-1-1,-1 1-265,1-2 168,-1 2 1,1 0-1,0-1 0,-2 4-168,-5 7 122,2-2-21,0 0 1,-4 8-102,3-6 325,-8 12-325,-64 73 1141,61-77-1214,-20 14 73,31-27 4,5-5-154,-13 10-2799,16-15 1242,2-2-687</inkml:trace>
  <inkml:trace contextRef="#ctx0" brushRef="#br0" timeOffset="24">406 2670 4480,'-2'-4'725,"0"0"1,1 0-1,-2 0 1,2 0-1,0-1 1,0 1-1,0-1-725,-5-16 612,-4-5-271,5 10 40,-1 0-1,-1 1 1,-2-4-381,-2 1 146,-1 1 0,0 0 0,-7-6-146,5 8-2950,-15-14 2950,10 13-4624,11 10 2027</inkml:trace>
  <inkml:trace contextRef="#ctx0" brushRef="#br0" timeOffset="25">354 2500 4480,'0'0'1445,"0"1"-395,1 0 1809,0 1-2698,0 0 0,0 0 0,0 0 0,0 0 0,0 1 0,0-1 1,-1 0-1,0 1 0,1-1 0,-1 0 0,1 0 0,-1 0 0,0 1 0,0-1 0,-1 0 0,1 1 0,-1-1 0,1 0 0,0 1 0,-1-1 0,0 0 0,0 0 0,0 0 0,0 0 0,0 0 0,-1 1-161,-4 4 17,-1 1 0,1-1 0,-1 0 0,0 0 1,-2 0-18,0 0-61,1 1 0,-1 1 1,-1 3 60,-71 82-1483,77-89 1315,-2 1 0,1-1-1,-1 0 1,0 0 0,0-1 0,0 1-1,0-2 1,-1 1 0,-2 0 168,9-3-104,-5 0-161,0 1-1,0 0 1,1-2 0,-2 2 265,-5-2-4169,8 0 1679,3 0 634</inkml:trace>
  <inkml:trace contextRef="#ctx0" brushRef="#br0" timeOffset="26">61 2801 1664,'-1'0'77,"1"1"0,0-1-1,0 1 1,-1-1 0,1 1 0,0-1-1,0 1 1,-1-1 0,1 1 0,0-1 0,0 1-1,0 0 1,0-1 0,0 1-77,-3 10 888,-22 21 1858,25-32-2687,0 2 0,-1-1 1,0-1-1,1 2 0,0-1 0,0 0 0,-1 0 1,1 0-1,0 0 0,0 0 0,0 0-59,-2 6 277,1-3-181,0 0 0,1 1 1,0-1-1,0 1 0,0-1 0,1 4-96,0 7 271,-2-13-276,1 1-1,0-1 1,1 0 0,-1 1-1,0-1 1,0 0 0,1 0-1,0 0 1,0 0 0,-1 1-1,1-1 1,0 0 0,0 0-1,0 0 1,1 0 5,-2-1 5,1 1 0,0-1 0,0 1 0,0-2 0,0 2 0,0-1 0,0 0 0,0 0 0,0 0 0,0-1 0,1 2 0,-1-2 0,0 1 0,1 0 0,-1-1 0,0 1 0,1-1 0,-1 1 0,0-1 0,1 0 0,0 0 0,-1 0 0,0 1 0,1-1 0,0 0 0,-1-1 0,0 1 0,1 0 0,-1 0 0,1 0 0,-1-1 0,1 0-5,26-9 726,-23 8-658,-1 1 0,0-1 0,0 0 1,1 0-1,-1 0 0,0 0 0,0 0 1,0-1-1,0 0 0,0-1-68,4-4 249,0 0-1,0-1 1,-2-1-1,1 1 1,5-10-249,-12 17 19,1 0 1,0 0 0,-1 0-1,1 0 1,-1 0-1,0-1 1,1 1 0,-1 0-1,0-1 1,-1 1 0,1-1-1,-1 1 1,1 0 0,-1-2-20,0 2-11,1 1 0,0-1 1,-1 1-1,0-1 1,1 1-1,-1 0 1,0-1-1,1 1 1,-2 0-1,2-1 0,-1 1 1,0 0-1,-1 0 1,2 0-1,-2 0 1,1 0-1,-1 0 1,1 0-1,0 1 0,-1-1 1,1 0-1,-1 1 11,1-1-18,0 1-1,0 0 0,0 0 0,0 0 0,0 0 0,0 1 0,0-1 1,0 0-1,0 0 0,0 0 0,1 1 0,-2-1 0,2 1 1,-2-1-1,2 0 19,-16 10-513,11-6 220,-15 9-948,12-8 1005,1 1 0,-1-1 1,0-1-1,0 0 0,-1 0 0,-3 0 236,11-3 7,-1-1-1,1 0 1,0 0-1,0 0 1,0 0-1,-1 0 1,1 0-1,0 0 1,-1-1-1,2 1 1,-2 0-1,1 0 1,0-1-1,-1 1 1,2-1-1,-2 1 1,2-1-1,-2 0 1,1 1 0,0-1-1,1 0 1,-2 0-1,2 0 1,-1 0-1,0 0 1,0 1-1,0-2 1,1 1-1,-1 0-6,0-1-377,1 2 0,-1-2-1,1 1 1,-1-1 0,0 1 0,1 0-1,0-1 1,0 1 0,0 0 0,0-1 377,0-6-2059</inkml:trace>
  <inkml:trace contextRef="#ctx0" brushRef="#br0" timeOffset="27">55 2851 3072,'0'2'328,"-1"0"1,1 0-1,0-1 1,-1 0 0,0 1-1,1 0 1,-1-1-1,0 0 1,1 1-1,-1-1 1,-1 2-329,1-3 106,1 1 0,-1 0 0,0 0 0,1 0 1,-1-1-1,0 1 0,1 0 0,-2-1 0,2 1 1,-1 0-1,0-1 0,0 1 0,0-1 0,0 1 1,0-1-1,0 0 0,0 0 0,-1 1-106,2-1 11,0 0 0,-1-1 0,1 1 0,-1 0 1,1 0-1,0 0 0,-1 0 0,0 0 0,1-1 0,-1 1 0,1 0 0,0-1 0,-1 1 1,1 0-1,-1 0 0,1-1 0,0 1 0,0-1 0,-1 1 0,1 0 0,0-1 0,-1 0 1,1 1-1,0 0 0,0-1 0,0 1 0,0-1 0,0 1 0,0 0 0,0-1 0,0 0 0,0 1 1,0 0-1,0-1-11,0-21 114,0 16 45,0 3-98,1 1 0,-1 0 0,1-1 1,-1 1-1,1 0 0,0 0 1,0 0-1,1 0 0,-2 0 0,2 0 1,-1 0-1,2-1-61,1-2 237,0-1-1,0 1 1,5-3-237,8-5 103,0 1 0,1 0 1,13-6-104,17-10 63,-13 6 5,-8 5-130,9-8 62,-28 19-216,-1 0 0,0 0 0,0-2 0,-1 2 0,1-2 0,2-5 216,-1 1-445,0 0 0,2-8 445,-8 15-565,0 0-1,0 0 1,-1 1-1,1-1 1,-2 0 0,1 0-1,0 0 1,-1-5 565,0 2-2443</inkml:trace>
  <inkml:trace contextRef="#ctx0" brushRef="#br0" timeOffset="28">146 2602 1792,'12'-14'927,"0"1"-1,0 0 1,1 1 0,8-6-927,-13 12 365,24-18 1301,-32 24-1639,0 0 0,0 0-1,1 0 1,-1 0-1,0 0 1,0 0 0,0 0-1,0 0 1,0 0-1,0 0 1,0 0 0,0 0-1,0 0 1,1 0-1,-1 0 1,0 0 0,0 0-1,0 0 1,0 0-1,0 0 1,0 0 0,0 0-1,0 0 1,0 0-1,0 0 1,0 0-1,0 0 1,0 0 0,0 0-1,0 0 1,0 0-1,0 0 1,0 0 0,0 0-1,1 0 1,-1 0-1,0 0 1,0 0 0,0 0-1,0 0 1,0 0-1,0 0 1,0 0 0,0 0-1,0 0 1,0 0-1,0 0 1,0 0 0,0 1-1,0-1 1,0 0-27,1 6 454,-5 9-78,0-4-168,-2 0-1,0 0 1,-1 0 0,1-1 0,-2 0-1,1 0 1,-8 6-208,-14 13 356,-22 17-356,20-19 3,20-17-14,0 1 1,1 1-1,1 0 0,-2 2 11,-1 4-2789,-3 9 2789,9-20-4133,5-6 1552</inkml:trace>
  <inkml:trace contextRef="#ctx0" brushRef="#br0" timeOffset="29">349 2474 3456,'0'0'240,"0"-1"1,1 1 0,-1-1-1,0 0 1,0 1-1,0 0 1,1-1-1,-1 0 1,1 1-1,-1 0 1,0-1-1,1 1 1,0-1 0,-1 1-1,0 0 1,1-1-1,0 1 1,-1 0-1,0-1 1,1 1-1,0 0 1,-1 0-1,1 0 1,0 0 0,-1 0-1,1-1 1,-1 1-1,1 0 1,0 0-241,-1 3 1200,-3 6-878,0 0 0,-1 0 0,0-1 0,-1 0 1,0 0-1,-1 1-322,3-4 99,-8 12 7,0-1 1,0-1 0,-2 0-1,0 0 1,-1-2 0,-8 7-107,-18 12 24,-54 50 69,63-56-162,17-14-168,2-1-1,-7 7 238,17-16-90,2 0 1,-2 0-1,1 0 1,0-1-1,1 1 0,-1 0 1,0 0-1,1 0 1,-1 0-1,0 0 0,1 0 1,0 0-1,0 1 90,0 29-549,0-15 450,0-13 81,0-1 5,0-1-1,0 0 1,0 0 0,0 0 0,1 0 0,-1-1 0,1 1 0,-1 0-1,0 0 1,2 0 13,-2-1 38,3 1-140,-2-1 95,1 0 0,-1-1 0,1 0 0,-1 1 0,0-1 0,1 1 0,-1-1 0,0 0 0,1 0 0,0 0 0,-1 0 0,0-1 0,1 1 0,-1 0 0,0-1 0,1 1 7,25-10-325,-21 8 122,-1 0-87,0 0 0,-1-1-1,0 0 1,0 0 0,2-3 290,6-2-245,18-10 167,-24 15 81,0 0 1,0-1-1,0 0 1,0 0-1,-1 0 0,1-1 1,-1 1-1,0-1 0,2-4-3,-6 8 10,0-1 0,-1 1 0,1-1 0,0 0 0,-1 0 0,0 0 0,0 0 0,0 1 0,1-1-1,-1 0 1,-1 1 0,1-1 0,0-1-10,0-5 351,0 8-185,6 12 223,-2-2-442,-2-7-30,0 1 0,0 0 0,-1 0 0,0-1 0,0 1-1,0 0 1,0 1 83,-1-4-501,0-1-171,0 0-336,1 0-331,1-2-623</inkml:trace>
  <inkml:trace contextRef="#ctx0" brushRef="#br0" timeOffset="30">205 2797 4096,'0'0'188,"-1"-1"1,0 1-1,1 0 1,-1-1-1,0 1 1,1 0-1,-1 0 0,0 0 1,1 0-1,-1 0 1,0-1-1,0 1 1,0 0-1,1 0 1,-1 1-1,0-1 0,1 0 1,-1 0-1,0 0 1,1 0-1,-1 0 1,0 1-189,-1 0 105,0-1 0,0 2 0,1-1 1,-1 1-1,0-1 0,0 0 1,1 1-1,-2 0-105,0 2-40,-1 1-1,1 0 1,0-1 0,0 1 0,0 0-1,0 1 41,-1 6 196,0 1 0,0-1 0,1 1 0,0 0 0,1 0 0,1 1 0,0-2-1,0 2 1,2-1 0,0 1 0,1 8-196,-1-20 22,0 1 1,0 0-1,-1 0 0,1-1 0,0 1 1,1 0-1,-1-1 0,0 1 0,1-1 1,-1 1-1,1-1 0,-1 0 1,1 0-23,-1-1 11,0 0 1,0-1-1,0 1 1,0 0 0,0-1-1,0 1 1,0-1-1,0 1 1,0-1-1,0 0 1,0 1 0,0-1-1,0 1 1,0-1-1,0 0 1,1 0 0,-2 0-1,2 0 1,-1 0-1,0 0 1,0 0 0,0-1-1,0 1 1,0-1-1,1 1 1,-2 0-1,2 0 1,-2-1 0,2 0-1,-2 1 1,2-1-1,-2 0 1,2 1-12,1-3 20,1 0 0,0 0 0,-2 0-1,2-1 1,-2 0 0,2 1 0,-2-1 0,0 0 0,2-1-20,4-10 50,4-13-50,-9 21 11,0 1 13,0-2 28,1 0 0,-2 0 1,1 0-1,0-2-52,-3 8 44,0-2 1,1 1-1,-1 0 1,0 0-1,0 0 1,-1 0-1,1 0 0,0 0 1,-1 0-1,0 0 1,1 1-1,-2-1 1,0-2-45,1 3 54,0 0 1,1 1-1,-2 0 0,2-1 1,-2 1-1,1 0 1,0-1-1,0 1 1,-1 0-1,1 0 1,0 0-1,-1 0 1,0 0-1,1 0 1,0 1-1,-1-1 0,0 0 1,0 1-1,1 0 1,-1-1-1,-1 0-54,2 1 29,0 0-1,-1 0 1,1 0 0,0 0-1,-1 0 1,0 0-1,1 1 1,0-1-1,-1 1 1,1-1-1,0 0 1,-1 1-1,2 0 1,-2-1 0,1 1-1,0 0 1,0-1-1,0 1 1,-1 0-1,2 0 1,-2 0-1,2 0 1,-1 1 0,0-2-1,0 2 1,0-1-1,0 0-28,-1 3 30,1 0-1,0-1 0,-1 0 1,1 1-1,0 0 0,1 0 0,-1 0 1,1 0-1,-1 0 0,1 2-29,1 9-32,1-2-1,1 6 33,-1-8-20,-2-5-14,2 0 0,-1 0 0,1 0 0,3 6 34,-4-9-32,0-1 0,0 0 0,1 1-1,-1-1 1,0 0 0,1 0 0,0 0 0,-1-1-1,1 1 1,0 0 0,-1 0 0,1-1 0,2 1 32,-4-1-45,1-1 1,0 0-1,-1 0 1,1 1-1,0-1 1,-1 0 0,1 1-1,0-1 1,0 0-1,0 0 1,-1 0-1,1 0 1,0 0-1,-1 0 1,1 0 0,0 0-1,0 0 1,0-1-1,-1 1 1,1 0-1,0-1 45,1 1-114,-1-1-1,0 0 0,1 0 0,-1 0 0,0 0 0,0 0 0,1 0 1,-2 0-1,1-1 0,1 0 115,1-3-452,-1 1 0,0-1-1,1 0 1,-1 1 0,-1-2 0,1 1 452,4-22-2901</inkml:trace>
  <inkml:trace contextRef="#ctx0" brushRef="#br0" timeOffset="31">2382 2588 3200,'0'0'1216,"0"0"-928,0 4 384,0-4 224,4 4-320,-2 2 0,5 2-128,-2 1 32,2 1-256,-1 2-192,3 1-128,4 0 64,-1 3 64,2 3-288,2-5-128,-1 0-672,1-1-1472,-4 1 160</inkml:trace>
  <inkml:trace contextRef="#ctx0" brushRef="#br0" timeOffset="32">2370 2673 3456,'1'4'275,"1"-1"-1,0 0 1,-1 1-1,1-1 1,0 0 0,1 0-1,-1 0 1,1 0-1,-1-1 1,2 2-275,7 6 587,0-2 0,4 2-587,6 6 341,19 15-1872,3 6 1531,-27-22-997,-11-9-512</inkml:trace>
  <inkml:trace contextRef="#ctx0" brushRef="#br0" timeOffset="33">2435 2621 3584,'0'5'193,"0"-1"-1,1 0 1,0 0 0,0 0 0,0 0-1,0 0 1,1 0 0,-1 0-1,1 0 1,0-1 0,1 1 0,-1 0-1,1-1 1,1 2-193,7 8 1037,1-1-1,1 0 1,0 0-1037,7 7 464,-11-11-465,11 12-47,2-2 1,1 1 47,-14-11-708,0 0 1,8 8 707,-6-5-5140,-11-11 3215</inkml:trace>
  <inkml:trace contextRef="#ctx0" brushRef="#br0" timeOffset="34">2590 2755 3456,'0'0'1221,"4"0"2336,1 2-3382,-1 0 0,0 1 0,0 0 0,-1-1 0,1 1 0,0 0 0,-1 1 0,0-1 0,1 1-175,2 3 97,-1 1 0,1-1 0,-1 1 0,1 3-97,1 1 77,-1 1 1,-1 0-1,0-1 0,-1 2 1,0-1-1,-1 1 0,-1-1 1,1 14-78,2 59 250,-1-29 721,-4 19-971,0-74-1,0 0 0,-1 0 0,0 0 0,1 0 0,-1 0 0,0-1 0,0 1-1,0 0 1,0-1 0,0 1 0,0 0 0,0-1 0,-1 0 0,1 1 0,0-1 0,-2 0 0,2 0 0,0 0 0,-1 1 0,0-2 1,1 0-49,0 0 1,0 0 0,0 0 0,0 0-1,0 0 1,0 0 0,0 0 0,0-1-1,0 1 1,0-1 0,0 1 0,0 0-1,0-1 1,1 0 0,-2 1 0,2-1-1,-1 0 49,-7-3-203,6 3 189,0 0 1,0-1 0,0 2-1,0-2 1,0 1-1,0-1 1,0 1 0,0-1-1,1 0 1,-1 0 0,0 0-1,1 1 1,-1-1 0,1-1-1,0 1 1,0 0 0,0 0-1,0-1 1,0 0 13,-2-8 26,0 1 0,1-1 0,0 0 1,1 0-27,-5-24 31,5 32-26,-4-15-63,0 0-1,1-3 59,4 18 6,0 1-1,0-2 1,1 2 0,-1-1-1,1 0 1,-1 0-1,1 0 1,0 1-1,0-1 1,0 0-1,1 1 1,0-2-6,-2 3 3,1 0 0,0-1 0,0 2 0,0-2 0,-1 1 0,2 0 0,-2 0 0,2 0 0,-2 1-1,2-1 1,-1 0 0,1 0-3,-1 1 1,-1-1 0,1 1-1,0 0 1,-1 0 0,1 0-1,0 0 1,-1 0 0,1 0-1,0 0 1,0 0 0,0 0-1,-1 0 1,1 0 0,0 0-1,-1 0 1,1 0 0,0 1-1,-1-1 1,1 0 0,0 1-1,-1-1 1,1 0 0,0 1-1,1 0-4,0 1-1,0 0 1,0 0 0,0 0 0,-1 0 0,1 0 0,0 0 0,-1 0-1,0 1 1,1 0 4,9 25-113,-8-19-236,-1-1 0,0 1 0,0 0 0,-2-1 0,2 1 0,-2 0 0,0 0 0,0-1 0,-2 6 349,2-12-417,-1 1 0,0 0 0,1-1 0,-2 0-1,2 1 1,-2-1 0,1 1 0,0-1 0,-1 1 0,0-1 417,-4 3-1909</inkml:trace>
  <inkml:trace contextRef="#ctx0" brushRef="#br0" timeOffset="35">2596 2882 2816,'0'-13'1056,"0"10"-832,0 0 352,0 3 128,0 0-320,0 0-128,0 6-1376,0-1-576,0 3 320,-2 3 288</inkml:trace>
  <inkml:trace contextRef="#ctx0" brushRef="#br0" timeOffset="36">2569 2789 3456,'3'12'1312,"-1"-5"-1024,5 13 640,-1-7 192,3 15-480,3 10-192,0 5-416,1 0-192,-1-2-1472,-2-6-672,-2-8 544,-4-6 352</inkml:trace>
  <inkml:trace contextRef="#ctx0" brushRef="#br0" timeOffset="37">2594 2893 4608,'-4'4'1760,"4"8"-1376,4 9 320,-2-4 32,1 7-288,0 9-96,0-1-640,0-4-192,1-3-1888,-4-7-832</inkml:trace>
  <inkml:trace contextRef="#ctx0" brushRef="#br0" timeOffset="38">2522 2855 5248,'7'-4'2016,"-1"10"-1568,-3 0 512,0 0 160,0 7-256,0 12-32,1 12-416,1 4-96,2-3-192,-1-3-288,-3-4-64,-1-8-1120,1-3-384</inkml:trace>
  <inkml:trace contextRef="#ctx0" brushRef="#br0" timeOffset="39">2532 2942 4992,'6'25'1824,"-6"-7"-1408,3 12 32,-3-14-128,0 3-544,0 0-256,0 1-1664,0-5-672</inkml:trace>
  <inkml:trace contextRef="#ctx0" brushRef="#br0" timeOffset="40">2477 2903 5120,'0'12'2016,"0"-2"-1568,0 15 576,0-8 224,0 6-224,0 8 32,0-2-384,0 2-160,0-5-288,-4-1-384,1-4-128,1 1-992,-1-8-352,-1-4-1568</inkml:trace>
  <inkml:trace contextRef="#ctx0" brushRef="#br0" timeOffset="41">1497 1789 6144,'1'5'2868,"-1"-5"-2771,1 0 1,-1 1 0,0-1 0,0 0 0,0 0 0,0 0 0,0 0 0,0 1 0,0-1 0,0 1-1,1-1 1,-1 0 0,0 0 0,0 0 0,0 1 0,0-1 0,0 1 0,0-1 0,0 0 0,0 0-1,0 0 1,0 1 0,-1-1 0,1 1 0,0-1 0,0 0 0,0 0 0,0 0 0,0 1 0,0-1-1,0 0 1,0 1 0,-1-1 0,1 0 0,0 0 0,-1 0 0,1 0 0,0 1 0,0-1 0,0 0-98,-6 3 192,0-1 0,1 0 0,0 0 0,-1 0 0,0 0 1,0-2-1,0 2 0,0-2 0,0 0 0,0 1-192,-1 0 79,-50 3-4095,-57-4 4016,83-3-2278,1-4-596</inkml:trace>
  <inkml:trace contextRef="#ctx0" brushRef="#br0" timeOffset="-114279">1284 2299 3968,'1'-1'8046,"0"4"-6428,1 4-1682,10 116 3477,-1-22-2904,-2-16-464,-6-50-50,1 19 240,-1 2-235,-2-32 172,0-16-10,-1-15 69,-2-35 66,-4-20-297,2 19 418,0-21-418,7-21 664,3 0 0,11-45-664,-14 113 356,1 1 0,4-12-356,-6 20 116,1 0 0,1 1 0,-1-1 0,1 1 0,1 0 0,1-3-116,-4 8 24,0 0 1,0-1 0,0 1 0,0 0-1,0 0 1,1 0 0,-1 1-1,1-1 1,-1 0 0,1 1-1,-1 0 1,1 0 0,0 0 0,0 0-1,0 0 1,0 0 0,2 0-25,-3 1-2,0 0-1,0 0 1,0 0 0,0 1 0,0-1-1,0 0 1,0 1 0,0-1 0,0 1 0,0 0-1,-1 0 1,1 0 0,0 0 0,0 0 0,-1 0-1,1 0 1,-1 0 0,1 1 0,-1-1 0,1 0-1,-1 1 1,0 0 0,1-1 0,-1 1 0,0 0-1,0 1 3,3 4-15,-1 1-1,0-1 1,-1 1-1,0 0 1,0 0-1,0 0 1,-1 0-1,0 5 16,0 18-3,-2 20 3,1-42-1,-2 13-55,-1 0 0,-1-1 0,-4 11 56,6-21-24,-1-3-69,1 0-1,-1-1 1,-3 8 93,5-12-83,-1 0 0,0 0 0,1 0 0,-1 0 0,0-1 1,0 1-1,-1-1 0,1 1 0,0-1 0,-3 2 83,4-3-9,-1-1 0,1 0 0,0 1 0,0-1 0,0 0 0,-1 0 0,1 0 1,0 0-1,0 0 0,0 0 0,-1 0 9,-1-1 3,9-1-15,-1 1 3,-1 1 0,1 0-1,0 0 1,0 0-1,0 1 1,-1-1 0,1 1-1,0 0 1,-1 1 9,15 4 54,10 5-54,-19-7 57,0 0-47,1 1 1,-1 0-1,0 0 1,0 1-1,-1 1 1,0-1-1,2 3-10,-7-5-7,1 1 1,0 0-1,-1 0 0,0 0 0,0 1 0,-1-1 0,0 1 0,1 0 0,-2 0 1,1 0-1,-1 0 0,0 0 0,0 2 7,0-2 17,-1 1 1,0-1-1,0 1 1,-1-1-1,0 1 1,0 0-1,0-1 1,-1 1-1,0-1 1,0 1-1,0-1-17,-1 0 51,0 0 0,-1 0 0,1-1 0,-1 1 0,0-1 0,0 0 1,-1 0-1,1 0 0,-5 4-51,2-3 70,0-1 0,0 0 0,-1 0-1,0 0 1,0-1 0,0 0 0,-1 0-70,-2 1 44,0-1 0,0 1 0,-1-2 0,-7 2-44,14-4-35,-1 0 1,0 0-1,1-1 0,-1 0 1,0 0-1,0 0 0,1 0 1,-1-1-1,0 0 1,0 0-1,1 0 0,-2-1 35,3 1-270,0-1-1,0 0 0,1 1 0,-1-1 1,0 0-1,1 0 0,0-1 0,-1 1 1,1 0-1,0-1 0,0 1 0,1-1 1,-1 0-1,0 1 0,1-1 1,0 0-1,-1-2 271,-8-17-4821</inkml:trace>
  <inkml:trace contextRef="#ctx0" brushRef="#br0" timeOffset="-160897.57">791 248 4992,'0'0'88,"0"0"1,0 0-1,0 0 0,0 0 1,0 0-1,0 0 0,0 0 1,0 0-1,0 0 1,0 0-1,0 0 0,0 0 1,0 0-1,0 0 0,0 0 1,0 0-1,0 0 1,0 0-1,0 0 0,0 0 1,0 0-1,0 0 0,0 0 1,0 0-1,0 0 1,0 0-1,0 0 0,0 0 1,0 0-1,1 0-88,0 5 2148,1 8-915,3 88-727,3 29-132,-6-103-372,18 320 172,-20-334-179,-1 2-35,1 1 0,1 0 0,1-1-1,3 15 41,-5-30 2,1 4 20,0 0 0,1 0 0,-1 0 0,1 0 0,0 2-22,-2-6-4,0 0 0,1 0-1,-1 0 1,0 0-1,0 0 1,0 0 0,0 0-1,0 0 1,0 0-1,0 0 1,0 0 0,0 0-1,0 0 1,0 0 0,0 0-1,1 0 1,-1 0-1,0 0 1,0 0 0,0 0-1,0 0 1,0-1-1,0 1 1,0 0 0,0 0-1,0 0 1,0 0 0,0 0-1,0 0 1,0 0-1,0 0 1,0 0 0,0 0-1,0 0 1,0 0 0,1 0-1,-1 0 1,0 0-1,0-1 1,0 1 0,0 0-1,0 0 1,0 0-1,0 0 1,0 0 0,0 0-1,0 0 1,0 0 0,0 0-1,-1 0 1,1 0-1,0 0 5,2-5-214,0-106-352,0-178 870,3 200 934,-5-35-1244,0 121-49,0-1 0,0 1 0,-1-1 0,1 1 0,-1-1 0,0 1 0,0 0-1,-1-1 1,1 1 0,0 0 0,-1 0 0,0 0 55,-1-4-863,3 7-322,0 2-210,0 1 529,0 0 867,0 0 0,-1 0 1,0 0-1,1 0 1,-2 1-2,-1 13 425,-9 85 1121,-5 212-474,17-112-853,2-182-1179,0 0 0,4 15 960,-4-27-2027,3-2-367</inkml:trace>
  <inkml:trace contextRef="#ctx0" brushRef="#br0" timeOffset="-142925.29">1419 587 6528,'-1'3'4745,"-2"6"-3016,0 3-1816,1 1 0,0-1 0,1 1 0,0 0 0,1 0 87,-2 24-1010,-1-21 818,2-11 236,0-12 931,3 4-1502,-1-1-6642,-2 3 4305</inkml:trace>
  <inkml:trace contextRef="#ctx0" brushRef="#br0" timeOffset="4598.35">1625 346 3584,'0'0'1221,"1"0"-979,-1 1-1,0-1 1,0 0-1,0 0 1,0 0-1,0 0 1,0 0-1,0 1 1,0-1-1,0 0 1,0 0-1,0 0 1,1 0-1,-1 0 0,0 0 1,0 1-1,0-1 1,0 0-1,0 0 1,1 0-1,-1 0 1,0 0-1,0 0 1,0 0-1,0 0-241,6-5 1926,-6 6-1890,-1 0 1,1 0 0,-1 0 0,1 1 0,0-1 0,-1 0-1,1 0 1,0 0 0,0 0 0,0 0 0,-1 0 0,1 1 0,1-1-1,-1 0 1,0 0 0,0 1-37,0 3 339,0-4-195,0-1-70,0 0-31,0-14 309,0 13-329,0 1-1,0 0 1,0 0 0,0 0 0,0 0-1,0 0 1,0 0 0,0 0 0,0 0-1,0 0 1,0 0 0,0-1 0,0 1-1,-1 0 1,1 0 0,0 0 0,0 0-1,0 0 1,0 0 0,0 0 0,0 0-1,0 0 1,0 0 0,0 0 0,0 0-1,0 0 1,0 0 0,0-1 0,-1 1-1,1 0 1,0 0 0,0 0-1,0 0 1,0 0 0,0 0 0,0 0-1,0 0 1,0 0 0,0 0 0,-1 0-1,1 0 1,0 0 0,0 0 0,0 0-1,0 0 1,0 1 0,0-1 0,0 0-1,0 0 1,0 0 0,0 0 0,0 0-1,-1 0-22,0 7 577,0 13-409,1-17-166,0 8 51,6-42-5594,-2 19 2096</inkml:trace>
  <inkml:trace contextRef="#ctx0" brushRef="#br0" timeOffset="12133.34">1620 369 1280,'0'0'137,"0"0"1,0 0-1,0 0 0,0 0 1,0 0-1,0 0 0,0 0 1,0 0-1,0 0 1,-1 0-1,1 0 0,0 0 1,0 0-1,0 0 0,0 1 1,0-1-1,0 0 0,0 0 1,0 0-1,0 0 1,0 0-1,0 0 0,0 0 1,0 0-1,0 1 0,0-1 1,0 0-1,0 0 0,0 0 1,0 0-1,0 0 0,0 0 1,0 0-1,0 0 1,0 1-1,0-1 0,0 0 1,0 0-1,0 0 0,0 0 1,0 0-1,0 0-137,5 1 1463,7-2-1074,-9 0-237,-1 0-1,1 0 1,0 0 0,-1-1 0,1 1-1,-1-1 1,0 0 0,1 0-1,-1 0 1,0 0 0,0 0-1,0 0 1,0 0 0,-1-1 0,1 1-1,-1-1 1,1 0-152,5-8 333,-3 5 55,-4 6-379,0 0 0,0 0 0,0 0 0,0 0 0,0 0 0,1 0-1,-1 0 1,0 0 0,0 0 0,0 0 0,0 0 0,0 0 0,0 0 0,0 0-1,0 0 1,0 0 0,0 0 0,0-1 0,0 1 0,0 0 0,0 0 0,0 0-1,0 0 1,0 0 0,0 0 0,0 0 0,0 0 0,0 0 0,0 0 0,0 0-1,0 0 1,0-1 0,0 1 0,0 0 0,0 0 0,0 0 0,0 0-1,0 0 1,0 0 0,0 0 0,0 0 0,0 0 0,0 0 0,0 0 0,0 0-1,0 0 1,0-1 0,0 1 0,0 0 0,0 0 0,0 0 0,0 0 0,0 0-9,-5 2 90,1 1 0,0-1 1,0 1-1,-3 2-90,-6 4-73,-3-1 41,13-7 40,0 0 1,1 0-1,-1 0 0,1 0 0,-1 1 0,0 0-8,2-2-8,1 1 0,-1 0 0,0 0 0,1-1 0,-1 1 0,0 0 0,1 0-1,-1 0 1,1-1 0,0 1 0,-1 0 0,1 0 0,0 0 0,-1 0 0,1 0 0,0 0 0,0 0 0,0 0 0,0 0 0,0 1 8,0-2 4,0 0 0,0 1 0,0-1 0,0 0 0,0 0-1,0 1 1,0-1 0,0 0 0,0 0 0,0 1 0,1-1 0,-1 0 0,0 0 0,0 1 0,0-1 0,0 0 0,1 0 0,-1 1 0,0-1 0,0 0 0,0 0 0,1 0 0,-1 0 0,0 0 0,0 1 0,1-1 0,-1 0 0,0 0 0,0 0 0,1 0 0,-1 0 0,0 0 0,1 0 0,-1 0 0,0 0 0,0 0 0,1 0 0,-1 0 0,0 0 0,0 0 0,1 0 0,-1 0 0,0 0 0,1 0 0,-1 0 0,0 0 0,0-1 0,1 1 0,-1 0 0,0 0 0,0 0-4,14-8 95,-2 0-10,-10 7-97,0 0 1,0 0 0,0 0-1,0 0 1,-1-1-1,1 1 1,0-1 0,-1 1-1,1-1 1,-1 0 0,1 0-1,-1 1 1,0-1 0,1-1 11,-2 2-2,0 1-1,0-1 1,1 1 0,-1-1 0,0 0 0,0 1 0,0-1 0,0 1 0,0-1 0,0 1 0,0-1 0,0 0 0,0 1-1,0-1 1,-1 1 0,1-1 0,0 0 2,0 1-2,0 0-1,-1 0 1,1 0 0,0-1-1,0 1 1,0 0-1,-1 0 1,1 0-1,0 0 1,0-1-1,-1 1 1,1 0 0,0 0-1,0 0 1,-1 0-1,1 0 1,0 0-1,-1 0 1,1 0 0,0 0-1,0 0 1,-1 0-1,1 0 1,0 0 2,-2 0 19,1 1 0,-1-1 0,1 0 0,-1 1 0,1 0 0,-1-1 0,1 1 0,0 0 0,0 0 0,-2 0-19,2 0 5,-1 1 1,1-1-1,0 0 1,-1 1 0,1-1-1,0 1 1,0-1 0,0 1-1,0-1 1,0 1-1,1 0 1,-1 0 0,0-1-1,1 1 1,-1 0-1,1 0 1,0 0 0,-1-1-1,1 1-5,0-1 112,0-1-106,10 1 84,-8-2-97,1 1 0,-1-1 0,1 0 0,-1-1 0,1 1 0,-1 0-1,0-1 1,0 1 0,1-1 0,-1 0 0,0 0 0,-1 0 0,1 0 0,0 0 0,-1 0-1,1 0 1,-1-1 0,1 0 7,-1 2 0,-1 1-1,0-1 1,0 1-1,0-1 1,0 1-1,0-1 1,0 1-1,0 0 1,0-1-1,0 1 1,-1-1-1,1 1 1,0-1-1,0 1 1,0-1-1,0 1 1,-1 0-1,1-1 1,0 1-1,0 0 1,-1-1-1,1 1 1,0 0-1,-1-1 1,1 1-1,0 0 1,-1-1-1,1 1 1,0 0-1,-1 0 1,1-1-1,-1 1 1,1 0-1,0 0 1,-1 0-1,1 0 1,-1 0-1,1 0 1,-1-1 2,0 1-1,0 0 1,0 0-1,1 0 1,-1-1-1,0 1 1,0 0-1,0 0 1,0 1-1,1-1 1,-1 0-1,0 0 1,0 0-1,0 0 1,1 1-1,-1-1 1,0 0-1,0 1 0,1-1 1,-2 1-2,1 0 17,-1 0 1,1 1 0,-1-1-1,1 1 1,0-1-1,-1 1 1,1 0-1,0 0 1,0-1-1,0 1 1,0 0-1,0 0 1,1 0-1,-1 0 1,1 0-1,-1 0 1,1 0-1,0 0 1,-1 0-1,1 0 1,0 0-1,1 0 1,-1 0-1,0 0 1,0 0 0,1 0-1,-1 0 1,2 2-18,-2-3-13,0-1 0,0 0 0,0 1 0,0-1 0,0 0 0,1 1 0,-1-1 0,0 1 0,0-1 0,0 0 0,1 1 0,-1-1 0,0 0 0,0 0 0,1 1 0,-1-1 1,0 0-1,0 0 0,1 1 0,-1-1 0,0 0 0,1 0 0,-1 0 0,1 1 0,-1-1 0,0 0 0,1 0 0,-1 0 0,0 0 0,1 0 0,-1 0 0,1 0 0,-1 0 0,0 0 1,1 0-1,-1 0 0,1 0 0,-1 0 0,0 0 0,1 0 0,-1-1 0,0 1 0,1 0 0,-1 0 0,0 0 0,1-1 0,-1 1 0,0 0 0,1 0 0,-1-1 0,0 1 0,1 0 0,-1 0 1,0-1 12,2-1-38,1-1 1,-1 1 0,0-1 0,-1 0-1,2-1 38,-1 1 17,-1 0-1,0 1 0,0-1 1,0 0-1,0 0 0,0 0 1,-1 0-1,1-1-16,-1 4 2,0-1 1,0 1-1,0-1 0,0 1 0,0-1 1,0 1-1,0-1 0,0 1 1,0-1-1,0 0 0,0 1 0,0-1 1,-1 1-1,1-1 0,0 1 1,0 0-1,0-1 0,-1 1 1,1-1-1,0 1 0,-1-1 0,1 1 1,0 0-1,-1-1 0,1 1 1,-1 0-1,1-1 0,0 1 0,-1 0 1,1-1-1,-1 1 0,1 0 1,-1 0-1,1 0 0,-1 0 0,1-1 1,-1 1-1,1 0 0,-1 0 1,1 0-1,-1 0 0,1 0 1,-1 0-1,1 0 0,-1 0 0,1 0 1,-1 1-1,1-1 0,-1 0 1,0 0-3,0 1-2,-1-1 1,1 1-1,0-1 1,-1 1-1,1 0 0,0 0 1,-1-1-1,1 1 1,0 0-1,0 0 1,0 0-1,0 0 1,0 1-1,0-1 2,0-1-7,1 1 1,0-1-1,-1 1 0,1-1 0,0 1 0,-1-1 1,1 1-1,0-1 0,0 1 0,-1-1 0,1 1 0,0-1 1,0 1-1,0-1 0,0 1 0,0 0 0,0-1 1,0 1-1,0-1 0,0 1 0,0-1 0,0 1 1,0 0-1,0-1 0,0 1 0,1-1 0,-1 1 0,0-1 1,0 1-1,1-1 0,-1 1 0,0-1 0,1 1 1,-1-1-1,0 1 0,1-1 7,-1 0-49,0 0 0,0 1 1,0-1-1,0 0 0,0 0 0,1 0 1,-1 0-1,0 0 0,0 0 0,0 0 1,0 0-1,0 0 0,0 0 0,0 0 1,0 0-1,0 0 0,0 0 0,1 0 0,-1 0 1,0 0-1,0 0 0,0 0 0,0 0 1,0 0-1,0 0 0,0-1 0,0 1 1,0 0-1,0 0 0,0 0 0,0 0 1,1 0-1,-1 0 0,0 0 0,0 0 1,0 0-1,0 0 0,0 0 0,0 0 1,0 0-1,0 0 0,0-1 49,2-1-2965</inkml:trace>
  <inkml:trace contextRef="#ctx0" brushRef="#br0" timeOffset="21687.41">1674 333 2944,'-1'-5'6502,"1"4"-6444,-8 1 1067,6 0-980,-1 0 1,0 0 0,1 0-1,-1 0 1,1 0 0,-1 1-1,1-1 1,-1 1 0,1 0-1,-1 0 1,1 0 0,-1 0-1,1 0-145,-4 2 139,1 1-1,0-1 0,-3 3-138,7-5 0,-1 1 0,0 0 1,1-1-1,-1 1 0,1 0 0,0-1 0,-1 1 0,1 0 0,0 0 0,0 0 0,0 1 0,1-2 1,0-1 0,0 1 0,-1-1 0,1 0-1,0 1 1,0-1 0,0 0 0,0 1 0,0-1 0,0 0 0,0 1-1,0-1 1,0 1 0,1-1 0,-1 0 0,0 1 0,0-1-1,0 0 1,0 1 0,0-1 0,1 0 0,-1 1 0,0-1 0,0 0-1,0 0 1,1 1 0,-1-1-1,1 1 8,0-1 1,-1 0-1,1 1 0,0-1 1,0 1-1,-1-1 0,1 0 1,0 0-1,0 0 0,0 1 1,1-1-9,1 0 8,1 0 0,-1 0 0,1 0 0,-1-1 0,3 1-8,-4-1-4,1 0 1,0 0-1,-1 0 0,1 0 0,-1 0 1,1 0-1,-1-1 0,0 1 1,1-1-1,-1 0 0,0 0 4,0 1 0,-1 0 1,0 0-1,-1 0 0,1 0 0,0 0 0,0-1 0,0 1 1,-1 0-1,1 0 0,0-1 0,-1 1 0,1 0 0,-1-1 0,0 1 1,1-1-1,-1 1 0,0 0 0,0-1 0,0 1 0,0-1 0,0 1 1,0-2-1,-1 3-1,1-1 1,0 0 0,0 0 0,-1 0-1,1 1 1,0-1 0,-1 0 0,1 0-1,0 1 1,-1-1 0,1 0-1,-1 1 1,0-1 0,1 0 0,-1 1-1,1-1 1,-1 1 0,0-1 0,1 1-1,-1 0 1,0-1 0,-1 0-14,0 1-1,1-1 0,-1 1 1,1 0-1,-1 0 0,1-1 1,-1 1-1,0 0 1,1 0-1,-1 0 0,0 1 15,-1-1 44,1 0 0,-1 1 0,1 0 0,0-1 0,-1 1 0,1 0-1,0 0 1,-1 0 0,1 1 0,0-1 0,0 0 0,0 1 0,0-1 0,-1 3-44,2-4-1,1 1 1,-1-1-1,1 1 1,-1 0 0,1-1-1,-1 1 1,1 0-1,0 0 1,-1-1 0,1 1-1,0 0 1,0 0-1,0 0 1,-1 0 0,1-1-1,0 1 1,0 0 0,0 0-1,0 0 1,1-1-1,-1 1 1,0 0 0,0 0-1,0 0 1,1-1-1,-1 1 1,0 0 0,1 0-1,-1-1 1,0 1-1,1 0 1,-1-1 0,1 1-1,-1 0 1,1-1-1,0 1 1,-1-1 0,1 1-1,0-1 1,-1 1-1,1-1 1,0 1-4,1 0-1,-1 0 1,0-1-1,1 1 0,-1-1 1,1 1-1,-1-1 1,1 1-1,-1-1 0,1 0 1,-1 0-1,1 0 1,-1 0-1,1 0 0,-1 0 1,1 0-1,-1 0 1,0-1-1,1 1 0,-1-1 1,1 1-1,0-1 5,-1 0-3,1 0 0,-1 0 0,0 0-1,0 1 1,0-2 0,1 1-1,-1 0 1,0 0 0,-1 0 0,1 0-1,0-1 1,0 1 0,0 0 0,-1-1-1,1 0 4,-1 2 2,0 0-1,0-1 0,1 1 1,-1-1-1,0 1 0,0-1 0,0 1 1,0-1-1,0 1 0,0-1 1,-1 1-1,1-1 0,0 1 0,0 0 1,0-1-1,0 1 0,0-1 0,-1 1 1,1-1-1,0 1-1,-1-1-3,1 1 0,-1-1-1,0 1 1,1-1 0,-1 1 0,0-1 0,1 1-1,-1 0 1,0-1 0,1 1 0,-1 0-1,0 0 1,0-1 0,1 1 0,-1 0 0,0 0 3,-4-1 9,1 1 0,0 0 0,0 0 0,-1 0-1,-1 1-8,5-1 1,0 0-1,0 0 0,0 0 1,0 0-1,1 1 0,-1-1 1,0 0-1,0 0 0,0 1 1,0-1-1,0 1 0,0-1 1,0 1-1,1-1 0,-1 1 1,0 0-1,0-1 0,1 1 1,-1 0-1,0-1 0,1 1 1,-1 0-1,1 0 0,-1 0 1,1 0-1,-1-1 0,1 1-7,0 0 1,1-1-1,-1 1 0,0-1 1,0 1-1,0-1 0,1 1 1,-1 0-1,0-1 1,1 1-1,-1-1 0,0 0 1,1 1-1,-1-1 0,0 1 1,1-1-1,-1 1 1,1-1-1,-1 0 0,1 1 1,-1-1-1,1 0 0,-1 0 1,1 1-1,0-1 0,-1 0 1,1 0-1,-1 0 1,1 0-1,-1 0 0,1 0 7,2 1-60,-1 0-1,0-1 1,1 1-1,-1-1 1,1 0-1,-1 0 1,2 0 60,-3 0-15,1 0 0,0 0 0,0-1 0,0 1 0,-1-1 0,1 0 0,0 1 1,-1-1-1,1 0 0,0 0 0,-1 0 0,1 0 0,-1 0 0,1-1 0,-1 1 0,0 0 1,0-1-1,1 0 15,-1 1-2,0-1 0,-1 1 0,1 0 0,-1-1 0,1 1 0,-1-1 0,1 1 0,-1-1 0,0 0 0,0 1 0,0-1 0,0 1 0,0-1 0,0 0 0,0 1 0,0-1 0,-1 1 0,1-1 0,0 1 0,-1-1 0,0 0 2,1 1 9,0 1 0,0 0 0,0-1 0,0 1 0,-1 0 0,1-1 0,0 1 0,0 0 1,0 0-1,0-1 0,-1 1 0,1 0 0,0 0 0,0-1 0,0 1 0,-1 0 0,1 0 0,0 0 0,0-1 0,-1 1 0,1 0 0,0 0 0,0 0 0,-1 0 0,1 0 0,0 0 0,-1 0 0,1-1 0,0 1 0,-1 0 0,1 0 0,0 0 0,-1 0-9,1 1 11,-1-1 0,0 0 0,1 1-1,-1-1 1,0 0 0,1 1 0,-1-1 0,1 1 0,-1-1-1,1 1 1,-1-1 0,1 1 0,-1 0 0,1-1-11,-2 2 8,0 1-1,1-1 1,0 1 0,-1-1 0,1 1 0,0-1-1,0 1 1,0 0-8,1-2 2,0-1-1,0 1 0,0 0 1,0 0-1,-1 0 0,1-1 1,0 1-1,0 0 0,0 0 1,1 0-1,-1-1 0,0 1 1,0 0-1,0 0 0,1-1 1,-1 1-1,0 0 0,1 0 1,-1-1-1,0 1 0,1 0 1,-1-1-1,1 1 0,-1 0 1,1-1-1,0 1 1,0-1-2,-1 1-3,1-1 0,0 0 0,0 1 1,0-1-1,0 0 0,0 0 1,0 0-1,0 0 0,0 1 1,0-2-1,0 1 0,0 0 1,0 0-1,0 0 0,0 0 0,0-1 1,0 1-1,0 0 0,0-1 3,0 1-5,0-1-1,1 0 0,-1 1 0,1-1 0,-1 0 0,0 0 0,0 0 0,1 0 1,-1 0-1,0 0 0,0-1 0,1 0 6,-2 1-1,0 1 0,1-1 1,-1 1-1,0-1 0,1 0 0,-1 1 0,0-1 1,0 0-1,1 0 0,-1 1 0,0-1 1,0 0-1,0 1 0,0-1 0,0 0 0,0 0 1,0 1-1,0-1 0,-1 0 0,1 1 0,0-1 1,0 0-1,0 1 0,-1-1 0,1 0 0,0 1 1,-1-1 0,0 0 15,1 1 0,-1-1 0,1 1 0,-1-1 1,0 1-1,0-1 0,1 1 0,-1 0 1,0-1-1,0 1 0,1 0 0,-1 0 0,0 0 1,0-1-1,0 1 0,1 0 0,-1 0 1,0 0-1,0 0 0,0 0 0,0 0 0,1 1 1,-1-1-1,0 0 0,0 0 0,0 0 1,1 1-1,-1-1-15,-5 2 28,1 0 1,0 1-1,-3 1-28,7-4-15,0 1 21,1-1 0,-1 0 1,1 0-1,0 0 0,-1 1 1,1-1-1,-1 0 0,1 1 1,0-1-1,-1 0 0,1 1 1,0-1-1,-1 0 0,1 1 1,0-1-1,-1 1 0,1-1 1,0 0-1,0 1 0,0-1 1,-1 1-1,1-1-6,0 1 3,0-1 0,0 0 0,1 0 0,-1 1 0,0-1 0,0 0 0,0 1 0,0-1 0,1 0 0,-1 0 0,0 1 0,0-1 1,0 0-1,1 0 0,-1 1 0,0-1 0,0 0 0,1 0 0,-1 0 0,0 0 0,1 1 0,-1-1 0,0 0-3,3 1-15,-1 0-1,1-1 1,-1 1-1,1-1 1,-1 1-1,1-1 1,0 0 15,-2 0-20,0 0 1,0 0-1,0 0 1,-1 0-1,1 0 1,0 0-1,0-1 1,0 1-1,-1 0 1,1 0-1,0-1 1,-1 1-1,1-1 1,0 1-1,0-1 1,-1 1-1,1-1 1,-1 1-1,1-1 20,-1 1-5,0 0 0,0 0 0,1-1-1,-1 1 1,0 0 0,0 0 0,0 0 0,0-1-1,0 1 1,0 0 0,0 0 0,0-1 0,0 1-1,0 0 1,0 0 0,0 0 0,0-1 0,0 1 0,0 0-1,0 0 1,0 0 0,0-1 0,0 1 0,0 0-1,0 0 1,-1-1 5,1 1 1,0-1-1,-1 1 0,1 0 0,-1-1 1,1 1-1,-1-1 0,1 1 1,-1 0-1,1-1 0,-1 1 1,0 0-1,1-1 0,-1 1 1,0 0-1,0-1-11,0 1 1,0-1-1,-1 1 1,1-1-1,-1 1 1,1 0-1,0 0 1,-1 0-1,1-1 1,-1 1-1,1 0 1,0 1-1,-1-1 1,1 0-1,-1 0 1,1 1-1,0-1 1,-1 0-1,1 1 1,0 0-1,-1-1 1,1 1 0,0 0-1,0-1 1,0 1-1,0 0 1,0 0-1,-1 0 1,1 1 10,-1 1-336</inkml:trace>
  <inkml:trace contextRef="#ctx0" brushRef="#br0" timeOffset="33679.42">1691 71 3968,'6'9'4800,"-3"-5"-3954,0 1 0,0-1-1,0 1 1,0 2-846,7 11 494,18 31-2185,-28-49 1499,0 0 0,1 1 0,-1-1 0,0 1 0,0-1 0,0 1 0,1-1 0,-1 1 0,0-1 0,0 1 0,0-1 0,0 1 0,0-1 0,0 0 0,0 1 0,0-1 0,0 1 0,0 0 192,-2-1-2506</inkml:trace>
  <inkml:trace contextRef="#ctx0" brushRef="#br0" timeOffset="34088.54">1629 60 5120,'0'1'339,"-1"0"-1,1 1 1,0-1 0,0 0-1,0 0 1,0 1 0,0-1 0,0 0-1,0 0 1,0 1 0,0-1-1,1 0 1,0 1-339,5 18 2450,0-5-2042,0-1 0,0 6-408,-6-9-1519,-1-6-2493,-4-4 1458</inkml:trace>
  <inkml:trace contextRef="#ctx0" brushRef="#br0" timeOffset="34473.21">1510 85 5888,'-3'4'2176,"3"0"-1664,0 3 384,0-2 96,0 2-224,0 0-64,0-1-480,0 1-128,-2-1-64,0 2-32,-1-2 0,0 1-352,0-2-96,1-1-704,0 0-288,-1-1-1344</inkml:trace>
  <inkml:trace contextRef="#ctx0" brushRef="#br0" timeOffset="34878.08">1401 92 6016,'-2'4'2272,"2"-2"-1760,-3 3 480,3-1 96,0 1-416,0-1-64,-3 3-288,1 0-128,0-1-96,-1 1-160,0 0 32,-2 0-672,1-3-256,-2 0-1440,1 1-1440,0-3 1120</inkml:trace>
  <inkml:trace contextRef="#ctx0" brushRef="#br0" timeOffset="35254.71">1310 119 4992,'-3'6'1824,"3"-1"-1408,-2 1 224,2-4 96,0 3-384,-2 0-32,-1-1-480,0 1-192,1-1-896,-1 0-320,1 3-480,0-2-160</inkml:trace>
  <inkml:trace contextRef="#ctx0" brushRef="#br0" timeOffset="35604.57">1217 138 7296,'-3'0'2816,"0"3"-2208,-2 2 192,3-1 0,0 0-384,-4 1 0,1 0-384,-2-1-160,-3 0 64,-1 1-928,1-1-256,0 3-2080</inkml:trace>
  <inkml:trace contextRef="#ctx0" brushRef="#br0" timeOffset="36023.61">1082 127 7296,'0'0'2720,"0"3"-2112,-5-1 512,3 1 192,0 0-416,-4 2-32,-1 0-448,-1-1-160,1 3-160,-4-1-224,1 1 0,0 0-640,2 0-288,4 2-1312,-4-2-544,1 1-96</inkml:trace>
  <inkml:trace contextRef="#ctx0" brushRef="#br0" timeOffset="36572.38">951 121 5248,'0'2'2016,"0"-2"-1568,-3 7 704,3-2 320,-2 1-416,0 1-32,-1-1-544,-3 4-192,2-2-192,-1 1 0,-3 1 0,0 1-480,-1 0-128,-2 0-864,4 2-416,-3 3-1248</inkml:trace>
  <inkml:trace contextRef="#ctx0" brushRef="#br0" timeOffset="37878.81">1221 107 5120,'15'-2'9962,"-15"2"-9316,-2 3 559,-1 4-824,-1-1 0,-1 1 0,-4 5-381,7-9-435,-1 0 0,0 0 0,0 0 0,0 0 0,0-1 1,-1 1-1,1-1 0,-2 1 435,3-2-647,1-1 0,-1 1 0,1-1 0,-1 1-1,1-1 1,-1 0 0,1 0 0,-1 0 0,0 0 647,-5 0-3269</inkml:trace>
  <inkml:trace contextRef="#ctx0" brushRef="#br0" timeOffset="38241.78">1331 71 6656,'0'5'2464,"0"-1"-1920,0 8 320,0-8 128,0 3-544,0 2-160,0 0-160,0 2-128,0-2 32,0 0-736,-3-2-256,0 0-1856,0-3-1152,1-4 1632</inkml:trace>
  <inkml:trace contextRef="#ctx0" brushRef="#br0" timeOffset="38588.71">1586 29 6400,'12'8'2368,"-12"2"-1856,0 3 160,0-7-96,0 6-576,0-1-128,0 0-1952,0-2-832</inkml:trace>
  <inkml:trace contextRef="#ctx0" brushRef="#br0" timeOffset="38937.81">1666 80 7168,'0'2'2720,"3"3"-2112,3 0 96,-4-1-32,0 0-480,1 3-128,2 2-1312,-2-2-608,-2 2-1088,2-3-480</inkml:trace>
  <inkml:trace contextRef="#ctx0" brushRef="#br0" timeOffset="38938.81">1715 114 5632,'7'0'2176,"-4"2"-1664,2 1 448,-1 1 192,5 3-576,-2 1-160,4 2-1376,-2 1-576,-2 0-1344,4 2-512</inkml:trace>
  <inkml:trace contextRef="#ctx0" brushRef="#br0" timeOffset="53596.78">1647 949 4608,'-3'17'6330,"1"-1"-3439,0-12-2663,1-1 0,0 1 0,-1-1 0,0 1 0,1-1 1,-1 0-1,-1 0 0,1 0 0,0 0 0,-1 0 0,1 0 0,-1-1 0,0 1 1,0-1-1,0 0 0,0 0 0,0 0 0,-1 0 0,1-1 0,-1 1 0,1-1 0,-4 1-228,-21 5 428,1-1 0,-1-2 0,-5-1-428,-26 1 658,0-3-658,24-3 56,-7-1-56,11 0 77,21 2 7,1-1 0,-1 0-1,1-1 1,0 0 0,0 0 0,0 0 0,-4-4-84,-8-1 57,15 6-187,0 0 0,1-1 1,-1 0-1,1 0 0,-1 0 0,1 0 0,0-1 0,0 0 130,0-1-188,-3-2-3190,3-1-3695,5 5 3777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02T11:32:49.298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19-02-02T11:33:04.958"/>
    </inkml:context>
    <inkml:brush xml:id="br1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6083 601,'2'0,"1"0,-2 0,0 0,-2 0,-1 0,-2 0,-1 0,-2 0,-2 0,-2 0,-2 0,-2 0,-1 0,-2 0,1 0,-3 0,-1 0,-3 0,-2 0,-3 0,-4 0,-4 0,-4 0,-4 0,-4 0,-12 0,-6 0,2 0,3 0,4 0,3 0,2 0,-1 0,-1 0,-3 0,-1 0,-3 0,-1 0,-1 0,3 0,1 0,4 0,1 0,3 0,0 0,0 0,-1 0,-1 0,-2 0,-2 0,0 0,1 0,3 0,2 0,2 0,4 0,1 0,3 0,2 0,0 0,-1 0,-2 0,-3 0,-1 0,-5 0,0 0,-1 0,0 0,1 0,5 0,3 0,4 0,0 0,-1 0,-10 0,-18 0,-19 0,-7 0,4 0,6 0,9 0,8 0,7 0,4 0,3 0,-1 0,-2 0,-2 0,-3 0,-2 0,0 0,1 0,3 0,0 0,3 0,1 0,1 0,0 0,-1 0,-1 0,0 0,-1 0,1 0,0 0,3 0,3 0,2 0,4 0,3 0,4 0,4 0,3 0,3 0,1 0,2 0,0 0,1 0,-1 0,0 0,-1 0,0 0,0 0,0 0,2 0,0 0,2 0,2 0,1 0,1 0,-1 0,-3 0,-1 0,0 0,-1 0,4 0,2 0,2 0,3 0,2 0,2 0,2 0,1 0,1 0,1 0,2 0,1 0,1 0,3 0,1 0,4 0,4 0,3 0,5 0,7 0,8 0,7 0,4 0,4 0,-1 0,-3 0,-4 0,-2 0,2 0,6 0,8 0,6 0,7 0,4 0,3 0,-1 0,10 0,14 0,5 0,-3 0,11 0,-2 0,-8 0,-9 0,-9 0,-8 0,-5 0,-1 0,1 0,1 0,1 0,2 0,-3 0,-1 0,-4 0,-5 0,-6 0,-4 0,-2 0,7 0,10 0,8 0,6 0,0 0,0 0,-2 0,0 0,-1 0,2 0,3 0,2 0,0 0,-1 0,-3 0,-3 0,-4 0,-7 0,-4 0,-4 0,4 0,8 0,5 0,2 0,-2 0,-4 0,-5 0,-4 0,3 0,-2 0,-4 0,-4 0,-7 0,-3 0,-6 0,-3 0,-4 0,1 0,-2 0,-2 0,-4 0,-2 0,-2 0,-2 0,-2 0,-1 0,3 0,-2 0,-1 0,-1 0,-3 0,1 0,0 0,-1 0,-2 0,-1 0,0 0,-1 0,0 0,0 0,-1 0,0 0,-3 0,0 0,-2 0,-2 0,-1 0,-1 0,-2 0,-2 0,-2 0,-6 0,-5 0,-4 0,-4 0,-4 0,-7 0,-4 0,-8 0,-4 0,-4 0,-3 0,1 0,2 0,-3 0,-10 0,-8 0,-9 0,-3 0,-4 0,3 0,-3 0,2 0,9 0,-4 0,-7 0,-6 0,-1 0,3 0,2 0,-13 0,-19 0,-11 0,7 0,19 0,13 0,12 0,5 0,7 0,1 0,2 0,-13 0,-3 0,3 0,7 0,9 0,7 0,9 0,-4 0,-1 0,0 0,1 0,1 0,-9 0,-11 0,-5 0,2 0,9 0,9 0,9 0,1 0,0 0,2 0,0 0,3 0,-1 0,3 0,-7 0,-1 0,3 0,0 0,3 0,5 0,6 0,4 0,4 0,3 0,2 0,3 0,-1 0,2 0,-3 0,-5 0,-3 0,1 0,2 0,2 0,3 0,2 0,2 0,1 0,0 0,1 0,0 0,2 0,1 0,2 0,0 0,0 0,0 0,2 0,3 0</inkml:trace>
  <inkml:trace contextRef="#ctx1" brushRef="#br1">590 64 6880,'0'-1'704,"0"1"1056,0-1-768,0 0-576,0 1 320,0 0-416,-1-1 256,1 2-320,-2 0 192,0 3-224,-1 3 96,-2 5-160,-2 3 0,0 2-96,-1 0 128,-2-1-128,-2 1-32,0 1 0,-5 4 64,-2 1 0,0-1-64,-3 1 192,-1 0-192,2-3 0,0-1-128,2-2 64,1-3 32,1-2 0,1 0 0,0-2 0,0 1 0,1-1 0,0 0 128,1 0-64,0-1 128,1 0-128,-1 0-32,1-1 0,0 0-32,1-1 0,0-1 64,2-1-32,0-1 64,2 1-64,0-1 64,2 1-64,0 0 64,1 1-64,-1 0 96,-1 1-128,0 0 32,1 2-160,-2-1 192,2-1-32,0-1 64,0-2-64,2-1 128,0 0-96,0-1 32,2 0-32,-1 0 31,1 0-63,0-1 0,-1 0 32,1 1-32,1 0-32,1 0 32,0-1 32,0 2-32,-1 0-128,0 0 96,-1 1 0,-1 0 64,2 0-32,0-1-32,1 1 32,0-2-32,0 0 0,0-1 0,1 0 0,-1-1 0,0 0 0,0 0 0,0 0 0,0 0 64,0 0-32,0-1-32,0 1 32,0 0-128,0 0 64,0 0 32,0 0 0,0 0 64,0 0-32,0 0-32,0 0 32,0 0-32,0 1 0,1 0-96,2 2 64,1 0 32,3 2 0,0 1 0,2 0 0,1 1 0,1 0 0,0 1-96,0 1 64,1 2-128,1 0 97,3 4 31,2 2-64,0 0 64,1 1-32,0-1 0,-1 1 64,-1 0 0,0 0 0,0 0 0,-2-1 0,0 0 0,-1-1-96,-2-1 64,-1-2 96,-2-1-32,-1-3-32,-1-1 32,-1-2-32,-1-1 0,0-1 0,-1 0 0,1 0 0,0 0 0,-2 0 0,1 0 0,-1 0 0,-1 0 0,1 0 0,1 2 0,0-1 64,1 1-32,-1 0-96,2 0 32,0 0 32,1 1 0,-1 0 0,2 1 0,0 2 0,-1 2 0,1-1 0,0 0 0,1-1 0,-1-2 0,0 0 0,-2-2 0,-2-1 0,-2-2-96,0 0 64,0 0-32,-1-2 0,-1 0 128,1 0-32,-3-3 0,-1 0-32,-1-1 0,-2-2 0,-1-1 0,-2-2 0,-1-1 0,-1-2-96,-1-1 64,-4-6 128,-2-3-96,-1-2 32,0-3-32,1 1 0,-1-1 64,2 1-32,-1 1-32,2 2 32,1 2-32,2 1 0,0 2-96,1 2 64,2 0 96,0 2-32,1 1-32,1 1 32,1 2 64,1 0-96,1 2 32,1 2-128,2 1 64,0 1 32,1 1 0,0-1 0,-2 0 0,0 0 0,-1 1 0,-2-2 0,1 1 0,-1-2 64,2 1-32,-1 1-32,2 0 32,0-2-32,0 1 0,-2-2 0,1 1 0,-2 0 0,2 0 0,-1 0 0,2 1 0,-1-1 0,0 1 0,0-1 0,2 1 0,0 0 0,0-1-96,0 1 64,0 1 96,1 0-32,0-1-96,1 1 32,0 0 32,1 1 0,-1 1 64,0 1-32,0-1 64,0 0-64,0-1-96,0 0 32,0-1 32,0-1 0,0 0 0,1 1 0,1-1 0,1 1 0,0-1 64,1-1-32,3 0-128,1-2 96,1 2 0,2-1 0,1 1 0,0 0 0,0 1 0,1-1 0,1 1 0,0-1 0,0 1 0,0 0 0,1-1 0,2-1-96,0-2 64,1-1 32,-1-2 0,-1-1 0,-1 0 0,0-1 64,-3 0-32,0 1-32,-1 2 32,-2 1-32,-1 2 0,0 1 64,1-1-32,-1 0-96,1 0 32,0-1-32,-2 0 0,0-1 64,0 1 0,-1-1 0,0 0 0,0 1 64,-1 1-32,0 0-32,-1 1 32,1 0-32,0-1 0,-1 0-128,-1 0-96,0 1 128,-1 0-160,-1 1 128,0 1-288,0 1 256,-1 2-448,0 1 352,0 0-448,0 0 416,0 1-640,0-1 512,0 1-832,0-1 704,-1 0-1152,0 0 960,-2 0-1984,0 0 1536,0 0-2336</inkml:trace>
  <inkml:trace contextRef="#ctx1" brushRef="#br1" timeOffset="4106.8">5478 88 4576,'-3'-2'608,"-1"1"672,1-1-736,1 1 608,1 1-672,0 0 1056,1 0-672,0 0-512,0 0 320,1 0-384,-1-1 256,2 0-288,2-1 128,3 1-224,1 0 224,3 2-256,1 1 32,3 2-96,1 2 32,1 4-64,1 1-32,2 2 32,1 1-32,0 1 0,1 0 0,0 2 0,-1 0 0,0 0 0,-1 0 0,-1 1 0,1 3 96,2 6 32,1 0-128,-3-1 32,-1-3-32,-2-2 0,-1-3 0,0-2 0,-2-1 0,0-2 0,-1-2 64,0-1-32,-1-3 128,-1 0-96,1 0-32,0-1 0,1 0-32,-1-1 64,-2-2-32,-4-1-32,-2-1 32,-3 0 32,0-1-32,-1 0-32,-1-1 32,1 1 32,-1 0-32,1 0-32,-1 0 32,1 0-32,0 0 0,0 1 0,0 1 0,0 0 64,0 0-32,-1 0-96,0 0 32,-1 1 32,-3-1 64,-1 1-32,-1 0 64,-1 1-64,-2 0-32,0 1 32,-2 0 32,-2 2-32,-1 1-32,0 2 32,-5 3-32,0 2 0,-1 1 0,0 1 0,0 1 0,-1 1-96,0 1 64,-2 1 32,1 1 0,0 1 0,0 1 0,0 1 0,2-2 0,1 0 0,1-2 0,1-1 0,2 0 0,0-2 0,-1-1 0,0 0 0,1-2 0,1-2 0,2 0 0,1-2 0,2 0 0,0 0 64,2 0-32,1 1-32,-1-1 32,1 1-160,-2 0 128,1 0 0,-1-2 0,2-2 0,0-2 0,2-2 0,0-2 0,1-1 0,1-1 0,2 0 0,-1 0 0,1-1 64,0 1-32,1 0-96,0 0 32,0 1 32,0 0 0,1 1 0,-1 0 0,0-2 0,2 0 0,1-2 0,1 0 0,3-2 0,1-1 0,5-4 0,3-3 0,4-5 0,4-3 0,2-6 0,2-2 0,0-4 0,0-1 0,0 1 0,-2 2 0,-3 4 0,-3 2 0,2-2-128,0-1 192,-2 2-32,-3 1-32,-1 3 32,-3 2-32,-1 2 0,-2 1-96,-1 4 64,-1 1 32,-1 3 0,-2 0 0,1 0 0,-2 1 0,1 1 0,0-2 0,-1 1 0,0-1 0,-1 0 0,-2 0 0,1 2 0,0-1 0,1 1 0,0 0-96,0 1 64,0 0 96,0 1-32,0-1-96,1 2 32,0-2 32,1 2 0,-2-1 0,1 1 0,0 0 0,-1-1 96,0 0-160,-2 1 32,0 1 32,0 1 0,-1 0-96,0 1 64,0 0 32,-1 0 0,0-1 0,-1-2-96,0 0 64,-1-2 96,0 1-32,-2-1 64,0 0-64,-2 1-32,1-1 32,-2 0-128,1 0 64,-1 0 32,0-1 0,-3-2-128,1-2 128,-1-2 0,1 0 64,-1-1-32,-1-1 64,1 0-64,-2-2-96,0 1 32,-1-1-32,0 1 0,-2 0 128,0 0-32,0 0-96,-1 0 32,0 0 96,0 1-32,-3-3 0,-3-3-160,-2 0 192,3 0-32,1 2 64,3 2-64,1 2-96,4 2 32,1 0-128,2 2 96,0-1-448,1 1 256,1 2-800,1 0 608,0 1-1920,2 1 1344,0 2-2816,2 2 2176,2 2-2432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02T11:32:53.349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19-02-02T11:33:18.107"/>
    </inkml:context>
    <inkml:brush xml:id="br1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182 656,'0'0,"1"0,1 0,0 0,2 0,4 0,0 0,1 0,1 0,0 0,2 0,1 0,1 0,2 0,2 0,2 0,2 0,2 0,7 0,5 0,1 0,0 0,0 0,-1 0,0 0,5 0,3 0,-1 0,1 0,1 0,2 0,2 0,5 0,3 0,13 0,13 0,-1 0,-6 0,-3 0,-1 0,14 0,5 0,-1 0,-2 0,-5 0,-5 0,-5 0,-3 0,-1 0,1 0,3 0,2 0,0 0,12 0,3 0,-3 0,-5 0,-3 0,-1 0,-2 0,2 0,-1 0,11 0,1 0,-4 0,-6 0,-5 0,-5 0,-4 0,-4 0,-3 0,1 0,3 0,10 0,4 0,-5 0,-7 0,-9 0,-8 0,-6 0,-3 0,-2 0,3 0,3 0,3 0,2 0,1 0,0 0,-3 0,-1 0,-3 0,-3 0,-5 0,-3 0,-4 0,-2 0,-3 0,-2 0,-1 0,-1 0,0 0,-1 0,-2 0,-1 0,-2 0,-2 0,-1 0,-1 0,-2 0,-1 0,0 0,0 0,-1 0,0 0,0 0,1 0,0 0,1 0,1 0,0 0,0 0,1 0,-1 0,-1 0,-2 0,-1 0,-4 0,-1 0,-4 0,-1 0,-3 0,-2 0,-3 0,-2 0,-4 0,-4 0,-6 0,-5 0,-7 0,-7 0,-6 0,-4 0,-15 0,-4 0,0 0,1 0,1 0,-5 0,-6 0,-6 0,-2 0,-2 0,0 0,-3 0,-2 0,-1 0,0 0,0 0,4 0,2 0,6 0,-10 0,-7 0,0 0,1 0,6 0,4 0,6 0,-10 0,-3 0,4 0,6 0,10 0,8 0,10 0,7 0,5 0,-4 0,-11 0,-2 0,2 0,4 0,6 0,4 0,6 0,4 0,6 0,5 0,4 0,1 0,1 0,-2 0,0 0,-1 0,0 0,-3 0,0 0,-2 0,0 0,0 0,2 0,3 0,3 0,1 0,2 0,1 0,3 0,2 0,4 0,4 0,3 0,5 0,5 0,5 0,5 0,3 0,5 0,2 0,3 0,2 0,4 0,4 0,1 0,2 0,1 0,0 0,3 0,2 0,4 0,4 0,3 0,4 0,3 0,5 0,7 0,4 0,3 0,1 0,2 0,6 0,7 0,7 0,4 0,4 0,2 0,4 0,0 0,19 0,6 0,-3 0,-5 0,-6 0,-7 0,-7 0,-6 0,-8 0,-6 0,-5 0,-2 0,-2 0,-1 0,-2 0,-4 0,-6 0,-4 0,-8 0,-7 0,-5 0,-7 0,-4 0,-5 0,-3 0,0 0,1 0,-3 0,-4 0,-3 0,-4 0,-3 0,-1 0,-2 0,0 0,1 0,-1 0,1 0,-2 0,2 0,2 0,0 0,1 0,2 0,1 0,2 0,1 0,1 0,3 0,0 0,0 0,2 0,1 0,0 0,0 0,0 0,2 0,-1 0,-3 0,-2 0,-3 0,-1 0,-3 0,-1 0,-2 0,-2 0,-1 0,-1 0,-2 0,-1 0</inkml:trace>
  <inkml:trace contextRef="#ctx1" brushRef="#br1">456 26 5664,'2'2'576,"1"-1"416,-1 2-576,-2 0 352,0 1-448,-1 2 256,-2 1-320,-2 6 416,-4 4-512,-2 1-96,-2 2-64,-2 1 32,-3 3-32,-2 0 64,0 0-32,-1-1-96,2-1 32,1-1-32,1-2 0,1-1-160,2-2 128,-1 2-384,1-1 320,1-2 96,2 0-96,0-1 96,1 0-96,1 0 64,0-1 64,1-2 32,0-2 0,2 0 0,-1-2 0,3-1 0,-2-1 0,2 0 0,-1 0 0,0-1 0,0 0 0,1-1-96,1 0 64,1-1 32,0 0 0,0 1 0,0 0 0,1-1 0,0 1-96,0 1 64,-1 0-32,0 0 0,0 0 64,0 0 0,0 1 0,1 0 0,1 1 0,-1-1 0,1 0 0,0-1 0,0 0 0,1-2 0,-1 0 0,0-2 0,0 1 128,0-1-64,0-1 192,0 1-160,1-1 192,1 0-192,1 0 32,0-1-64,1-2-64,1 0 32,0-1-32,0 0 0,2-2 0,-1 1 0,2-2 64,1-1-32,1-1 128,1-1-96,1-2 32,0 1-32,2-3-64,1-1 32,7-8 64,4-5-96,3-3 32,0-2 32,0-1-32,0-1-32,-2 2 32,-1 1-128,-3 3 64,-2 1 96,-2 4-32,-2 2-32,-2 3 32,-1 1-32,-1 1-128,-5 2 192,-3 4-32,-4 3 64,-2 4-64,-3 2 64,-2 4-64,-3 3-32,-2 4 32,-4 3-128,-2 5 64,-3 5 96,-1 5-32,-3 3-96,0 6 32,-5 8-288,-5 10-160,-1 0 128,3-4 192,2-7 0,5-5 96,2-7-96,4-3 96,3-4 96,3-3 0,2-3-32,1-2 32,1-2-32,2-2 0,1-2 0,1-1 0,1 0 0,0-2 0,1-1-96,2 0 64,0-3 32,1-1 0,0-1 0,0-2 0,1-1 0,0-2 0,1-2 0,2-1 0,0-2 64,1 0-32,3-1-32,1-1 32,4-1-32,2-1 0,2-3-96,2-2 64,1-2 32,1-3 0,1-3 0,0-3 0,0-4-96,0-1 64,0-2 32,-1 1 0,-1 1 64,0 2-32,-1 2 192,-2 3-128,-2 2 320,-1 5-224,-3 4 96,-2 3-160,-3 4 64,-2 4-96,-1 3-64,-4 4 0,-1 3-32,-4 6 0,-3 4 64,-3 4-32,-5 9 0,-8 14-32,-6 6 0,0 2 0,-1-3 0,2-5 0,1-4 0,2-4 0,3-5 0,1-3 0,3-3 0,2-1 0,-2 2-128,2 0 64,1-1 0,1 1 64,3-1 0,0-1 0,3-2 0,1-1 64,1-1-32,0-3-96,2-1 32,1-3-384,1-1 192,1-3-1632,3-2 1024,1-3-2112,3-2 1664,0-1-1408</inkml:trace>
  <inkml:trace contextRef="#ctx1" brushRef="#br1" timeOffset="2025.16">81 602 3104,'0'3'576,"0"0"384,0-1-544,0 0 320,1 1-448,1 1 192,2 2-256,0 0 0,0 2-128,1 0 0,1 1-32,1 2 256,2 2 32,2 1-224,1 1 160,2 1-160,1 0 0,1 2-64,1 4-32,2 3-32,-1 3 0,4 5 0,1 1 0,-1-3 0,0-2 128,-1-5-64,-2-3-32,-1-4 0,-2-2-32,-2-3 0,-3-2 0,-2-1 0,-2-2 0,-2-2 0,-1-1 0,-2-2 0,-1-2 0,-3-1 0,-1-3 64,-3-1-32,-3-4-96,-1-2 32,-4-4-256,-3-3 160,-2-4-224,-2-2 192,0-3-128,-1-1 160,0-2 0,-1 0 64,1-3 128,1 1-32,-1 0-32,1 2 32,1 1-32,1 3 0,0 0 96,-1 1-192,1 5 96,4 4 0,2 4 64,4 5-32,2 1-96,4 4 32,2-1-192,3 3 128,3 1-192,2 2 128,3 2 64,2 2-160,2 1 160,0 3-32,1 1 64,2 1 0,2 1 0,0 1-160,2 1 128,0 1-320,1 1 256,-3 0-288,0 2 256,-1 2-128,-1 0 192,0 3 64,0 2 64,3 6 192,0 2 256,0-1-224,-3-2 320,-2-3-320,-2-4 160,-1-3-224,-3-3 224,-1-4-256,-3-3 96,-1-2-128,-1-3 96,-1-3-128,-2-2 192,-1-2-160,-3-2 32,-2-1-64,-3-2 32,-2-2-64,-2-2-96,-1-2 32,-2-3 32,-1-2 0,-2-4 0,-3-3 0,-3-5 64,0-2-32,-1-1-32,-1-1 32,0 1-128,1 1 64,-1-2 32,-2-2 96,3 3 0,4 4-64,4 6 128,6 4-96,4 4 96,2 3-160,3 4 32,2 3-32,3 3 0,3 1 0,1 2 0,3 2 64,0 2-32,1 0-32,1 0 32,1 1-128,3 1 64,2 2 32,2 2 0,0 1-96,3 3 64,-1 1 96,1 3-32,0 1 64,1 3-64,-2 2-32,1 1 32,0 1-32,-1 0 0,1 0 128,-1-2-64,-3 0 128,-1-3-128,-3-4 32,-2-1-32,-3-3-64,-3-3 32,-2-3-128,-4-3 64,-3-4-2016,-5-2 1120,-3-5-2016,-2-3 1664,0-2-608</inkml:trace>
  <inkml:trace contextRef="#ctx1" brushRef="#br1" timeOffset="5010.99">5330 500 2496,'1'2'768,"0"0"704,1-1-800,-1 1 1024,1 1-768,0 2-480,-1 1-160,0 1-192,-1-1 192,-1-1-32,-1-1-160,-2-2 320,-1-2-224,-1-2 32,-1 0-128,-1-2-64,0-1 0,-2-2-32,0 0 0,-3-3 96,-3-3 32,-4 1-128,2 0 32,-6-2-160,-2 0 128,-2 0 0,0 1 64,2-1-32,-2-3 96,1-1-128,4 1 32,1 0 64,2 2 0,3 3-64,4 1 64,3 3-64,4 3-32,1 1 32,2 1 32,2 2-32,1 1-32,2 1 32,3-1-32,2 1 0,3 1 0,3 2 0,2 1 0,2 2 0,6 3 96,2 1-160,0 3 32,-2 1 32,-2 0 0,-3 1 0,-1-1 0,1 4 0,-1 0-96,-2-1 64,-2-2 32,-1-3 0,-1-2 0,-1 0 0,-1-2 192,-2-1-96,-2-1 96,0-2-96,-2-1 0,-1-2-32,-1-2 256,-2-1-192,0 0-64,-2-3 96,-1 0-96,-2-2 32,-1-1-32,-2-1-64,-2-1 32,-4-2-32,-2-3 0,-5-4 0,-1-3 0,-3-3 0,-1-1 0,0 0 0,0-1 0,-1 1 0,1 2 0,1 0-96,2 3 64,0 1 32,2 2 0,0 1 64,1 2-32,1 2 64,3 0-64,1 2 64,3 1-64,2 1-128,2 2-32,2 1 192,4 3-32,5 0-32,5 3 32,5 3-192,5 2 96,4 3-96,4 4 64,1 3-64,2 3 64,-1 2-64,1 2 64,1 3-160,1 3 160,1 2 32,-2 0 64,-1-1 0,-4-1 0,-2-3 0,-2-4 0,0 0 0,-3-3-96,-1-3 64,-4-4 96,-2-2-32,-3-3 128,-3-2-96,-1-1 32,-1-2-32,-2-2 160,-3-2-192,-1-1 0,-3-1-32,-4-1 0,-4-2 0,-3-1 0,-6-3-96,-2-2 64,-4-2 96,-2-3-32,-4-4 64,0-1-64,-3-4-32,2-2 32,0-2-32,3-1 0,3 1-448,2 1 256,4 2-1728,3 3 1024,4 4-2624,5 4 1984,3 5-2368</inkml:trace>
  <inkml:trace contextRef="#ctx1" brushRef="#br1" timeOffset="6516.46">5240 566 5664,'1'0'800,"0"0"608,0 0-768,0 2 928,-1 1-800,-2 3-448,-1 3 192,-3 2-288,-3 5 64,-2 2-160,-9 11 64,-7 7-192,-4 3 32,-8 11-160,-4 3 128,2-1 0,-3 3 0,1-3 0,5-5 0,5-8 64,6-7-32,3-3-128,4-5 96,5-5 0,6-5 0,5-3 0,5-4 0,4-3 0,5-3-96,4-4 64,4-4 32,2-3 0,2-4-160,2-5 96,0-4-256,1-5 192,-1-3-32,0-5 96,2-8-64,1-3 64,-1 2 0,-3 3 128,-2 4-32,-2 5-32,-2 4 32,-1 3-32,-3 5 0,0 2 192,-2 4-96,-1 2 192,-1 3-192,-1 2 96,-2 2-96,-1 1 160,-2 3-64,-1 2-128,-2 4-32,-1 2 0,-3 3 32,-2 3-32,-4 2 128,0 1-96,-4 3-160,-2 2 32,-3 1-96,-1 3 64,-5 6 256,-1 2 32,1-2-128,1-1-96,2-1 0,1 0-288,2-5 128,6-4 96,4-6 64,5-6 32,4-6 0,6-6 0,5-7 0,4-6 0,3-4 0,3-5 0,2-3 64,2-3-32,1-1-32,-1 0 32,0 1-32,-1 3 0,-1 2 64,-1 2-32,-2 3 192,-2 4-128,-4 2 256,-1 2-224,-4 5 256,-3 2-256,-5 3 96,-3 5-128,-5 4 0,-2 5-32,-6 5 96,-5 4-96,-5 5-32,-4 4 0,-5 3-32,-3 4 0,-3 3 0,-1 1 0,1 0 0,1-2 0,3-1-224,3-4 128,3-3-864,6-2 512,5-3-1632,5-4 1152,4-3-2720,6-5 2048,3-3-3136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1:33:35.0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14 492 6016,'9'-11'2480,"-6"9"-2344,-1 0 0,0 0 0,0-1 0,0 1 0,-1-1 1,1 1-1,0-1 0,-1 0 0,0 1 0,1-1 0,-1 0 0,0 0 0,0-3-136,5-10 337,58-131 1297,-49 116-1226,2 1 1,1 1-1,16-20-408,-13 22 335,3-3 717,8-8-1052,-24 29 100,-7 7-59,1 0 0,0-1-1,0 1 1,1 0 0,-1 0 0,0 0-1,1 0 1,1-1-41,14-9 337,-12 9-134,-7 18-140,-3 9-18,-6 20-45,0 0-45,-1 7 41,-21 120 13,10 47-707,21-136-943,1-49-350,0 5-2457,0-25 2464</inkml:trace>
  <inkml:trace contextRef="#ctx0" brushRef="#br0" timeOffset="656.05">493 731 7808,'-17'0'3034,"-23"2"-1360,26 0-1371,1-2-1,-1 1 1,-2-2-303,-50-1 558,43 1-403,0 0 1,-21-4-156,7-2-122,-40-6 67,64 12-981,1 0 1,-1 0-1,0 1 0,-11 2 1036,5-1-3253,4-1 1013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1:33:37.2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1 417 7488,'2'0'522,"7"-3"475,1 0-1,-1-1 0,0 0 1,0-1-997,59-35 939,-63 37-818,16-10-51,-1-1 0,0 0 0,0-2 0,-2 0 0,0-1 0,0-1 0,-1-2-70,5-11 291,-1-1-1,-2-1 0,1-5-290,17-29 836,-18 42-127,-19 25-705,0 0 0,0 0 0,0 0 0,0 0 0,0 0 0,0 0 0,0 0-1,0 0 1,0 0 0,0 0 0,1 0 0,-1 0 0,0 0 0,0 0 0,0 0 0,0 0 0,0 0 0,0 0-1,0 0 1,0 0 0,1 0 0,-1 0 0,0 0 0,0 0 0,0 0 0,0 0 0,0 0 0,0 0 0,0 0 0,0 0-1,0 0 1,0 1 0,0-1 0,0 0 0,1 0 0,-1 0 0,0 0 0,0 0 0,0 0 0,0 0 0,0 0-1,0 0 1,0 0 0,0 1 0,0-1 0,0 0 0,0 0 0,0 0 0,0 0 0,0 0 0,0 0 0,0 0-1,0 0 1,0 1 0,0-1 0,0 0 0,0 0 0,0 0 0,0 0 0,0 0-4,1 13 50,-1 18-63,-5 24-301,-12 47 314,-3 23-694,13-64-121,-8 80-1207,11-47-2399,7-55 2405</inkml:trace>
  <inkml:trace contextRef="#ctx0" brushRef="#br0" timeOffset="499.87">537 745 7392,'1'-7'3077,"1"4"-2815,0 0 1,0 0-1,-1-1 0,1 1 1,-1 0-1,0-1 0,0 0 1,0 1-1,0-1 0,-1-1-262,5-14 369,-3 14-269,-1-1 1,1 1-1,-1-1 1,0 1-1,0-1 1,-1 0-1,0 1 0,0-1 1,0 0-1,0 1 1,-1-1-1,0-1-100,1 7-4,-1 0 0,1 0-1,0 0 1,0 0 0,0 0-1,0 0 1,0 0-1,0 0 1,0 0 0,-1 0-1,1 0 1,0 0 0,0 0-1,0 0 1,0 0 0,0 0-1,0 0 1,-1 0 0,1 0-1,0 0 1,0 0 0,0 0-1,0 0 1,0 0 0,0 0-1,0 0 1,0 1 0,-1-1-1,1 0 1,0 0 0,0 0-1,0 0 1,0 0 0,0 0-1,0 0 1,0 0 0,0 0-1,0 1 1,0-1 0,0 0-1,0 0 1,0 0-1,0 0 1,-1 0 0,1 0-1,0 0 1,0 1 0,0-1-1,0 0 1,0 0 0,0 0-1,0 0 1,0 0 0,1 0-1,-1 1 1,0-1 0,0 0-1,0 0 5,-3 8-532,2-5 174,1-1 0,-1 1-1,1 0 1,0-1 0,0 1-1,0 0 1,0-1 0,1 3 358,2 8-3742,1-1 1492</inkml:trace>
  <inkml:trace contextRef="#ctx0" brushRef="#br0" timeOffset="2320.73">874 141 8768,'4'0'560,"16"0"957,0-1 25,0 2-1,14 1-1541,-28-1 94,-1 0 0,0 0 0,0 0 0,1 1 0,-1 0 0,0 0 0,0 0 0,-1 0 0,1 1 0,0 0 0,-1 0 0,3 2-94,-6-4 10,1 1 0,-1 0 0,0-1 0,1 1 0,-1 0 0,0 0 0,0-1 0,0 1 0,-1 0 0,1 0 0,0 0 0,-1 0 0,1 0 0,-1 0 0,0 0 0,0 0 1,0 0-1,0 1 0,0-1 0,0 0 0,0 0 0,0 0 0,-1 0 0,1 0 0,-1 0 0,0 0 0,0 0 0,0 0 0,1-1 0,-2 1 0,0 1-10,-4 7-25,0 0 0,-1-1 0,0 0 0,-1 0 0,-1 0 25,3-3 15,-1-1-1,-1 1 1,1-1-1,-1-1 1,1 1 0,-2-1-1,-4 2-14,-19 10 16,30-15-14,-21 12-76,-19 15 74,34-22 1,1 0-1,0 0 0,0 1 0,1 0 1,0 0-1,0 1 0,-1 1 0,2 1 18,0 0 0,1 0 0,0 0-1,1 0 1,0 1 0,1 0 0,-1 1-18,3-11 3,0 1 60,-1 1 0,1-1 0,0 1 0,-1-1 0,1 1 0,0-1 0,0 1 0,1 0 0,-1-1 0,1 1 0,-1-1 0,1 1 0,0-1 0,0 0 0,0 1 0,0-1 0,0 0 0,0 0 0,1 0 0,-1 1 0,1-1 0,0-1-1,-1 1 1,1 0 0,0 0 0,0-1 0,0 1 0,0-1 0,0 1 0,1-1 0,-1 0 0,0 0-63,10 4 212,0-1 0,0 0 0,0 0 0,0-2 0,12 2-212,-18-3 2,126 17-796,-44-10-4838,-79-7 4332,1 0 0,-1-1-1,0 0 1,1-1 0,0 0 1300,15-3-2464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1:33:46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84 6144,'5'-8'2432,"2"7"-1887,1-1 1,0 0-1,0 0 1,-1 0-1,1-1 1,-1 0-1,0-1 1,0 0 0,3-2-546,13-6 604,-8 5-322,0 0 0,1 1-1,3 0-281,-12 4 105,1 0 0,0 1 0,0-1 0,0 2-1,0-1 1,0 1 0,5 0-105,4 1 37,-13-1-14,0 0-1,-1 0 1,1 0 0,0 1 0,-1 0 0,2 0-23,-3-1 5,-1 1 0,0-1 0,0 1 0,0-1 0,0 1-1,0 0 1,0-1 0,-1 1 0,1 0 0,0 0 0,0 0 0,0-1 0,-1 1 0,1 0 0,0 0 0,-1 0 0,1 0 0,-1 0 0,1 0 0,-1 1 0,0-1 0,1 0-5,0 2-10,-1 0 1,1 0 0,-1 0 0,0 0 0,0 0 0,0 0 0,0 1 0,0-1 0,-1 0 0,0 0 0,1 0 0,-1 0 0,-1 2 9,-2 5-29,-1-1 0,0 1 0,-2 2 29,-5 8-3,-8 14-152,-1-2 1,-1-1-1,-2 0 1,-14 11 154,32-34-22,-23 27-98,3 0 0,-15 27 120,30-46 74,9-13-54,-1 0 0,1 0 0,0 0-1,0 0 1,1 1 0,-1-1 0,0 3-20,2-6 0,-1 1 20,1-1 0,0 1 1,0-1-1,-1 1 0,1 0 1,0-1-1,0 1 0,0 0 1,-1-1-1,1 1 1,0 0-1,0-1 0,0 1 1,0 0-1,0-1 0,0 1 1,1 0-1,-1-1 0,0 1 1,0 0-1,0-1 0,1 1 1,-1-1-1,0 1 1,1 0-1,-1-1 0,0 1 1,1-1-1,-1 1 0,1-1 1,-1 1-1,1-1 0,-1 1 1,1-1-1,-1 1 1,1-1-1,-1 0 0,1 1 1,0-1-1,-1 0 0,1 0 1,-1 0-1,1 1 0,0-1 1,-1 0-1,1 0 0,0 0 1,-1 0-1,1 0-20,34 5 529,0-3 1,32 0-530,-2-1-67,153 4-872,-147-8-5652,3-3 6591,-62 4-1542,-1 0 1,1-1 0,0 0 0,9-4 1541,9-3-2155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1:33:48.6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131 546 5312,'19'-1'2624,"-8"-5"-1518,-6 3-891,-1 1-1,0-1 1,0 1-1,0-1 1,0 0-1,0 0 1,-1-1-215,13-14 239,-2 0 0,0-1 1,-2-1-1,0 0 0,-1-1 1,-1 0-1,-1 0 0,2-11-239,7-13 390,-3-1-1,-2-1 0,2-18-389,-14 57 90,0 0 0,-1 0-1,0-1 1,0 1 0,-1 0 0,0 0-1,0 0 1,-2-5-90,3 10 18,-1 1 0,0 0 0,1 0-1,-1 0 1,0-1 0,0 1 0,0 0 0,0 0 0,-1 0 0,1 1-1,0-1 1,-1 0 0,1 0 0,-1 1 0,0-1 0,0 1-1,0-1 1,1 1 0,-1 0 0,0 0 0,-1 0 0,1 0-1,0 0 1,0 0 0,0 0 0,0 1 0,-1-1 0,1 1 0,0 0-1,-1 0 1,1 0 0,0 0 0,-2 0-18,-4 1-3,1 1 0,-1-1 0,1 2 0,-1-1-1,1 1 1,0 0 0,0 1 0,-1 0 3,-8 5-62,1 1 0,-13 12 62,12-8-106,0 2 1,1 0 0,1 1 0,0 0-1,1 1 1,1 1 0,1 0 0,1 0-1,1 1 1,0 0 0,1 1 0,2 0-1,0 0 1,1 1 0,-1 11 105,4-18-296,1 0 1,0 0-1,1 0 0,0-1 1,2 5 295,-2-14-328,1-1 0,0 1 0,0-1 0,1 0 1,-1 0-1,1 1 0,0-1 0,0 0 0,0-1 1,1 1-1,-1 0 0,1-1 0,0 1 0,0-1 1,0 0-1,1 0 0,-1 0 0,1 0 1,1 0 326,14 9-1625</inkml:trace>
  <inkml:trace contextRef="#ctx0" brushRef="#br0" timeOffset="740.17">423 512 7616,'9'-7'4362,"-7"5"-4245,-1 0-1,1-1 1,-1 1-1,0-1 0,0 0 1,0 1-1,0-1 1,0 0-1,-1 0 0,1 0 1,-1 1-1,1-1-116,0-12 77,-1 11-380,0 5-297,0 0 576,1 13-2887,-1-14 2797,0 0 0,0 0 0,0 0 0,0 1 0,-1-1 0,1 0 0,0 0 0,0 0 0,0 1 0,0-1 0,0 0-1,0 0 1,1 0 0,-1 0 0,0 1 0,0-1 0,0 0 0,0 0 0,0 0 0,0 0 0,0 1 0,0-1 0,0 0 0,0 0 0,0 0 0,1 0 0,-1 0 0,0 1 0,0-1 0,0 0 0,0 0 0,0 0 0,1 0 0,-1 0 0,0 0 0,0 0 0,0 0 0,0 0 0,1 1 0,-1-1 0,0 0 0,0 0 0,0 0 0,1 0 0,-1 0 0,0 0 0,0 0 0,0 0 0,1 0 0,-1 0 0,0-1 0,0 1 0,0 0 0,0 0 0,1 0 0,-1 0 0,0 0 114,9-5-1963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1:33:50.9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0 278 5184,'0'0'416,"0"0"325,0 0 240,0 0-255,10-4 1300,-6 2-1869,0 0 0,0 0 0,-1 0 0,1-1 0,0 0 0,-1 1 0,0-1 0,1 0 0,1-3-157,25-34 821,-12 16-255,-1 4-120,-1-2-1,-1 0 0,0 0 1,6-18-446,-14 28 176,-5 8-127,0 1 0,-1 0 0,1-1 0,-1 0 0,1 1 0,-1-1 0,0 0 0,-1 0 0,1 0 0,0-2-49,-1 33-26,-2 1-1,0 0 0,-2-1 1,-3 13 26,-2 3-352,3 0 1,-1 30 351,-1 2-391,0 0-1950,2 53 2341,-1-67-4560,11-49 2779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3T18:54:41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62 3584,'1'10'8184,"-1"37"-7382,-20 162-383,-7 88-422,23-261 519,2-27 313,2-26 509,5-46-1101,2 1 1,3 0-1,3 0 0,3 2 0,2-1 1,13-25-238,-28 78 54,1 0 1,0-1 0,1 1-1,0 1 1,0-1-1,0 1 1,1 0-1,4-4-54,-5 7 35,-1 1 0,1-1 0,0 1 0,-1 0 0,2 0 0,-1 0 0,0 1 0,0 0 0,1 0 0,-1 0 0,1 1 0,0-1-1,5 1-34,-2-1 87,1 1-1,0 1 0,0-1 0,0 2 0,-1-1 0,1 2 0,7 1-86,-15-3 4,1 1-1,-1 0 1,1 0-1,-1 0 1,1 0 0,-1 0-1,0 1 1,0-1-1,0 1 1,0-1 0,0 1-1,0 0 1,0 0 0,0 0-1,-1 0 1,1 0-1,-1 0 1,1 0 0,-1 1-1,0-1 1,0 0 0,0 1-1,0-1 1,-1 1-1,1-1 1,0 1 0,-1 0-1,0-1 1,0 1-1,0-1 1,0 1-4,0 7-48,-2 0 0,1 0 0,-1-1 0,0 1 0,-1-1 0,0 0 0,-1 1 0,0-1 0,0-1 0,-1 1 0,0-1 0,-1 0 0,0 0 0,0 0 0,0-1 0,-1 0 0,0 0 0,-1 0 0,0-1 0,1-1 0,-2 1 0,1-1 0,-1 0 0,-8 2 48,5-5 69,12-6-267,2 3 162,-1 0 0,0 0 0,0 0 0,0 1-1,1-1 1,-1 0 0,0 1 0,1-1-1,-1 1 1,1-1 0,-1 1 0,1 0 0,-1 0-1,1 0 1,0-1 36,7 2-17,0 1 0,-1-1 0,1 1-1,-1 1 1,0-1 0,1 1 0,-1 1 0,-1 0-1,1 0 1,0 0 0,-1 1 0,0 0 0,0 0-1,-1 1 1,1 0 0,4 6 17,-6-7-8,-1 0 0,0 1 0,0-1 1,-1 1-1,0-1 0,0 1 0,0 0 0,-1 0 0,1 1 0,0 4 8,-2-6-14,-1-1-1,1 0 1,-1 1-1,0-1 1,0 1-1,0-1 0,-1 0 1,1 1-1,-1-1 1,0 0-1,-1 0 1,1 0-1,-1 0 1,1 0-1,-1 0 0,-2 3 15,2-5 45,0 0-1,0 0 0,0 0 0,0-1 1,0 1-1,-1-1 0,1 1 0,-1-1 1,1 0-1,0 0 0,-1 0 0,0 0 1,1 0-1,-1 0 0,0-1 0,1 0 1,-1 1-1,-2-1-44,-7 1 172,-1-1 0,1 0-1,-9-2-171,-32-5-228,-39-11 228,32 1-3670,41 9 390,8-1-421</inkml:trace>
  <inkml:trace contextRef="#ctx0" brushRef="#br0" timeOffset="1">585 621 3712,'1'6'544,"-1"0"-1,1-1 1,0 1 0,0-1-1,1 1 1,0-1 0,0 0-1,0 0 1,0 1 0,1-1 0,0-1-1,1 3-543,-3-6 161,0 0 0,0 1 0,0-1 0,0 0 0,0 0 0,1 0 0,-1 0 0,0 0 0,0 0 0,1 0 0,-1-1 0,1 1 0,-1 0 0,0-1 0,1 1-1,0-1 1,-1 0 0,1 1 0,0-1-161,0 0 22,-1-1-1,1 1 0,0 0 1,0-1-1,0 0 1,0 1-1,-1-1 0,1 0 1,0 0-1,-1 0 1,1 0-1,-1 0 0,1 0 1,-1-1-1,1 1 1,-1 0-1,0-1 0,1 1 1,-1-1-1,0 0-21,9-11 188,0-1 1,-1 0-1,0-1 0,-1 0 0,-1 0 0,0-1 0,-1 0 1,-1 0-1,2-13-188,-5 20 117,0-1 0,-1 1 0,0-1 0,-1 0 1,0 1-1,0-1 0,-1 0 0,-1 1 0,1-1 0,-2 1 0,1 0 1,-1 0-1,-1 0 0,1 0 0,-1 0 0,-1 0 0,-5-6-117,9 13 36,0 0 0,0 0 0,0 1 0,-1-1 0,1 0 0,0 1 0,-1 0 0,1-1 0,-1 1-1,0 0 1,1-1 0,-1 1 0,0 0 0,0 1 0,0-1 0,0 0 0,0 0 0,0 1 0,0-1-1,0 1 1,0 0 0,0-1 0,0 1 0,0 0 0,0 0 0,0 0 0,0 1 0,0-1 0,0 0 0,0 1-1,0-1 1,0 1 0,0 0 0,0 0 0,0 0 0,0 0 0,0 0 0,1 0 0,-2 1-36,-7 6 53,1 0 1,0 0-1,0 1 0,1 0 1,0 1-1,-1 1-53,2-2-46,0 1-12,0-1-1,1 1 1,0 0 0,1 1-1,0-1 1,1 1 0,0 0-1,1 0 1,0 1 0,1-1-1,0 1 1,0-1 0,1 1-1,1-1 1,0 1 0,1 3 58,-1-13-139,0 0 0,1 0 1,-1 0-1,0 0 0,1 0 0,-1 0 1,1 0-1,0 0 0,0 0 0,0 0 1,0 0-1,0-1 0,0 1 0,0 0 1,0-1-1,1 1 0,-1-1 0,1 1 1,-1-1-1,1 0 0,-1 1 1,1-1-1,0 0 0,0 0 0,-1 0 1,1-1-1,1 1 139,0 0-307,0-1 0,-1 0 0,1 1 0,0-1-1,0-1 1,0 1 0,-1 0 0,1-1 0,0 1 0,0-1 0,-1 0 0,1 0 0,0 0 0,-1 0 0,1 0-1,-1-1 1,0 1 0,1-1 0,-1 0 0,0 0 307,17-15-3722,1-4 943</inkml:trace>
  <inkml:trace contextRef="#ctx0" brushRef="#br0" timeOffset="2">1011 13 4480,'13'-12'5731,"-13"12"-5632,0 0 0,1 0-1,-1 1 1,0-1 0,1 0 0,-1 0 0,0 0 0,0 1 0,1-1 0,-1 0 0,0 0-1,0 1 1,0-1 0,1 0 0,-1 0 0,0 1 0,0-1 0,0 0 0,0 1 0,0-1-1,0 0 1,0 0 0,1 1 0,-1-1 0,0 0 0,0 1 0,0-1 0,0 0 0,0 1-1,0-1 1,-1 0-99,-2 40 1468,2-29-1450,-16 156 1737,-30 121-1755,47-288 0,-1 1 0,1-1 0,0 0 0,0 0 0,0 0 0,0 0 0,0 1 1,0-1-1,0 0 0,0 0 0,0 0 0,-1 0 0,1 1 0,0-1 0,0 0 0,0 0 0,0 0 0,0 1 0,0-1 1,0 0-1,0 0 0,0 0 0,0 0 0,1 1 0,-1-1 0,0 0 0,0 0 0,0 0 0,0 0 0,0 1 1,0-1-1,0 0 0,0 0 0,0 0 0,1 0 0,-1 0 0,0 1 0,0-1 0,0 0 0,0 0 0,0 0 1,1 0-1,-1 0 0,0 0 0,0 0 0,0 0 0,0 0 0,1 1 0,-1-1 0,0 0 0,0 0 0,0 0 0,1 0 0,12-9 14,22-26-1,-23 23-33,-3 3 38,0 1 1,1 0-1,0 0 1,0 1 0,1 0-1,4-1-18,-12 6 4,0 1-1,0 0 1,0 0-1,0 0 1,0 0-1,0 0 1,1 1-1,-1-1 1,0 1-1,0 0 1,1 0-1,-1 0 1,0 1-1,0-1 1,1 1-1,-1 0 1,0 0-1,0 0 1,0 0-1,0 0 1,0 0-1,0 1 1,0 0-1,-1 0 1,1-1-1,1 3-3,2 0-1,-1 1 0,0 0 0,0 0 0,0 1-1,0 0 1,-1-1 0,0 1 0,0 1 0,0-1 0,-1 0-1,0 1 1,-1 0 0,1 0 0,0 6 1,-2-7 4,0 0-1,-1 0 1,1-1-1,-2 1 1,1 0-1,0 0 1,-1-1 0,0 1-1,-1 0 1,1-1-1,-1 1 1,0-1-1,0 0 1,-1 1-1,0-1 1,0 0 0,0 0-1,-4 4-3,5-6 24,-1 0-1,0 0 0,0-1 1,0 1-1,0-1 1,0 1-1,0-1 0,-1 0 1,1 0-1,-1 0 1,0-1-1,0 1 0,1-1 1,-3 1-24,-2-1 54,0 1 1,0-1 0,0-1-1,1 0 1,-1 0-1,0 0 1,-4-1-55,-13-4-445,-1-1 0,1-1 0,0-1 0,-2-2 445,22 8-242,-23-8-2472,2 1-886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2:19:22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643 497 6784,'7'12'2528,"-7"-6"-1952,0 8 736,0-11 224,0 9-256,0 7 0,0 2-384,0 0-97,0-1-447,0-3-352,0-5-96,0-3-384,3-1-191,0 5-833,4-7-320,0-1-1216,-1-5-1472,1 0 1472</inkml:trace>
  <inkml:trace contextRef="#ctx0" brushRef="#br0" timeOffset="1">660 312 7680,'0'-27'2880,"0"27"-2240,3-11 480,0 8 0,1-1-640,-1 2-256,2-1-1024,4-7-352,-3 8-2304,-1 0-1056,7-5 2144,0 4 1088</inkml:trace>
  <inkml:trace contextRef="#ctx0" brushRef="#br0" timeOffset="2">944 489 6784,'4'6'7875,"-10"-9"-3833,-4 0-4888,6 3 934,0 0-1,-2 0 0,2 0 0,0 0 0,0 2 1,-2-1-1,2-1 0,-1 2 0,1-1 0,0 1 1,0 0-1,0 0 0,-1 1 0,1-2 0,0 2 1,0 0-1,1-1 0,-1 1 0,1 1 0,0-1 0,-1 2-87,-1-1 36,3 0-1,-1 0 0,0 0 1,0 1-1,0-1 0,1 0 0,0 0 1,1 2-1,-2-2 0,1 2 0,1-2 1,1 2-1,-1-2 0,1 2 1,-2-2-1,2 2 0,0-1 0,2-1 1,-2 6-36,1-7-9,0 1 1,2 1 0,-1-3 0,-1 3-1,2-3 1,-2 1 0,2 1 0,0-1-1,0 0 1,0 0 0,-1 0-1,1 0 1,0-2 0,0 2 0,1 0-1,-1-2 1,1 0 0,-1 2 0,1-1-1,0-1 1,-1-1 0,2 2-1,-1-1 1,3 0 8,-4-1-213,-1 0 1,1 2-1,0-2 0,1 0 0,-1 0 1,0-2-1,0 2 0,0 0 0,-1-1 0,1 1 1,0-1-1,3-2 213,40-27-7360,-29 17 3739</inkml:trace>
  <inkml:trace contextRef="#ctx0" brushRef="#br0" timeOffset="3">1068 552 6656,'0'2'448,"-2"0"0,2 1 0,0-1 0,2 1 0,-2 0 1,0 0-1,0 0 0,1-2 0,-1 2 0,2 0 0,-1 0 0,-1-2 0,1 2 1,1 0-1,-1-2 0,1 2 0,-1 0 0,0-2 0,2 0 0,-1 2-448,-1-3 70,-1 2-1,2-1 0,-1-1 1,0 2-1,-1-2 1,2 0-1,-1 1 0,1-1 1,-1 0-1,0 1 1,1-1-1,-1 0 0,1 0 1,-2 0-1,1 0 1,0 0-1,1 0 0,-1 0 1,1 0-1,-1 0 1,1 0-1,-1-1 0,0 1 1,-1 0-1,2-1 1,-1 1-1,1 0 0,-1-2 1,0 2-1,-1-1 0,2 1 1,-1-2-1,-1 1 1,2 1-1,-1-2 0,-1 1 1,1 1-1,-1-1 1,2-1-1,-2 1 0,1-1-69,6-6 17,0-2-1,-1 0 1,0 0-1,-1 0 1,1 1-1,-2-1 1,0-2-1,1 1 1,-3 0-1,1 1 1,0-11-17,-3 19 2,2 1 0,-2-2-1,0 2 1,-2-2 0,2 2 0,0-2 0,0 1 0,-1 0 0,1 0 0,0 1-1,-2-2 1,1 1 0,1 1 0,-2-2 0,1 2 0,0-1 0,1 1 0,-2-2-1,1 2 1,-1-1 0,1 1 0,0 0 0,-2-1 0,1 1 0,1 1 0,0-2-1,-2 1 1,1 1 0,1-2 0,-2 1 0,2 1 0,-1 0 0,-2-1-2,1 1 3,2-2 1,-2 2-1,0 0 1,0 0 0,0 0-1,1 0 1,-1 0-1,1 0 1,0 0-1,-1 2 1,0-2 0,0 1-1,2 0 1,-2-1-1,0 2 1,2-1-1,-2 1 1,0-1-1,2 1 1,-2-1 0,1 0-1,0 1 1,0 1-1,1-2 1,-1 2-1,0-2-3,-4 11 148,-1-1 0,1 0 0,1 0 0,0 1 0,1-1 0,0 2 0,-2 11-148,5-16 148,-1 1 0,1-2 0,1 1 0,-1 1 0,1-1 0,1 0 0,-1-1-1,1 2 1,1-1 0,-1 1 0,2-2 0,1 4-148,-1-5 46,0-1 1,0 0-1,0 0 1,1 0-1,0-1 1,0 0-1,0 0 1,1 1-1,-1-3 1,0 3-1,2-3 1,-2 1-1,2 1 1,-1-2-1,0 1 1,0 0-1,1-2 1,-1 0-1,1 1 1,0-1-1,2 1-46,6 0-531,0 0 1,1-1-1,-1-1 0,0 0 1,0-1-1,0-1 0,-1 1 1,6-3 530,-16 4-377,0-2-1,-2 2 1,2 0 0,-1-1 0,1 1-1,-2-1 1,0-1 0,2 1 0,-1 1-1,-1-2 1,2 1 0,-2-1-1,1 1 1,-1 0 0,0-2 0,1 1-1,-1 1 1,1 0 0,1-4 377,9-21-4069</inkml:trace>
  <inkml:trace contextRef="#ctx0" brushRef="#br0" timeOffset="4">1 781 5376,'-1'6'4354,"9"-9"201,4-7-1574,-4 2-3352,5-13 521,-2 0-1,-1-1 0,-1 0 1,-1-1-1,-1 1 0,2-6-149,2-11 6,34-89 36,-25 76-31,-2 0 0,-2-2-1,-4 1 1,5-34-11,0-55 869,-17 187-515,1 0 0,4-1 0,9 45-354,-10-68-112,48 189 289,-42-177-1045,1-1-1,2-1 1,1 0-1,2 0 1,6 7 868,-12-19-1524,4 3-3432,-7-16 1820</inkml:trace>
  <inkml:trace contextRef="#ctx0" brushRef="#br0" timeOffset="5">405 482 7168,'-3'0'2720,"3"0"-2112,-4 5 512,1-3 128,-4-2-192,-3 0 32,-3-2-256,-2-3-65,-2 4-415,0-2-64,-13-7-64,8 6-96,-12-6-32,9 2-384,-5-1-128,7 4-1439,4-2-545,-5 7-1728</inkml:trace>
  <inkml:trace contextRef="#ctx0" brushRef="#br0" timeOffset="6">494 85 5632,'0'-13'3967,"-2"21"548,-1 23-1414,13 202 397,0-3-5214,-10-203 941,-1-17-444,1 1 0,0-1 0,1 1 1,1-1-1,-1 4 1219,0-12-689,-1-2 565,0 0 0,0 0 0,0 0 0,0 0 0,0 0 0,0 0 0,0 0 0,0 0 0,0 0 0,0 0 0,0 0 1,0 0-1,0 0 0,0 0 0,0 0 0,0 0 0,2 0 0,-2 0 0,0 0 0,0 0 0,0 0 0,0 0 0,0 0 0,0 0 0,0 0 0,0 0 0,0 0 0,0 0 0,0 0 0,0 0 0,0 0 0,0 0 0,1 0 0,-1 0 1,0 0-1,0 0 0,0 0 0,0 0 0,0 0 0,0 0 0,0 0 0,0 0 0,0 0 0,0 0 0,0 0 0,0 0 0,0 0 0,0 0 0,0 0 124,4-7-3189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2:26:24.126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2162 0 3328,'0'0'1600,"0"0"-608,0 0 224,0 0-32,0 0 32,0 1-192,0 1-64,-2 1-544,0 1 96,-3 2 128,-1 0-160,-2 0 64,-1 2-128,-1 0 0,-2 1-32,-2 1 64,-1 0-96,-3 0-33,-2 0-127,-3 1 32,-2 0-64,-2 2 0,0 1-96,-2 3-64,1 2 96,1 2 0,3 0-32,2 1 32,1 3-128,1 0 0,1 1 32,1 0 0,0 0 0,-2 2 64,-1-1 32,-1 0 32,0 0-160,0-3 32,-2 0-64,1-2 0,-1 0 64,1 0 64,-2-1-32,1 2-32,-1 0 32,0 2-32,0 2 0,-1 2 64,2 3-96,0 1 0,2 1 32,0-1 64,0 0-32,0-1-32,2-2 32,0-2-32,1-1-96,1-1 64,1 0 96,1 2 32,0 1-128,1 3 32,-2 4 0,1 3 64,-1 3-96,-1 2-64,-1 1 64,0-1 64,-1-2 0,-1-4-32,1-3 32,-2-3-32,1-3 0,0 0 64,1-1-96,0 2 0,0 1 32,2 3 0,-1 3 0,1 3 0,0 2 0,0 0 64,2-1-32,0-1-32,2-2-64,-1-3 32,2-1 32,0-2 64,1 0-96,1 0 0,0 2 32,0 2 0,0 2 0,0 2 0,-1-1 0,0 1 64,-2-1-96,0-1 0,0-2 32,0-4 64,2-3-32,1-5-32,-1-1 96,-2 1 64,-2 0-224,-2 1-96,0 2 224,-1 1 96,1 3-224,-1 2 0,0 2-64,0 1 64,0 1 32,2 0 32,0-2 0,1-2 0,0-3 0,2-3 0,1-3 0,0-2 0,1-4 0,1-2 64,0-2-32,1-2-32,0-2 32,1-1-32,0-1-96,0 0 64,0 0-192,2 1 0,-1 1-256,1 1-95,0 0-385,-1 0-192,2-1-544,0 1-192,1 1-1536,0-2-3872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2:33:12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62 3584,'1'10'8184,"-1"37"-7382,-20 162-383,-7 88-422,23-261 519,2-27 313,2-26 509,5-46-1101,2 1 1,3 0-1,3 0 0,3 2 0,2-1 1,13-25-238,-28 78 54,1 0 1,0-1 0,1 1-1,0 1 1,0-1-1,0 1 1,1 0-1,4-4-54,-5 7 35,-1 1 0,1-1 0,0 1 0,-1 0 0,2 0 0,-1 0 0,0 1 0,0 0 0,1 0 0,-1 0 0,1 1 0,0-1-1,5 1-34,-2-1 87,1 1-1,0 1 0,0-1 0,0 2 0,-1-1 0,1 2 0,7 1-86,-15-3 4,1 1-1,-1 0 1,1 0-1,-1 0 1,1 0 0,-1 0-1,0 1 1,0-1-1,0 1 1,0-1 0,0 1-1,0 0 1,0 0 0,0 0-1,-1 0 1,1 0-1,-1 0 1,1 0 0,-1 1-1,0-1 1,0 0 0,0 1-1,0-1 1,-1 1-1,1-1 1,0 1 0,-1 0-1,0-1 1,0 1-1,0-1 1,0 1-4,0 7-48,-2 0 0,1 0 0,-1-1 0,0 1 0,-1-1 0,0 0 0,-1 1 0,0-1 0,0-1 0,-1 1 0,0-1 0,-1 0 0,0 0 0,0 0 0,0-1 0,-1 0 0,0 0 0,-1 0 0,0-1 0,1-1 0,-2 1 0,1-1 0,-1 0 0,-8 2 48,5-5 69,12-6-267,2 3 162,-1 0 0,0 0 0,0 0 0,0 1-1,1-1 1,-1 0 0,0 1 0,1-1-1,-1 1 1,1-1 0,-1 1 0,1 0 0,-1 0-1,1 0 1,0-1 36,7 2-17,0 1 0,-1-1 0,1 1-1,-1 1 1,0-1 0,1 1 0,-1 1 0,-1 0-1,1 0 1,0 0 0,-1 1 0,0 0 0,0 0-1,-1 1 1,1 0 0,4 6 17,-6-7-8,-1 0 0,0 1 0,0-1 1,-1 1-1,0-1 0,0 1 0,0 0 0,-1 0 0,1 1 0,0 4 8,-2-6-14,-1-1-1,1 0 1,-1 1-1,0-1 1,0 1-1,0-1 0,-1 0 1,1 1-1,-1-1 1,0 0-1,-1 0 1,1 0-1,-1 0 1,1 0-1,-1 0 0,-2 3 15,2-5 45,0 0-1,0 0 0,0 0 0,0-1 1,0 1-1,-1-1 0,1 1 0,-1-1 1,1 0-1,0 0 0,-1 0 0,0 0 1,1 0-1,-1 0 0,0-1 0,1 0 1,-1 1-1,-2-1-44,-7 1 172,-1-1 0,1 0-1,-9-2-171,-32-5-228,-39-11 228,32 1-3670,41 9 390,8-1-421</inkml:trace>
  <inkml:trace contextRef="#ctx0" brushRef="#br0" timeOffset="1">585 621 3712,'1'6'544,"-1"0"-1,1-1 1,0 1 0,0-1-1,1 1 1,0-1 0,0 0-1,0 0 1,0 1 0,1-1 0,0-1-1,1 3-543,-3-6 161,0 0 0,0 1 0,0-1 0,0 0 0,0 0 0,1 0 0,-1 0 0,0 0 0,0 0 0,1 0 0,-1-1 0,1 1 0,-1 0 0,0-1 0,1 1-1,0-1 1,-1 0 0,1 1 0,0-1-161,0 0 22,-1-1-1,1 1 0,0 0 1,0-1-1,0 0 1,0 1-1,-1-1 0,1 0 1,0 0-1,-1 0 1,1 0-1,-1 0 0,1 0 1,-1-1-1,1 1 1,-1 0-1,0-1 0,1 1 1,-1-1-1,0 0-21,9-11 188,0-1 1,-1 0-1,0-1 0,-1 0 0,-1 0 0,0-1 0,-1 0 1,-1 0-1,2-13-188,-5 20 117,0-1 0,-1 1 0,0-1 0,-1 0 1,0 1-1,0-1 0,-1 0 0,-1 1 0,1-1 0,-2 1 0,1 0 1,-1 0-1,-1 0 0,1 0 0,-1 0 0,-1 0 0,-5-6-117,9 13 36,0 0 0,0 0 0,0 1 0,-1-1 0,1 0 0,0 1 0,-1 0 0,1-1 0,-1 1-1,0 0 1,1-1 0,-1 1 0,0 0 0,0 1 0,0-1 0,0 0 0,0 0 0,0 1 0,0-1-1,0 1 1,0 0 0,0-1 0,0 1 0,0 0 0,0 0 0,0 0 0,0 1 0,0-1 0,0 0 0,0 1-1,0-1 1,0 1 0,0 0 0,0 0 0,0 0 0,0 0 0,0 0 0,1 0 0,-2 1-36,-7 6 53,1 0 1,0 0-1,0 1 0,1 0 1,0 1-1,-1 1-53,2-2-46,0 1-12,0-1-1,1 1 1,0 0 0,1 1-1,0-1 1,1 1 0,0 0-1,1 0 1,0 1 0,1-1-1,0 1 1,0-1 0,1 1-1,1-1 1,0 1 0,1 3 58,-1-13-139,0 0 0,1 0 1,-1 0-1,0 0 0,1 0 0,-1 0 1,1 0-1,0 0 0,0 0 0,0 0 1,0 0-1,0-1 0,0 1 0,0 0 1,0-1-1,1 1 0,-1-1 0,1 1 1,-1-1-1,1 0 0,-1 1 1,1-1-1,0 0 0,0 0 0,-1 0 1,1-1-1,1 1 139,0 0-307,0-1 0,-1 0 0,1 1 0,0-1-1,0-1 1,0 1 0,-1 0 0,1-1 0,0 1 0,0-1 0,-1 0 0,1 0 0,0 0 0,-1 0 0,1 0-1,-1-1 1,0 1 0,1-1 0,-1 0 0,0 0 307,17-15-3722,1-4 943</inkml:trace>
  <inkml:trace contextRef="#ctx0" brushRef="#br0" timeOffset="2">1011 13 4480,'13'-12'5731,"-13"12"-5632,0 0 0,1 0-1,-1 1 1,0-1 0,1 0 0,-1 0 0,0 0 0,0 1 0,1-1 0,-1 0 0,0 0-1,0 1 1,0-1 0,1 0 0,-1 0 0,0 1 0,0-1 0,0 0 0,0 1 0,0-1-1,0 0 1,0 0 0,1 1 0,-1-1 0,0 0 0,0 1 0,0-1 0,0 0 0,0 1-1,0-1 1,-1 0-99,-2 40 1468,2-29-1450,-16 156 1737,-30 121-1755,47-288 0,-1 1 0,1-1 0,0 0 0,0 0 0,0 0 0,0 0 0,0 1 1,0-1-1,0 0 0,0 0 0,0 0 0,-1 0 0,1 1 0,0-1 0,0 0 0,0 0 0,0 0 0,0 1 0,0-1 1,0 0-1,0 0 0,0 0 0,0 0 0,1 1 0,-1-1 0,0 0 0,0 0 0,0 0 0,0 0 0,0 1 1,0-1-1,0 0 0,0 0 0,0 0 0,1 0 0,-1 0 0,0 1 0,0-1 0,0 0 0,0 0 0,0 0 1,1 0-1,-1 0 0,0 0 0,0 0 0,0 0 0,0 0 0,1 1 0,-1-1 0,0 0 0,0 0 0,0 0 0,1 0 0,12-9 14,22-26-1,-23 23-33,-3 3 38,0 1 1,1 0-1,0 0 1,0 1 0,1 0-1,4-1-18,-12 6 4,0 1-1,0 0 1,0 0-1,0 0 1,0 0-1,0 0 1,1 1-1,-1-1 1,0 1-1,0 0 1,1 0-1,-1 0 1,0 1-1,0-1 1,1 1-1,-1 0 1,0 0-1,0 0 1,0 0-1,0 0 1,0 0-1,0 1 1,0 0-1,-1 0 1,1-1-1,1 3-3,2 0-1,-1 1 0,0 0 0,0 0 0,0 1-1,0 0 1,-1-1 0,0 1 0,0 1 0,0-1 0,-1 0-1,0 1 1,-1 0 0,1 0 0,0 6 1,-2-7 4,0 0-1,-1 0 1,1-1-1,-2 1 1,1 0-1,0 0 1,-1-1 0,0 1-1,-1 0 1,1-1-1,-1 1 1,0-1-1,0 0 1,-1 1-1,0-1 1,0 0 0,0 0-1,-4 4-3,5-6 24,-1 0-1,0 0 0,0-1 1,0 1-1,0-1 1,0 1-1,0-1 0,-1 0 1,1 0-1,-1 0 1,0-1-1,0 1 0,1-1 1,-3 1-24,-2-1 54,0 1 1,0-1 0,0-1-1,1 0 1,-1 0-1,0 0 1,-4-1-55,-13-4-445,-1-1 0,1-1 0,0-1 0,-2-2 445,22 8-242,-23-8-2472,2 1-886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2:20:56.702"/>
    </inkml:context>
    <inkml:brush xml:id="br0">
      <inkml:brushProperty name="width" value="0.1" units="cm"/>
      <inkml:brushProperty name="height" value="0.1" units="cm"/>
      <inkml:brushProperty name="color" value="#004F8B"/>
    </inkml:brush>
    <inkml:brush xml:id="br1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2185 4701 6400,'1'2'388,"1"0"1,-1 0-1,1 0 0,0 0 1,0 0-1,-1-1 1,2 1-1,-1-1 0,0 1 1,0-1-1,0 0 1,0 0-1,1 0 1,-1 0-1,1 0 0,0-1-388,0 1 233,1 0 0,-1-1 0,1 0 0,0 0-1,-1 0 1,1-1 0,-1 1 0,1-1 0,-1 0 0,3 0-233,2-2 70,-1 0 1,1 0-1,-1-1 1,0 0 0,0 0-1,-1-1 1,1 0 0,-1 0-1,3-3-70,8-11-39,1 0-1,2-6 40,-13 16 16,-1-1 0,0 1 0,0-1 0,-1 0-1,0-1 1,0-3-16,-4 12 13,0-1-1,-1 0 1,1 0-1,-1 0 1,1 0 0,-1 0-1,0 0 1,0 1-1,-1-1 1,1 0-1,0 0 1,-1 0 0,0 0-1,1 0 1,-1 1-1,0-1 1,-1 0-1,1 0 1,0 1 0,-1-1-1,0 1 1,1 0-1,-1-1 1,0 1-1,0 0 1,0 0 0,0 0-1,-1 0 1,1 1-1,-1-1 1,1 0-1,-1 1 1,1 0 0,-1 0-1,0 0 1,0 0-1,1 0 1,-1 0-1,0 1 1,0-1 0,0 1-1,-1 0-12,2 0-6,0 0-1,0-1 1,0 1-1,0 0 1,0-1-1,1 1 1,-1-1-1,0 1 0,0-1 1,1 0-1,-1 1 1,1-1-1,-1 0 1,0 0-1,1-1 1,0 1-1,-1 0 1,1 0-1,-1-1 7,-1-3 6,-1 0-1,1 0 1,0 0-1,0 0 0,0-2-5,0 1 16,1 1 0,-1 0 0,-1-1-1,1 1 1,-2-2-16,3 6 1,1 0 0,-1-1 1,1 1-1,-1 0 0,1 0 0,-1 0 1,0 0-1,1 0 0,-1 0 0,0 0 1,0 1-1,0-1 0,0 1 0,0-1 1,1 1-1,-1 0 0,0-1 0,0 1 1,0 0-2,-6 1-1,1 0 0,0 0 0,0 0 1,0 1-1,1 0 0,-2 1 1,1-1-44,0 0-1,0 0 0,-1 0 1,1-1-1,-1 0 1,-1-1 44,4 0-16,1-1 1,-1 0 0,0 0 0,0-1-1,1 1 1,-1-1 0,1 0 0,-1 0-1,1-1 1,0 1 0,0-1 0,-3-3 15,-26-13 87,31 18-88,-1 0-1,1 0 1,-1 0 0,0 1-1,1-1 1,-1 1-1,0-1 1,1 1 0,-1 0-1,0 0 1,1 1 0,-3-1 1,0 1 1,1 1 1,-1-1 0,1 1-1,0-1 1,-2 2-2,5-2 0,-1 0 0,0 0-1,0 0 1,0 0 0,0 0 0,0-1 0,0 1 0,0-1 0,0 0-1,0 1 1,0-1 0,0 0 0,0 0 0,0 0 0,-1 0-1,1-1 1,0 1 0,0-1 0,0 1 0,-1-1 0,0-1 0,0 1-1,0 0 1,0 0 0,0 0 0,0 1-1,0-1 1,-1 1 0,1 0 0,0 0-1,0 0 1,0 0 0,0 0 0,0 1-1,-1-1 1,1 1 0,0 0 0,0 0-1,0 0 1,1 0 0,-1 0 0,-1 2 0,-25 16 0,26-16 0,0 0 0,0 0 0,-1-1 0,1 0 0,-1 0 0,0 0 0,1 0 0,-1 0 0,0-1 0,0 1 0,0-1 0,-2 0 0,3 0 7,0 0 1,0 0 0,0 0 0,0 1 0,0-1 0,0 1 0,1 0-1,-1 0 1,0 0 0,1 0 0,-1 0 0,1 0 0,0 1 0,0-1-1,0 1 1,0 0 0,1-1 0,-1 1 0,0 2-8,1-4-31,1 0 0,-1 0 1,1 0-1,-1 0 0,1 1 1,0-1-1,0 0 0,0 0 1,0 1-1,-1-1 0,2 0 1,-1 0-1,0 1 0,0-1 1,0 0-1,0 0 0,1 1 1,-1-1-1,1 0 0,-1 0 31,15 24 16,-6-11 43,-4-5-112,0-1 0,0 0-1,1-1 1,0 1 0,0-1-1,1 0 1,4 3 53,-5-4-3,-1 0 1,1 0-1,-1 1 1,-1-1-1,1 1 1,2 6 2,-4-6 16,1 0-1,0-1 1,0 0 0,1 0 0,-1 0 0,1 0 0,1-1 0,1 2-16,-1-2 96,0 1 1,-1 0-1,0 1 0,0-1 0,0 1 1,0 0-1,2 7-96,-2-5-4,0-1-1,0 0 0,1 0 1,6 7 4,-11-15-3,0 1 1,0 0 0,0-1-1,0 1 1,-1-1 0,1 1-1,0-1 1,0 0 0,1 1-1,-1-1 1,0 0 0,0 0-1,0 0 1,0 1-1,0-1 1,0 0 0,0-1-1,0 1 1,0 0 0,0 0-1,0 0 1,0-1 0,0 1-1,0 0 1,1-1 2,28-15 344,-13 7-42,-13 7-302,1 1 1,-1 0 0,0 0 0,1 0 0,2 1-1,-5 0-600,1 0 1,-1-1 0,1 1 0,-1 0-1,1-1 1,-1 0 0,1 0-1,-1 1 1,0-1 0,1-1 0,-1 1-1,0 0 1,2-2 599,5-3-2405</inkml:trace>
  <inkml:trace contextRef="#ctx0" brushRef="#br0" timeOffset="1">1926 3691 6784,'0'2'241,"0"-1"0,0 1 0,0-1 0,0 1 1,0-1-1,1 1 0,-1-1 0,1 1 0,-1-1 0,1 1 1,-1-1-1,1 0 0,0 1 0,0-1 0,-1 0 0,1 0 0,0 1 1,0-1-1,0 0 0,1 0 0,-1 0 0,0 0 0,0-1 1,0 1-1,1 0-241,1 0 97,-1 0 1,0 0 0,1 0-1,-1-1 1,0 1-1,1-1 1,-1 0 0,1 1-1,-1-1 1,1 0-1,-1-1 1,1 1 0,-1 0-1,1-1 1,-1 1-98,7-3 21,0-1 1,0 1-1,-1-1 1,1 0-1,-1-1 0,0 0 1,-1-1-1,1 1 1,4-6-22,12-11-3,-2-2 0,2-3 3,-18 21-5,26-31-18,0-2 0,20-35 23,-44 62 128,0-1 0,-2 0 0,0 0 1,0-1-1,-1 0 0,-1 0 0,0 0 1,-1 0-1,0-1 0,-1 1 1,-1-13-129,0 22 85,-1 0 1,-1 0-1,1 0 1,-1 0-1,0 0 1,0 0 0,0 0-1,0 0 1,-1 0-1,0 0 1,0 0 0,-1 1-1,1-1 1,-1 1-1,0 0 1,0 0-1,0 0 1,-1 0 0,1 0-1,-1 1 1,-1-1-86,-3-5-14,1 0-1,-1 0 1,1-1 0,1 0 0,0-1 0,0 1 0,-3-12 14,4 11-2,0-1-1,-1 1 1,-1 1 0,0-1 0,0 1 0,-8-9 2,12 17-3,0-1 0,-1 0 1,1 1-1,-1 0 0,1 0 0,-1 0 0,0 0 1,0 1-1,0-1 0,0 1 0,0 0 1,0 0-1,0 0 0,0 1 0,0 0 1,0-1-1,0 1 0,-1 1 0,1-1 1,0 1-1,0-1 0,-2 2 3,-10 2-17,1 1-1,-1 0 1,1 2-1,-13 6 18,26-12 3,-26 13-170,17-7 113,0-2 0,-1 1 0,-7 1 54,14-6 6,-1 1 0,1-1 1,-1 0-1,0-1 0,1 1 0,-1-1 0,0-1 1,1 1-1,-1-1 0,-1 0-6,-4-2-7,-1 0 0,1-1 0,0 0 0,-2-2 7,4 1 0,-1 1-1,0 1 0,1-1 1,-1 2-1,-1-1 0,-4 0 1,-5 3 16,0 1 1,0 0-1,0 1 0,0 1 0,-2 2-16,-11 1-12,-11-1 12,23-3 27,0 1 0,0 0-1,0 2-26,15-3 2,1 0 0,0 1 0,0-1 0,1 1 0,-1 0 0,0 1 0,1-1 0,0 1 0,-2 2-2,1-1-32,0-1 1,0 0 0,-1 0-1,1 0 1,-1 0 0,-1-1 31,6-2-6,-1-1 0,1 1 0,0-1 0,-1 0 1,1 0-1,-1 1 0,1-1 0,0 0 0,-1-1 0,1 1 1,-1 0-1,1 0 0,0 0 0,-1-1 0,1 1 0,-1-1 1,1 1-1,0-1 0,0 0 0,-1 1 0,1-1 0,0 0 1,0 0-1,0 0 0,0 0 0,0 0 0,0 0 0,0 0 6,-1-1 8,0 1 0,1-1 1,-1 1-1,0 0 0,0 0 0,0-1 0,0 1 0,0 1 0,0-1 0,0 0 0,0 0-8,1 1-1,0 0 0,0 0 0,0 0 0,0 1 0,1-1 1,-1 0-1,0 0 0,0 1 0,0-1 0,0 0 0,1 1 0,-1-1 0,0 0 0,0 1 0,1-1 0,-1 1 0,0 0 0,1-1 0,-1 1 0,1-1 0,-1 1 1,1 0-1,-1 0 0,1-1 0,-1 1 0,1 0 0,0 0 0,-1 0 1,-10 29-76,7-18 87,-4 10-49,-12 32 78,-3-1 1,-20 36-41,43-89 31,-1 1 0,1 0 0,0-1 0,0 1 0,-1 0 0,1-1 0,0 1 0,0 0 0,0 0 0,0-1 0,0 1-1,0 0 1,0 0 0,0-1 0,0 1 0,0 0 0,1 0 0,-1-1 0,0 1 0,0 0 0,1-1 0,-1 1 0,0 0 0,1-1 0,-1 1 0,1 0 0,-1-1 0,1 1 0,-1-1-1,1 1-30,23 17 827,-6-4-619,-12-7-222,0 1 0,-1 0 0,0 0 0,0 1 0,0 0 14,-2-2-90,1 0-1,0 0 0,0 0 1,1-1-1,0 1 0,5 4 91,-7-9-11,-1 0 0,1-1 0,-1 0-1,1 0 1,0 1 0,-1-2-1,1 1 1,0 0 0,0 0 0,0-1-1,0 0 1,-1 1 0,1-1 0,0 0-1,1-1 12,1 1-9,-1 1 1,0-1-1,0 0 0,0 1 0,0 0 0,0 0 0,0 0 0,2 1 9,0 1 24,0 1-1,0-1 1,0 2-1,-1-1 1,1 0-1,-1 1 1,0 0-1,0 0 1,1 3-24,7 9 53,-1 1-1,3 8-52,-5-9-41,1 0-1,0-1 0,2 1 42,-7-11 8,1-1-1,-1 0 0,1 0 0,0-1 0,0 0 1,1 0-1,-1-1 0,1 0 0,6 2-7,28 14 106,-21-8-31,-13-7-77,1 1 0,-1 0 0,0 1 1,0-1-1,0 1 0,1 3 2,-2-2-22,0 0-1,1-1 1,-1 1 0,1-2-1,2 2 23,-9-7 0,1 1 1,-1-1-1,0 0 0,0 0 1,0 0-1,1 0 0,-1 0 1,0 0-1,0 0 0,1 0 1,-1 0-1,0 0 0,0-1 1,0 1-1,0 0 0,1-1 1,-1 1-1,24-13 340,-8 4 114,-9 7-284,1-1-1,0 1 1,-1 1-1,4-1-169,8-1-1,-18 3-3,0-1-1,-1 1 1,1-1-1,-1 0 0,1 0 1,-1 0-1,1 0 1,-1 0-1,1 0 1,-1 0-1,0 0 0,1-1 1,-1 1-1,0 0 1,0-1-1,0 1 1,0-1-1,0 1 0,-1-1 1,1 0 4,3-6-147,-1 0 1,-1 1 0,2-7 146,-3 10-62,14-58-2821,-6 23-2729,-3 18 2668</inkml:trace>
  <inkml:trace contextRef="#ctx0" brushRef="#br0" timeOffset="2">2841 363 5120,'1'-2'383,"0"0"0,1-1 0,-1 1 1,0 0-1,-1-1 0,1 1 0,0-1 0,-1 1 0,0-1 1,0 1-1,0-1 0,0 1 0,0-1 0,-1 0 0,0-1-383,-2-6 539,-1-1 0,0 1 0,-3-2-539,4 6 17,-3-6 69,-1 1 1,-1 0-1,0 1 1,-1-1-1,-1 1 1,0 1-1,0-1 1,-1 1-1,-1 1 1,-1-2-87,-16-8 101,-1 1 0,-1 1 0,-28-10-101,25 12 12,0 1 1,-2 2-1,0 0 0,-1 2 1,0 1-1,0 2 0,-1 1 1,-36-2-13,41 6 5,0 1 1,-1 0 0,1 3-1,0 0 1,0 1-1,0 2 1,1 0-1,0 2 1,1 1 0,-12 5-6,6 0-6,2 1 0,1 2 0,1 1 1,-8 5 5,-21 17-548,-32 30 548,40-32-472,22-15-1195,-6 7 1667,24-15-869,13-14 490,1-5-69,0 1 454,0 0 0,0 0 0,0 0 0,0 0 0,-1 0 0,0 0 0,0 0 0,0 1 0,0-1 0,0 0 0,-1 0 0,1 1 0,-1-1 0,0 0 0,0 1 0,0-1 0,-1 1-6,-7-7 68,0 0 1,-1 1-1,0 0 1,-1 0-1,0 1 1,0 1-1,-1-1 1,0 2-1,0-1 1,-1 1-1,0 1 1,0 0-1,0 1 1,-1 0-1,0 0 1,1 1-1,-1 1 1,0 0-1,-2 1-68,1-1 91,1 1 0,-1 0 0,0 1 0,1 1 0,-1-1 0,1 2 0,0 0 0,0 1 0,0 0 0,0 0 1,1 1-1,0 1 0,0 0 0,-1 1-91,-23 14 6,0 2 1,2 0 0,1 2-1,-6 7-6,33-24-144,0 0 0,1 0 0,0 1-1,0 0 1,1 0 0,1 1 0,0-1 0,1 1-1,0-1 1,0 1 0,2 0 0,-1 4 144,-2 19-490,2 1-1,2-1 1,1 3 490,1-4-121,-1-29 80,0-1 1,0 1 0,-1-1 0,1 1 0,-1-1-1,0 1 1,1-1 0,-2 1 40,2-2-8,0-1 1,-1 1-1,1-1 1,0 0-1,-1 1 0,1-1 1,-1 1-1,1-1 1,-1 0-1,1 1 0,0-1 1,-1 0-1,0 1 1,1-1-1,-1 0 1,1 0-1,-1 0 0,1 1 1,-1-1-1,0 0 1,1 0-1,-1 0 1,0 0-1,1 0 0,-1 0 1,1 0-1,-1 0 1,0 0-1,1 0 1,-1 0-1,0 0 0,1 0 1,-1 0-1,1 0 1,-1-1-1,0 1 1,1 0-1,-1 0 0,1-1 1,-1 1-1,1 0 1,-1-1 7,-15-5 136,1 0 0,-1 0 0,-1 1 0,-9-1-136,17 4 81,1 1 0,-1 0 0,1 0 0,-1 0 0,0 1 0,1 0 0,-1 1 0,0 0 0,1 0 0,-5 1-81,-2 1 82,0 1 0,0 1-1,1 0 1,-1 0-1,2 2 1,-1-1 0,1 1-1,0 0 1,0 2-82,-10 7 20,0 0 1,2 2-1,1 0 0,-4 6-20,11-10-38,1 0 0,0 1 0,2 0 0,0 1 0,2 0 0,-7 16 38,4-1-80,1 2-1,3-1 1,0 6 80,3-4-117,2 0-1,4 23 118,-1-41-228,0 0 1,2 0-1,1-1 0,0 1 0,8 15 228,-8-22-112,1 0 1,0 1-1,1-1 0,1-1 1,0 1-1,0-1 1,1 0-1,0 0 0,9 6 112,-13-11-17,0-1 1,0 0-1,0 0 0,1 0 0,-1 0 0,0 0 0,1-1 0,0 0 0,-1 0 0,1 0 0,3 1 17,-7-2 3,-1 0 1,1 0-1,-1 0 1,1 0-1,-1 0 0,1 0 1,-1 0-1,1 0 1,-1 0-1,0 1 1,1-1-1,-1 0 0,1 0 1,-1 0-1,1 1 1,-1-1-1,0 0 1,1 0-1,-1 1 1,0-1-1,1 0 0,-1 1 1,0-1-1,0 0 1,1 1-1,-1-1 1,0 0-1,0 1 0,1 0-3,-2-1 16,1 1 0,0 0-1,0 0 1,0 0-1,0-1 1,-1 1-1,1 0 1,0 0-1,-1 0 1,1-1-1,-1 1 1,1 0 0,-1-1-1,0 1-15,-3 4 75,-1 0 1,0-1-1,-1 0 0,-1 1-75,-1 1-9,0 0-1,0 1 1,1 0-1,0 0 0,-2 2 10,-1 6 18,1 0-1,0 1 0,1 0 1,2 0-1,0 0 0,-3 18-17,1 5 124,3 0 0,1 17-124,3-37-12,1 0-1,1 0 1,1 0-1,1 0 0,6 18 13,-8-31-27,2-1 0,-1 1 0,0-1 0,1 0 1,0 0-1,1 0 0,0 0 0,0-1 0,0 1 0,0-1 0,1 0 0,0 0 0,0 0 0,0 0 0,1-1 0,0 1 0,0-1 0,0 0 0,0-1 0,0 1 0,1-1 0,1 1 27,13 1-30,-1 1 0,1-2-1,0-1 1,21 2 30,86-3 58,-75-2-11,-25 1 149,0 1 0,9 2-196,-26-2 34,0 1 0,0 0 0,-1 1 0,0 0 0,1 0 0,-1 0 0,4 3-34,-3-1 30,0 1 0,-1 0 0,1 0 0,-1 1 0,-1 0 0,0 1 0,0-1 0,-1 1 0,1 2-30,13 16-54,-2 1 0,5 10 54,-8-12 5,1 0-1,1-1 1,3 1-5,-10-14 2,0 0 0,1 0 0,0-1 0,1 0 0,1-1 0,13 6-2,-16-9-18,0 0 0,1-2 0,0 1 0,0-1 0,0 0 0,1-1 0,-1-1 0,1 1 0,3-1 18,18 0 39,29-2-39,-35 0-23,1 1 1,-1 1 0,4 1 22,-24-2 42,0 0-1,0 1 1,0 0 0,0 1 0,-1 0 0,1 0 0,-1 0 0,0 1 0,0 0 0,0 0-1,6 5-41,19 14 512,2 0-1,21 9-511,-43-26-78,0 0 0,1 0 0,0-1 0,0 0 0,1-1 0,-1 0 0,1-1 0,0 0-1,7 0 79,38 1-1096,42-2 1096,-46-2-76,-1 2 0,14 4 76,-58-4 162,1 0 0,-1 0 0,1 1 0,-1 1 0,0 0-1,-1 0 1,1 0 0,-1 1 0,0 0 0,0 1-162,20 13 766,-2 0-1,12 12-765,-13-10 173,-19-15-140,1 0-1,0 0 1,1 0 0,0-1-1,0 0 1,10 3-33,-13-5-15,0-1-1,0 0 1,0-1-1,1 1 1,-1-1 0,1 0-1,-1-1 1,1 1-1,-1-1 1,1 0 0,1-1 15,11-1-119,1-1 1,-1-1 0,0 0-1,8-3 119,75-27-381,-55 18 169,27-6 212,-35 11 76,1 2 1,1 1-1,37-3-76,-77 11 12,1 0-1,-1 0 0,0 0 0,1 0 0,-1 0 0,0 1 1,1-1-1,-1 1 0,0-1 0,1 1 0,-1-1 0,0 1 1,0 0-1,0 0 0,0 0 0,0 0 0,0 0 0,0 0 1,0 1-1,0-1 0,-1 0 0,1 1 0,-1-1 0,1 1 0,-1-1 1,1 2-12,3 5 7,-1-1 0,0 1 1,-1 0-1,0 0 0,1 6-7,1 0 41,-3-8-43,0 3 12,2 0-1,-1-1 0,1 1 0,1-1 0,0 0 0,1 2-9,-5-8-17,1 0 0,0-1 0,0 1 0,0 0 0,0 0 0,0-1 0,0 1 0,0-1 0,1 0 0,-1 1 0,0-1 0,1 0 0,0 0 0,-1 0 1,1 0-1,0-1 0,0 1 0,-1 0 0,1-1 0,0 0 0,0 1 0,0-1 0,0 0 0,0 0 0,0-1 0,0 1 0,0 0 17,9-2-123,0 0 0,0-1 0,0 0 0,-1-1 0,10-3 123,12-7-361,9-5 361,17-14-119,-1-1 0,46-36 119,-75 50-7,-3 1-7,-2-1-1,0-1 1,-1-1 0,-2 0 0,-1-1-1,8-14 15,39-57 747,-4-4 0,2-17-747,-63 111 71,10-21 392,-12 24-422,0 0-1,1-1 0,-1 1 1,0 0-1,0 0 1,0-1-1,0 1 0,0 0 1,0 0-1,0-1 1,0 1-1,-1 0 0,1 0 1,-1-1-1,1 1 1,-1 0-1,0-1-40,1 2 4,-1-1 1,1 1-1,0 0 0,0-1 1,-1 1-1,1 0 1,0 0-1,-1-1 0,1 1 1,0 0-1,-1 0 0,1-1 1,-1 1-1,1 0 1,0 0-1,-1 0 0,1 0 1,-1 0-1,1-1 0,-1 1 1,1 0-1,0 0 1,-1 0-1,1 0 0,-1 0 1,1 0-1,-1 0 0,1 0 1,-1 0-1,1 0 0,-1 0 1,1 1-1,0-1 1,-1 0-1,1 0 0,-1 0 1,1 0-1,0 0 0,-1 1 1,1-1-5,-15 12 8,9-6-4,44-15-100,7-6 60,0-2 0,10-6 36,-37 14-11,1-1-1,-2 0 1,1-1 0,-2 0 0,0-1 0,5-6 11,33-36-244,-2-1 1,-4-2-1,36-58 244,-72 96-46,0 0-1,-2 0 0,6-16 47,-13 27 14,0-1-1,-1 0 1,0 0-1,-1 0 1,0 0-1,-1 0 1,0 1-1,0-1 1,-2 0-1,1-1-13,-5-8 17,-1 0-1,-1 1 1,-1-1 0,-1 1-1,-1 1 1,0-1 0,-2 2-1,-4-4-16,12 13 5,-1 0 0,0 0-1,0 1 1,0 0 0,-1 0-1,0 1 1,-1-1 0,1 1-1,-1 0 1,-3-1-5,7 4 1,-1-1 1,0 0-1,0 1 0,0 0 0,0 0 1,0 0-1,0 0 0,0 1 0,0-1 1,-1 1-1,1 0 0,0 0 0,0 1 1,0-1-1,-1 1 0,1 0 0,0 0 1,-4 1-2,2 1 1,-1 0-1,1 1 1,-1 0 0,-3 2-1,-17 9-19,20-13-35,5-3-65,6-10-207,0 4 174,22-56-394,27-72 228,-39 100 279,-2 0 0,-2-1 0,0-22 39,-5 17 234,-5-38-234,-1 60 118,0 1 1,-2-1-1,0 0 1,-2 1-1,-3-5-118,7 18 47,-1-1 0,0 1 0,0 0-1,-1 0 1,0 0 0,0 0-1,0 1 1,-1-1 0,0 1 0,0 0-1,0 0 1,-1 0 0,-5-2-47,4 2 19,-1 1-1,0-1 1,-1 1 0,1 1-1,-1-1 1,0 1 0,1 0 0,-1 1-1,0 0 1,-7-1-19,-8 1 7,0 1 0,0 1 0,0 1-1,0 0 1,1 2 0,-1 0 0,-10 3-7,26-5-26,1 0-10,0-1-1,0 0 0,-1 0 1,1 0-1,-5 0 37,10-1-18,0 0-1,0 0 1,0-1 0,0 1 0,0 0 0,0-1-1,0 1 1,-1-1 0,1 1 0,1-1-1,-1 0 1,0 0 0,0 0 0,0 0-1,0 0 1,1 0 0,-1 0 0,1 0-1,-1 0 1,1-1 0,-1 0 18,-3-4-95,1 0 0,0 0 0,1 0 0,0-1 0,0 0 0,1 1 0,-1-5 95,-9-19-130,-2-5 86,-1-8 44,3 6 1,-5-5-1,12 31 67,-1 1-1,0-1 0,-1 1 0,-1 0 0,-7-9-66,12 17 44,0-1-1,0 0 1,-1 1-1,1-1 0,-1 1 1,1 0-1,-1 0 1,0 0-1,0 0 0,0 1 1,-1-1-1,1 1 1,0 0-1,-1 0 0,1 0 1,-1 0-1,1 0 1,-1 1-1,0 0-43,-12 0 148,1 0 0,-1 1 0,1 0-1,-12 3-147,9-1 35,-65 5 213,0-3 0,-55-2-248,123-3-64,1 0 1,-1 2-1,1-1 0,-1 2 1,-14 3 63,17-3-939,0 1 0,1 1-1,-1-1 1,-3 4 939,-12 4-3445,-4 4 816</inkml:trace>
  <inkml:trace contextRef="#ctx0" brushRef="#br1" timeOffset="17202">983 640 3584,'0'-1'134,"0"1"0,0-1 0,0 1 0,0 0 0,0-1 0,0 1 0,0-1 0,0 1 0,-1-1 0,1 1 0,0 0 0,0-1 0,0 1 0,-1 0 0,1-1 0,0 1 0,0-1 0,-1 1 0,1 0 0,0 0 0,0-1 0,-1 1 0,1 0 0,0-1 0,-1 1 0,1 0 0,-1 0 0,1 0 0,0-1 0,-1 1 0,1 0-134,-2 0 240,1 0-1,-1-1 0,1 1 0,-1 0 0,0 0 0,1 1 0,-1-1 0,1 0 0,-1 0 0,1 1-239,-5 1 342,-1 0 1,1 0-1,0 0 0,-2 2-342,3-1 34,0 0 0,0 0 1,0 1-1,1-1 0,-1 1 0,1 0 0,0 0 0,0 1 0,0-1 0,0 1 0,1 0 0,0 0 0,0 0 0,0 0 0,1 0 0,0 1 0,0-1 0,0 1 1,0-1-1,1 1 0,0 0 0,1 0 0,-1 0 0,1-1 0,0 1 0,0 0 0,1 0 0,-1 0 0,1 0 0,1-1 0,0 4-34,4 6 30,0 0-1,1 0 0,0 0 1,10 13-30,6 4-24,-9-14 71,-1 1-1,-1 1 0,2 5-46,-12-21 58,0 1 1,0 0-1,0 0 1,0 0-1,-1 1 1,0-1-1,0 0 0,0 0 1,0 1-1,-1-1 1,0 0-1,0 1 1,-1-1-1,1 1 1,-2 3-59,1-6 51,0-1-1,1 1 1,-1-1 0,0 0 0,0 1 0,0-1 0,-1 0 0,1 0 0,0 0 0,-1 0 0,1 0 0,-1 0 0,0 0 0,0-1-1,0 1 1,0 0 0,0-1 0,0 0 0,0 1 0,-2 0-51,1-1 78,-1-1 0,1 1 0,-1 0 1,1-1-1,-1 0 0,1 0 0,-1 0 0,1 0 0,-1 0 0,1-1 0,-1 0 0,1 1 0,-1-1 1,1-1-79,-16-3 67,1-2 0,1-1 0,-6-2-67,-24-19-2612,35 21-993</inkml:trace>
  <inkml:trace contextRef="#ctx0" brushRef="#br1" timeOffset="18030">1191 977 6528,'34'6'5552,"-25"-6"-5026,0 0-193,1 0-1,0-1 1,-1 0-1,10-2-332,-17 3 32,0 0-1,0-1 0,0 0 1,0 1-1,0-1 0,0 0 1,0 0-1,-1 0 1,1 0-1,0 0 0,-1 0 1,1-1-1,-1 1 0,1-1 1,-1 1-1,0-1 0,1 1 1,-1-1-1,0 0 0,0 1 1,0-1-1,0 0 0,0 0 1,-1 0-1,1 0 1,0 0-32,-1 0 29,0 1 0,0 0 1,0 0-1,0-1 1,-1 1-1,1 0 1,0-1-1,0 1 1,-1 0-1,1 0 0,-1 0 1,1-1-1,-1 1 1,1 0-1,-1 0 1,0 0-1,0 0 1,1 0-1,-1 0 0,0 0 1,0 0-1,0 0 1,0 1-1,0-1 1,0 0-1,0 0 1,0 1-1,-1-1 0,1 1 1,0-1-30,-3 0 72,1-1 0,-1 1 0,1 0 1,-1 0-1,1 0 0,-1 0 0,0 1 0,0-1 1,1 1-1,-1 0-72,-2 1 164,0 0 1,0 0-1,0 0 1,0 0 0,1 1-1,-1 0 1,1 1-1,-1-1 1,1 1-1,0 0 1,0 0-1,0 0 1,-2 2-165,5-3 19,-1 1 0,1-1 0,0 0-1,-1 1 1,1 0 0,0-1 0,0 1 0,1 0 0,-1 0 0,1 0-1,-1 0 1,1 0 0,0 0 0,0 0 0,0 1 0,1-1 0,-1 0 0,1 1-1,0-1 1,0 0 0,0 1 0,0-1 0,0 0 0,1 2-19,2 7-8,0 0 0,1 0 0,0-1 0,1 1 0,0-1 0,3 2 8,-4-6-168,0 0 0,1 0 0,0 0 0,0-1 0,1 0 0,0 0 0,0-1 0,0 0 0,0 0 0,2 0 168,-6-3-160,0-1 0,0 0 0,1 0 0,-1 0 0,1 0 0,-1 0 0,1-1 0,-1 1 0,1-1 0,-1 0 0,1 1 0,-1-1 0,1 0 0,0 0 0,0-1 160,3 0-673,-1 0 0,1-1 0,0 0 0,0 0 0,5-3 673,14-7-3392</inkml:trace>
  <inkml:trace contextRef="#ctx0" brushRef="#br1" timeOffset="18634">1687 911 5632,'5'-1'2463,"-7"3"1263,-10 4-1078,5-4-2287,-8 1 494,0 0-1,1 2 1,-2 0-855,12-3 91,0 0 1,0-1 0,1 1-1,-1 0 1,1 1 0,-1-1-1,1 1 1,0-1 0,0 1-1,0 0 1,0 0 0,1 0-1,-1 1 1,1-1-92,0 0 12,1 0 0,0 0 0,0 0 0,0 0 0,1 0 0,-1 0 0,1 0-1,0 0 1,0 1 0,0-1 0,0 0 0,0 0 0,0 0 0,1 0 0,0 0 0,0 0 0,0 0 0,0 0 0,1 3-12,3 4-76,0 0-1,0-1 1,1 1-1,0-1 1,1 0 76,-3-5-192,-1 1-1,1 0 1,0-1-1,1 0 1,-1 0-1,1 0 1,0-1-1,0 0 1,0 0 0,4 2 192,-5-3-400,-1-1 0,1 0-1,0 0 1,0 0 0,0 0 0,0-1 0,0 0 0,0 0 0,0 0 0,0 0 0,0 0 0,0-1 0,0 0 0,-1 0 0,1 0 0,2-1 400,11-5-3285</inkml:trace>
  <inkml:trace contextRef="#ctx0" brushRef="#br1" timeOffset="19243.53">1871 856 6144,'2'19'1272,"0"0"1,2 0 0,0-1-1,1 1 1,0-1-1,7 12-1272,3 14-163,-8-23 672,1-1 0,4 8-509,-11-26 320,2-51 598,-3 36-747,1-1 1,0 0-1,0 0 1,2 0-1,0 1 1,0 0-1,1-1 1,2-1-172,-5 11-20,1 0 1,0 1 0,0-1-1,0 0 1,0 1 0,0 0-1,1 0 1,-1 0-1,1 0 1,0 0 0,0 0-1,0 0 1,1 1 0,-1 0-1,0 0 1,1 0 0,0 0-1,-1 0 1,1 1-1,0-1 1,0 1 0,0 0-1,0 0 1,0 1 0,0-1-1,0 1 1,0 0 0,0 0-1,3 0 20,13 3-1397,0-1-480</inkml:trace>
  <inkml:trace contextRef="#ctx0" brushRef="#br1" timeOffset="19696.25">2212 992 6784,'0'1'193,"0"0"-1,1-1 1,-1 1 0,0 0 0,0-1 0,1 1 0,-1 0-1,0-1 1,1 1 0,-1 0 0,0-1 0,1 1-1,-1-1 1,1 1 0,-1-1 0,1 1 0,-1-1-1,1 1 1,-1-1 0,1 0 0,0 1 0,-1-1 0,1 0-1,0 1 1,-1-1 0,1 0 0,0 1-193,1-1 132,-1-1 0,1 1-1,-1 0 1,0 0 0,1 0 0,-1-1 0,0 1 0,1-1-1,-1 1 1,0-1 0,0 1 0,1-1 0,-1 0 0,0 1 0,1-2-132,6-3 34,-1-1 0,0 0 0,1-1 1,-2 1-1,1-1 0,-1-1 1,3-4-35,-8 10 37,0 0 0,0 1 0,-1-1 0,1 0 0,-1 0 0,1 0 0,-1 1 1,0-1-1,0 0 0,0 0 0,0 0 0,0 0 0,0 0 0,0 0 0,-1 1 1,1-1-1,-1 0 0,1 0 0,-1 0 0,0 1 0,1-1 0,-1 0 0,0 1 1,0-1-1,0 0 0,0 1 0,-1 0 0,1-1 0,0 1 0,-1 0 0,1-1 1,-1 1-1,1 0 0,-1 0 0,0 0 0,1 0 0,-1 1 0,0-1 0,0 0 0,1 1 1,-1-1-1,0 1 0,0 0 0,0-1 0,0 1 0,0 0 0,1 0 0,-1 0 1,0 0-1,0 1 0,0-1-37,-3 1 132,1 0-1,0 1 1,0-1 0,0 1-1,0 0 1,1 0 0,-1 0 0,1 1-1,-1-1 1,1 1 0,0 0-1,-1 0 1,1 0 0,-2 3-132,2-1 123,-1 1 0,1-1 1,0 0-1,1 1 1,-1 0-1,1 0 0,1-1 1,-1 1-1,0 5-123,0 5 76,1 1 1,0-1-1,1 0 0,1 1 0,1-1 0,0 0 1,2 6-77,-2-14-62,0-1 0,0 0 0,0 1 0,1-1 1,0 0-1,1 0 0,0 0 0,0-1 0,3 4 62,-5-7-112,0-1 0,0 1-1,0-1 1,0 0-1,1 0 1,-1 0 0,1 0-1,0 0 1,-1-1 0,1 1-1,0-1 1,0 0 0,0 0-1,0 0 1,0 0-1,0 0 1,1-1 0,-1 1-1,0-1 1,0 0 0,0 0-1,1 0 1,-1 0 0,0-1 111,7-1-614,-1-1-1,0 0 0,1-1 1,-1 0-1,-1 0 0,1-1 1,0 0-1,-1-1 0,6-5 616,15-12-3370</inkml:trace>
  <inkml:trace contextRef="#ctx0" brushRef="#br1" timeOffset="20164.99">2635 492 6400,'-2'11'9367,"-3"5"-6372,-5 25-2067,6-17-528,-24 186 1526,24-168-1983,3 2 0,1-1 0,6 40 57,-3-59-248,-3-13-285,1 0 1,1 0 0,0 0-1,0 0 1,1 0 0,1-1-1,0 1 1,1 1 532,-5-11-187,1 0 0,-1 0 0,0-1 0,1 1-1,-1 0 1,0-1 0,1 1 0,-1-1 0,1 1 0,-1 0 0,1-1-1,0 1 1,-1-1 0,1 1 0,0-1 0,-1 0 0,1 1 0,0-1-1,-1 0 1,1 1 0,0-1 0,0 0 0,-1 0 0,1 0-1,0 1 1,0-1 0,-1 0 0,1 0 0,0 0 0,0 0 0,-1 0-1,1-1 1,0 1 0,0 0 0,0 0 0,-1 0 0,1-1 0,0 1-1,-1 0 1,1-1 0,0 1 0,-1-1 0,1 1 0,0-1 187,12-7-3312</inkml:trace>
  <inkml:trace contextRef="#ctx0" brushRef="#br1" timeOffset="20493.03">2803 797 8192,'-2'4'731,"1"0"1,-1-1-1,0 1 1,0-1-1,0 1 1,-1-1-1,1 0 1,-1 1-1,0-1 1,-2 1-732,3-2 239,0-1 0,-1 1 1,1-1-1,0 0 1,-1 0-1,1 0 1,-1 0-1,1 0 1,-1-1-1,0 1 1,1-1-1,-1 0 1,0 0-1,1 0 1,-1 0-1,-2 0-239,-5-1 220,0-1 0,0 0-1,0-1 1,0 0 0,0-1-1,0 0-219,-57-28 445,20 8-251,26 15-211,3 0-609,-1 1-1,-6-1 627,20 7-515,0 1 0,0 0-1,0 0 1,0 0 0,0 0-1,0 1 1,0 0 0,0 0 0,0 1-1,0-1 1,-2 1 515,-21 9-4469</inkml:trace>
  <inkml:trace contextRef="#ctx0" brushRef="#br1" timeOffset="86845">1618 1615 5760,'2'27'8036,"5"20"-5388,0 5-2357,-2 27-131,-3 12-160,-2-85-8,0-1-1,1 1 0,-1-1 1,1 0-1,0 1 0,0-1 1,1 0-1,0 1 9,1-4 57,0-7-40,3-12-26,-5 14 13,2-6 41,1 1-1,-1 0 0,1 0 0,1 0 0,0 1 0,0-1 0,0 1 1,1 0-45,-4 4 25,0 1 1,0 0 0,0 1-1,0-1 1,0 0 0,0 1-1,1-1 1,-1 1 0,0-1-1,1 1 1,-1 0 0,1 0-1,0 0 1,-1 1 0,1-1-1,0 1 1,-1-1 0,1 1-1,0 0 1,-1 0 0,1 0-1,0 0 1,0 0 0,-1 1-1,1-1 1,0 1 0,-1 0-1,2 0-25,-1 1 18,0 0 0,0-1 0,-1 1 0,1 1 0,0-1 0,-1 0-1,0 1 1,1-1 0,-1 1 0,0 0 0,0-1 0,0 1 0,-1 0-1,1 0 1,-1 0 0,0 1 0,0-1 0,0 0 0,0 0 0,0 3-18,2 7-128,-1 0 0,0 1 0,-1-1 0,-1 8 128,3-4-1500,-2-10-1161,0 0-4042,-2-7 2506</inkml:trace>
  <inkml:trace contextRef="#ctx0" brushRef="#br1" timeOffset="87452.42">2015 1816 5504,'-1'-1'414,"0"0"0,0 1 0,0-1 0,-1 0 0,1 0 0,0 1 0,0-1 0,0 1-1,-1-1 1,1 1 0,0 0 0,-1-1 0,1 1 0,0 0 0,-1 0 0,1 0 0,0 0 0,-1 0 0,1 0-414,-1 1 226,0-1 0,0 1 0,0 0 0,0-1 0,0 1-1,1 0 1,-1 0 0,0 0 0,1 1 0,-1-1 0,0 0 0,1 1-226,-3 1 107,1 1 0,0 0 0,0-1 0,0 1 1,0 1-1,1-1 0,0 0 0,0 1 0,0-1 0,0 2-107,-1 3 68,1 0 0,1-1-1,0 1 1,0 0-1,1 0 1,0 6-68,0-12-27,1 0 0,-1 0 1,1 0-1,-1 0 0,1 1 0,0-1 1,1 0-1,-1-1 0,1 3 27,-1-4-38,0 1 0,0-1 0,0 0 0,0 0-1,0 0 1,0 0 0,0 0 0,0 0 0,1 0 0,-1 0 0,0 0-1,1-1 1,-1 1 0,0 0 0,1-1 0,-1 1 0,1-1 0,-1 0-1,2 1 39,-1-1-20,0 0 0,0 0-1,0-1 1,0 1 0,0 0 0,0-1-1,0 1 1,0-1 0,0 0-1,0 0 1,0 1 0,-1-1-1,1 0 1,0-1 0,-1 1-1,1 0 1,0 0 0,0-1 20,25-29-83,-26 30 78,12-15 139,-1-2-1,-1 1 0,-1-1 0,0-1 1,1-4-134,-8 68 2032,-1-32-2171,0 0 0,1 0 0,1 3 139,-3-12-540,0-1 0,1 1 1,0 0-1,-1 0 0,1-1 0,1 1 0,-1-1 0,0 1 0,1-1 0,0 0 0,0 0 0,1 1 540,5 2-3717</inkml:trace>
  <inkml:trace contextRef="#ctx0" brushRef="#br1" timeOffset="87842.95">2392 1791 6656,'-1'-1'276,"1"1"-1,-1 0 1,1-1 0,-1 1-1,0-1 1,1 1 0,-1 0 0,1-1-1,-1 1 1,0 0 0,1-1 0,-1 1-1,0 0 1,1 0 0,-1 0 0,0 0-1,1 0 1,-1 0 0,0 0 0,0 0-1,1 0 1,-1 0 0,0 0 0,0 0-276,-22 0 2480,17 1-2387,0-1-1,1 1 0,0 0 1,-1 0-1,1 1 1,0-1-1,-1 1 0,1 0 1,0 1-1,0-1 0,1 1 1,-4 2-93,6-3-24,-1 0 1,1 0 0,0 0-1,0 1 1,0-1-1,0 1 1,1-1 0,-1 1-1,1-1 1,-1 1 0,1 0-1,0 0 1,0 0-1,0 0 1,0 0 0,1 0-1,-1 0 1,1 0-1,0 0 1,0 0 0,0 0-1,0 0 1,0 2 23,3 8-29,0 1 0,0-1 1,2 1-1,-1-1 0,2 0 29,7 22 208,-13-34-175,1 0 0,-1 0 0,0 0 0,1 0-1,-1 1 1,0-1 0,0 0 0,1 0 0,-1 0 0,0 1 0,0-1 0,-1 0 0,1 0 0,0 1 0,0-1 0,-1 0-1,1 0 1,0 0 0,-1 0 0,1 0 0,-1 0 0,1 1 0,-1-1 0,0 0 0,0 0 0,1-1 0,-1 1 0,0 0-1,0 0 1,0 0 0,0 0 0,0-1 0,0 1 0,0 0 0,0-1 0,0 1 0,0-1 0,0 0 0,-1 1 0,1-1 0,0 0-1,0 1 1,0-1 0,0 0 0,-2 0-33,-2 1-260,0-1-1,0 0 0,-1 0 1,1 0-1,0-1 0,0 1 1,0-1-1,0-1 0,0 1 1,-2-1 260,-1-3-2576,1-2-1312</inkml:trace>
  <inkml:trace contextRef="#ctx0" brushRef="#br1" timeOffset="88484.55">2470 1526 6784,'3'-4'5358,"-1"4"-1938,1 12-672,-1 25-1560,-11 172 993,-12 3-4058,48-264 1120,-22 43 790,1 1 0,-1 0 0,2 0 0,-1 1 1,1-1-34,-4 6 64,-1-1 0,1 1 1,0 0-1,-1 0 0,1 0 0,0 0 1,0 1-1,0-1 0,1 1 1,-1 0-1,0 0 0,0 0 0,1 0 1,-1 0-1,0 1 0,2-1-64,-3 2 36,0-1-1,1 1 0,-1-1 1,0 1-1,0-1 0,0 1 1,0 0-1,-1 0 0,1 0 0,0 0 1,0 1-1,0-1 0,-1 0 1,1 1-1,-1-1 0,1 1 1,-1 0-1,0-1 0,1 1 1,-1 0-1,0 0 0,0 0 0,0 0 1,-1-1-1,1 2 0,0-1-35,2 6 11,-1 0-1,1-1 1,-2 1 0,1 0-1,-1 0 1,0 5-11,-1-3-338,0 1-1,-1 0 1,-2 8 338,-2 26-7684,5-33 3578</inkml:trace>
  <inkml:trace contextRef="#ctx0" brushRef="#br1" timeOffset="22928">3587 708 4992,'-2'-3'761,"0"1"0,-1 0 1,1 1-1,-1-1 0,0 0 0,0 1 0,1-1 1,-1 1-1,0 0 0,0 0 0,0 0 0,-3 0-761,0 0 431,1 0-1,0 1 0,-1 0 1,1 0-1,0 1 0,0-1 0,-4 2-430,-1 0 95,0 1-1,1 0 0,0 1 1,0 0-1,0 0 0,0 1 1,0 0-1,-3 4-94,11-9 5,0 1 0,0 0 0,0-1 0,0 1 0,0 0 0,0 0 0,0 0 0,0 0 0,0 0 0,0 0 0,1 0 0,-1 0 0,0 0 0,1 1 0,-1-1 0,1 0 0,0 0 0,-1 1 0,1-1 0,0 0 0,-1 0 0,1 1 0,0-1 0,0 0 0,0 1 0,0-1 0,1 0 0,-1 0 0,0 1-5,1 1-7,0-1-1,1 0 1,-1 0 0,0 1-1,1-1 1,-1 0 0,1 0-1,0-1 1,0 1 0,-1 0-1,1 0 1,0-1 0,1 0-1,0 2 8,7 4 19,0 1-1,0 0 1,-1 1-1,0 0 0,0 0 1,-1 1-1,-1 0 1,1 1-1,-2 0 1,1 0-1,1 6-18,0 0-9,-2-1 0,0 1 0,-1 0-1,0 0 1,-1 1 0,-1-1 0,0 18 9,-2-29 42,-1-1-1,0 0 0,-1 1 1,1-1-1,-1 0 1,0 1-1,0-1 1,-1 0-1,0 0 1,0 0-1,0 0 0,0 0 1,-2 3-42,2-6 37,0 1 0,0-1 0,-1 0-1,1 0 1,0 1 0,-1-1 0,1-1 0,-1 1 0,1 0 0,-1-1-1,0 1 1,0-1 0,0 0 0,0 0 0,0 0 0,0 0 0,0-1-1,0 1 1,0-1 0,0 0 0,0 0 0,0 0 0,-3 0-37,-3-1 50,1 0 1,-1-1 0,1 0 0,-1 0-1,1-1 1,0 0 0,0 0-1,0-1 1,0 0 0,0-1 0,-5-4-51,2 1-268,1-1 0,-1 0 1,0-3 267,-1 0-2080,2-1 0,-4-5 2080,11 12-2870,0 1-996</inkml:trace>
  <inkml:trace contextRef="#ctx0" brushRef="#br1" timeOffset="154101.9">3585 595 2816,'0'0'336,"-1"0"1,1 0 0,-1 0-1,1 0 1,-1 1-1,1-1 1,-1 0-1,1 0 1,0 0-1,-1 1 1,1-1 0,-1 0-1,1 1 1,0-1-1,-1 0 1,1 1-1,0-1 1,-1 0-1,1 1 1,0-1 0,-1 1-1,1-1 1,0 0-1,0 1 1,0-1-337,-5 19 2399,3 20-3090,2-36 1102,0 17-451,0 4-976,0-8-3005,-1-10 1413</inkml:trace>
  <inkml:trace contextRef="#ctx0" brushRef="#br1" timeOffset="155140.71">3342 1017 3712,'-1'38'8211,"-4"3"-5990,2-8-3165,0 18 944,3-50-387,0 3-302,1-2-4027,-2-3 1948</inkml:trace>
  <inkml:trace contextRef="#ctx0" brushRef="#br1" timeOffset="155999.84">3763 684 5888,'0'1'7134,"0"3"-3298,-5 20-1473,-2-10-1654,0 0 1,-9 10-710,4-7-2607,0-3-4258,10-13 3675,1 0 108</inkml:trace>
  <inkml:trace contextRef="#ctx0" brushRef="#br1" timeOffset="156326.67">3782 822 5888,'5'5'4202,"-9"-9"-148,-10-11-1303,-1-12-2253,-8-14-2257,20 34 432,0 0-1,0 0 1,1 0-1,0 0 1,0-4 1327,0 0-3488,1 1 283</inkml:trace>
  <inkml:trace contextRef="#ctx0" brushRef="#br1" timeOffset="156654.65">3739 654 4736,'7'27'8453,"-5"15"-5810,-2-10-2038,2-10-959,1 19-556,3-15-9719,-5-23 7685</inkml:trace>
  <inkml:trace contextRef="#ctx0" brushRef="#br1" timeOffset="156997.94">3824 798 6784,'-5'1'2624,"1"0"-2048,-2-1 576,4 0 128,-2-1-192,-2 0 32,0-2-224,-1 1-96,-1-2-417,-2 1-95,-1-1 32,0 0-192,0 1-64,0-1-608,1 1-191,-1 0-1569,1 0-576,2-3-896</inkml:trace>
  <inkml:trace contextRef="#ctx0" brushRef="#br1" timeOffset="89313">3022 1518 5248,'-2'-1'3107,"2"2"2297,-4 5-3153,-42 62 1653,5-9-2440,28-42-1294,1 0 1,1 1-1,1 0 0,0 0 0,-3 10-170,8-12-46,0 1 1,0-1-1,2 0 0,0 1 1,1 0-1,0 0 1,2 17 45,0-26-269,1 0 0,0 0 0,1 0 0,0 0-1,0 0 1,0 0 0,1 0 0,1 1 269,-1-4-431,-1 0-1,1-1 0,0 1 0,1-1 0,-1 0 0,1 0 1,0 0-1,0 0 0,0-1 0,0 1 0,0-1 1,5 2 431,8 4-2896</inkml:trace>
  <inkml:trace contextRef="#ctx0" brushRef="#br1" timeOffset="90101.42">3328 1670 5120,'0'0'361,"0"-1"0,-1 1-1,1-1 1,0 1 0,0-1 0,0 1 0,0-1 0,0 1-1,0 0 1,0-1 0,-1 1 0,1-1 0,0 1 0,0 0-1,-1-1 1,1 1 0,0-1 0,0 1 0,-1 0 0,1-1 0,-1 1-1,1 0 1,0 0-361,-12-4 2916,-18 8-3042,23-3 1068,-12 1-478,-1 1-108,-1 0 0,0 2-356,16-4 20,0 1-1,0-1 1,0 1-1,0 0 1,0 1-1,0-1 1,1 1-1,-1 0 1,1 0-1,-2 2-19,5-4-2,0 0-1,0 1 1,0-1-1,0 0 1,1 1-1,-1-1 1,0 1 0,1-1-1,-1 1 1,1-1-1,-1 1 1,1-1-1,0 1 1,-1 0 0,1-1-1,0 1 1,0-1-1,0 1 1,0 0-1,1-1 1,-1 1 0,0-1-1,1 1 1,-1 0-1,1-1 1,0 2 2,3 5-85,0 1 1,0-1-1,1 0 1,3 4 84,2 3-95,3 8 12,-1 1 1,-1-1-1,-1 2 0,5 17 83,-14-38 28,0 0 0,0 1 0,0-1 0,-1 0-1,1 1 1,-1-1 0,0 0 0,-1 1-1,1-1 1,-1 1-28,1-3 49,-1 0 0,0 0 0,0 0 0,0 0 0,0 0 0,0 0 0,0 0 0,0-1 0,-1 1 0,1 0 0,-1-1 0,1 1 0,-1-1 0,1 0 0,-1 1 0,0-1 0,0 0 0,0 0 0,0 0 0,0 0 0,-1 0-49,-2 1 82,-1 1 0,-1-1 0,1-1 0,0 1 0,0-1 0,-1 0 0,1-1 0,-1 1 0,1-1 0,-1-1 0,1 1 0,0-1 0,-1 0 0,-3-2-82,5 2-370,0-1-1,0 0 0,0 0 1,1-1-1,-2 0 371,2 0-1027,-1 0 0,1 0 0,0-1 0,1 1 0,-3-3 1027,-5-6-3813,0-1 160</inkml:trace>
  <inkml:trace contextRef="#ctx0" brushRef="#br1" timeOffset="90766.51">3031 1879 6144,'2'4'6528,"0"9"-4251,-10 146 267,8-146-2581,0-23 27,0-20 94,-1 5 9,1 15 145,-1 1 0,1-1 0,1 1 0,1-7-238,-2 16-10,0 0 1,0 0-1,0 0 0,0 0 0,0 0 0,0 0 0,0 0 0,0 0 0,0 0 0,0 0 0,0 1 0,0-1 0,0 0 0,0 0 0,0 0 0,0 0 0,0 0 1,0 0-1,0 0 0,0 0 0,0 0 0,1 0 0,-1 0 0,0 0 0,0 0 0,0 0 0,0 0 0,0 1 0,0-1 0,0 0 0,0 0 0,0 0 0,0 0 0,1 0 1,-1 0-1,0 0 0,0 0 0,0 0 0,0 0 0,0 0 0,0 0 0,0 0 0,0 0 0,0 0 0,0-1 0,1 1 0,-1 0 0,0 0 0,0 0 0,0 0 0,0 0 1,0 0-1,0 0 0,0 0 0,0 0 0,0 0 0,0 0 0,0 0 0,0 0 0,0 0 0,0 0 0,1-1 0,-1 1 0,0 0 0,0 0 0,0 0 0,0 0 0,0 0 1,0 0-1,0 0 10,5 9-3930,-3-6 129,0-1-44</inkml:trace>
  <inkml:trace contextRef="#ctx0" brushRef="#br1" timeOffset="91617.28">3331 1584 4736,'0'14'5552,"0"104"-3088,2-186-2404,-1 30 3176,-1 55-3063,1 19-783,0-12-3012,0-14 81</inkml:trace>
  <inkml:trace contextRef="#ctx0" brushRef="#br1" timeOffset="165002.84">3539 1572 5632,'-3'2'8074,"-9"6"-5058,-2 2-2395,6-4-548,0 0-1,1 0 1,0 1 0,0 0-1,-5 6-72,-20 21-7813,29-33 3888,1-1 421</inkml:trace>
  <inkml:trace contextRef="#ctx0" brushRef="#br1" timeOffset="165347.4">3549 1704 8064,'-3'-1'3072,"2"1"-2400,-2-3 384,2 2 64,-2-3-480,-1-1-32,-2-3-352,1-2-96,-2-1-96,0-1-128,0 0 32,0 0-736,3 4-320,2 1-992,-1-2-416,0-3-672</inkml:trace>
  <inkml:trace contextRef="#ctx0" brushRef="#br1" timeOffset="165690.91">3489 1533 5120,'2'8'1920,"0"-6"-1504,-1 3 608,0-1 160,1-1-128,-2 2 32,0 0-608,-2 1-224,1 1-160,1 2 64,-1 2 128,1 1-384,0 2-128,0 1-832,1-1-288,2-1-1824</inkml:trace>
  <inkml:trace contextRef="#ctx0" brushRef="#br1" timeOffset="166019.04">3596 1623 5376,'-12'0'7262,"-3"-4"-4889,14 4-2323,-43-8 1241,5 2-4054,15-1-6874,19 6 7093</inkml:trace>
  <inkml:trace contextRef="#ctx0" brushRef="#br1" timeOffset="166500.76">3537 1542 4480,'0'0'1530,"0"0"-772,0 0 410,-1 4 3487,-2 6-2820,-4 9-823,-2 0 0,-10 17-1012,-10 10-5464,23-39 2158</inkml:trace>
  <inkml:trace contextRef="#ctx0" brushRef="#br1" timeOffset="171029.9">3603 1538 5632,'1'0'416,"-1"0"-1,1-1 1,0 1 0,-1 0 0,1 0 0,0-1-1,-1 1 1,1 0 0,0 0 0,0 0 0,-1 0-1,1 0 1,0 0 0,0 0 0,-1 0 0,2 1-416,13 4 1949,-11-2-1832,0-1 1,1 1-1,-1 0 1,0 0-1,0 2-117,1 0 76,-1 1-1,0 0 1,0 0-1,0 0 1,-1 0 0,0 1-1,0-1 1,-1 1-1,0-1 1,0 1 0,0 0-1,-1 0 1,0 0 0,0 0-1,-1 4-75,1 3 33,-2 0 0,1 0 0,-2 0 0,0 0 0,-1 0 0,0-1 0,-2 6-33,-5 4 73,0-1 1,-1 0-1,-1 0 0,-1-1 0,-2 1-73,-8 13 301,0 4-301,20-34-1,1-1 0,-1 1 0,0-1 0,0 0 1,0 0-1,-1 0 0,0 0 0,0-1 0,0 0 0,0 1 0,0-1 1,-4 2 0,5-4-659,-1 1 1,1-1 0,-1 0-1,1 0 1,-1 0 0,1 0-1,-3-1 659,2 1-3690</inkml:trace>
  <inkml:trace contextRef="#ctx0" brushRef="#br1" timeOffset="84073">1363 1746 7296,'0'0'156,"0"0"1,0 0 0,0 0-1,0 0 1,-1 0 0,1 0-1,0 0 1,0 0 0,0 0-1,0 0 1,0 0-1,0 0 1,0 0 0,0 0-1,-1 0 1,1 0 0,0 0-1,0 0 1,0 0 0,0 0-1,0 0 1,0 0 0,0 1-1,0-1 1,0 0-1,0 0 1,-1 0 0,1 0-1,0 0 1,0 0 0,0 0-1,0 0 1,0 1 0,0-1-1,0 0 1,0 0 0,0 0-1,0 0 1,0 0-1,0 0 1,0 0 0,0 0-1,0 1 1,0-1 0,0 0-1,0 0 1,0 0 0,0 0-1,0 0 1,0 0 0,0 0-1,0 1 1,1-1-1,-1 0 1,0 0 0,0 0-1,0 0 1,0 0 0,0 0-1,0 0 1,0 0 0,0 0-1,0 0 1,0 0 0,1 0-1,-1 1-156,-18 1 2132,-21-1-2699,-18-1-314,20 0-5555,29 0 2778</inkml:trace>
  <inkml:trace contextRef="#ctx0" brushRef="#br1" timeOffset="84424.54">1393 1927 7552,'-12'-11'7147,"3"3"-4956,0 2-1813,0 0-1,-1 1 1,0 0-1,0 1 1,0 0-1,-1 0 1,1 1-1,-1 0 1,-1 1-378,0 0-951,1 1 1,-1 0-1,0 1 1,0 0 0,-3 1 950,7-1-2955,2 0-1082</inkml:trace>
  <inkml:trace contextRef="#ctx0" brushRef="#br1" timeOffset="82557.06">738 1612 4224,'1'-7'10811,"2"14"-7307,2 13-2188,-2 10-211,3 23-967,3 2-138,1-4-727,-4-14-2150,2 1 1,6 12 2876,-6-31-1402</inkml:trace>
  <inkml:trace contextRef="#ctx0" brushRef="#br1" timeOffset="83056.92">988 1568 4736,'-2'7'8923,"2"11"-6662,0-14-1557,9 159 4268,-3-68-4969,-5-78-237,1 21-1120,2 6 1354,-2-31-2019,1 0-1,0-1 0,1 2 2020,-2-7-2710,-2-6-884</inkml:trace>
  <inkml:trace contextRef="#ctx0" brushRef="#br1" timeOffset="83386.03">1016 1769 5888,'-31'-8'8784,"-2"4"-5013,-37 4-3799,31 1 124,18 0-3722,14-1-667</inkml:trace>
  <inkml:trace contextRef="#ctx0" brushRef="#br1" timeOffset="45475.63">1210 1494 5760,'-5'6'6634,"-1"2"-4495,-16 13-862,6-7-1057,1 2 0,-1 2-220,-7 15-31,16-23-964,0 0 0,0-1 1,-1 1-1,-6 4 995,14-14-311,0 1 0,-1-1 0,1 0 0,0 1 0,-1-1 0,1 0 0,-1 0 0,1 1 0,0-1 0,-1 0 0,1 0 0,-1 0 0,1 1 0,-1-1 0,1 0 0,-1 0 1,1 0-1,-1 0 0,1 0 0,0 0 0,-1 0 0,1 0 0,-1 0 311,-4-2-3104</inkml:trace>
  <inkml:trace contextRef="#ctx0" brushRef="#br1" timeOffset="45850.53">1223 1624 6144,'2'5'342,"1"1"5142,-10-8-1924,-3-5-3323,0 0 1,0-1-1,1 0 0,0-1 0,0 0 1,0-2-238,3 4-846,0-1 0,1 1 0,-3-8 846,5 9-1369,0 0 1,1 0-1,0 0 1,0 0-1,-1-5 1369,1-1-2709</inkml:trace>
  <inkml:trace contextRef="#ctx0" brushRef="#br1" timeOffset="46178.68">1144 1404 6144,'5'9'2272,"-3"0"-1760,2 5 544,-1-5 160,-1 2-352,1 2-32,-1-1-192,2 2-96,-1 2-288,-1 0-96,-1 3 32,-1 1-320,0-5-64,0-3-544,0 1-256,0 3-448,0-4-160,0-2-1472</inkml:trace>
  <inkml:trace contextRef="#ctx0" brushRef="#br1" timeOffset="46522.35">1266 1603 7424,'1'-1'379,"-1"0"1,0 0-1,0-1 1,0 1-1,0 0 0,0 0 1,0 0-1,0-1 1,0 1-1,-1 0 1,1 0-1,0 0 1,-1 0-1,1 0 0,-1-1 1,1 1-1,-1 0 1,0 0-1,0 0-379,0 0 252,0-1 1,0 1-1,-1 0 0,1 0 1,-1 0-1,1 0 0,-1 0 1,1 0-1,-1 1 0,0-1 1,1 0-1,-2 1-252,-5-2 181,-1 0 0,1 1 0,-1 1 0,0-1 0,-1 1-181,1 0 367,-12-1-331,-25 1-1322,15 2-7453,19 1 4979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08:58:56.350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2162 0 3328,'0'0'1600,"0"0"-608,0 0 224,0 0-32,0 0 32,0 1-192,0 1-64,-2 1-544,0 1 96,-3 2 128,-1 0-160,-2 0 64,-1 2-128,-1 0 0,-2 1-32,-2 1 64,-1 0-96,-3 0-33,-2 0-127,-3 1 32,-2 0-64,-2 2 0,0 1-96,-2 3-64,1 2 96,1 2 0,3 0-32,2 1 32,1 3-128,1 0 0,1 1 32,1 0 0,0 0 0,-2 2 64,-1-1 32,-1 0 32,0 0-160,0-3 32,-2 0-64,1-2 0,-1 0 64,1 0 64,-2-1-32,1 2-32,-1 0 32,0 2-32,0 2 0,-1 2 64,2 3-96,0 1 0,2 1 32,0-1 64,0 0-32,0-1-32,2-2 32,0-2-32,1-1-96,1-1 64,1 0 96,1 2 32,0 1-128,1 3 32,-2 4 0,1 3 64,-1 3-96,-1 2-64,-1 1 64,0-1 64,-1-2 0,-1-4-32,1-3 32,-2-3-32,1-3 0,0 0 64,1-1-96,0 2 0,0 1 32,2 3 0,-1 3 0,1 3 0,0 2 0,0 0 64,2-1-32,0-1-32,2-2-64,-1-3 32,2-1 32,0-2 64,1 0-96,1 0 0,0 2 32,0 2 0,0 2 0,0 2 0,-1-1 0,0 1 64,-2-1-96,0-1 0,0-2 32,0-4 64,2-3-32,1-5-32,-1-1 96,-2 1 64,-2 0-224,-2 1-96,0 2 224,-1 1 96,1 3-224,-1 2 0,0 2-64,0 1 64,0 1 32,2 0 32,0-2 0,1-2 0,0-3 0,2-3 0,1-3 0,0-2 0,1-4 0,1-2 64,0-2-32,1-2-32,0-2 32,1-1-32,0-1-96,0 0 64,0 0-192,2 1 0,-1 1-256,1 1-95,0 0-385,-1 0-192,2-1-544,0 1-192,1 1-1536,0-2-3872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20T06:16:21.9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14088 333 5376,'-21'-5'6016,"19"6"-5661,0-1 1,-1 1-1,1-1 1,-1 0 0,1 0-1,0 0 1,-1 0 0,1 0-1,-1 0 1,-1-1-356,-8 0 732,-21-1 541,23 1-934,0 0 0,0 1 0,0 0 0,-7 1-339,4-1 242,-1 1-1,0-2 1,0 0 0,0 0 0,-7-3-242,10 2 81,-168-17 789,-32-6-689,116 12-128,-2 5-1,-32 3-52,-20-2-20,78 5 20,-27 3 0,-76 0 0,143-1-1,-146 2 93,-99-5 184,-195-6-72,361 7-236,-66 9 32,23 0-27,-406 25 33,275-10-12,161-4 6,108-15-7,1 1-1,0 0 1,0 1 0,-5 2 7,5-2-93,13-4 98,0-1 0,0 1-1,0-1 1,0 0 0,0 1 0,1-1 0,-1 0 0,0 0 0,0 1 0,0-1 0,0 0 0,0 0 0,0 0 0,0 0 0,0-1 0,0 1 0,0 0-1,0 0 1,0-1-5,-3 1 3,3 0-116,1 0 0,-1 1 0,1-1 0,-1 0 0,0 0 0,1 1 1,-1-1-1,1 0 0,-1 0 0,0 0 0,1 0 0,-1 0 0,0 0 0,1 0 1,-1 0-1,1 0 0,-1 0 0,0 0 0,1 0 0,-1 0 0,1-1 1,-1 1-1,0 0 0,1 0 0,-1-1 0,1 1 0,-1 0 0,1-1 0,-1 1 113,1-1-513,0 0 0,0 0 0,0 1 0,0-1 0,0 0 0,0 1 0,1-1 0,-1 0 0,0 0-1,0 1 1,1-1 0,-1 0 0,0 1 0,1-1 0,-1 1 0,1-1 0,-1 0 0,0 1-1,1-1 1,0 1 0,-1-1 0,1 1 0,-1 0 0,1-1 0,0 1 513,3-2-2784</inkml:trace>
  <inkml:trace contextRef="#ctx0" brushRef="#br0" timeOffset="1">10288 3 4992,'0'0'243,"1"-1"0,0 1 0,0 0 0,-1 0-1,1-1 1,0 1 0,0 0 0,-1 0 0,1 0 0,0 0 0,0 0 0,-1 0 0,1 0 0,0 0 0,0 0 0,-1 1 0,1-1 0,0 0-1,0 0 1,0 1-243,-1-1 1094,0 0 191,-6 11 1568,3-5-2528,-1-1 0,0 0 0,0 0 0,0 0-1,-1-1 1,0 1 0,0-1 0,0 0 0,-1 1-325,-11 8 468,-29 29 221,23-20-538,0-1-1,-2-1 0,-1-1 1,-4 1-151,-59 29 164,-48 29-3,116-63-121,17-11 14,0-1 0,-1 0 0,1 0 0,0 0 0,-1-1 0,0 1 0,1-1 0,-1 0 0,0-1 0,0 1-1,0-1 1,0 0 0,-3 0-54,45 1 622,-1 1-1,1 2 0,0 2 0,-1 1 1,-1 2-1,25 10-621,35 18-282,75 41 282,-117-51-1115,26 19 1115,-38-19-3199,0 1-4167,-30-21 3889</inkml:trace>
  <inkml:trace contextRef="#ctx0" brushRef="#br0" timeOffset="2">11598 615 8448,'-9'-3'1505,"-1"1"0,0-1 0,-1 2 0,1-1 0,-10 1-1505,15 1 168,-1 0 0,1 1 1,-1 0-1,1 0 0,0 0 0,0 0 0,-1 1 1,1 0-1,0 0 0,0 0 0,-4 3-168,-20 13 119,1 1 0,0 1-1,2 1 1,-3 4-119,26-23 1,1 1-1,0-1 1,0 0-1,1 0 1,-1 1-1,0-1 1,1 1-1,-1-1 0,1 1 1,0 0-1,0 0 1,-1 1-1,2-1 0,0-1 0,0 0 0,0 1 0,0-1 0,0 0 0,1 1 0,-1-1 0,1 0 0,-1 1 0,1-1 0,0 0 0,0 0 0,0 0 0,0 0-1,0 0 1,1 1 0,22 33 0,-10-14 0,0 1 0,-1 0 0,-1 2 0,8 22 201,-3 1 0,-1 3-201,-10-31 150,-1 1 0,-1 0 0,-1 0 0,-1 0 0,-1 0 0,-1 7-150,0-24 6,-1 1 0,1 0 0,-1-1-1,0 1 1,0-1 0,0 1 0,-1-1 0,1 0 0,-1 0 0,0 1 0,-1-1 0,1 0 0,-1-1 0,1 1 0,-1 0 0,0-1-1,0 1 1,-2-1-6,-1 1-14,-1-1 0,1 1 0,-1-2 0,0 1 0,0-1 1,-1 0-1,1-1 0,0 1 0,-1-2 0,1 1 0,0-1 0,-1 0 0,1 0 0,-1-1 0,1 0 0,-6-2 14,-1 0-536,1 0 0,0-1 0,0-1 0,0 0 0,0-1 0,1 0 0,0-1 0,-9-6 536,13 6-1060,0 1 0,0-1 1,0 0-1,1-1 1,0 1-1,-2-5 1060,-8-18-2762</inkml:trace>
  <inkml:trace contextRef="#ctx0" brushRef="#br0" timeOffset="3">12025 643 7296,'0'5'10597,"-7"7"-8165,-7 10-1883,4-12-267,0 0 0,0-1-1,-1 0 1,0-1 0,-1 0 0,-5 3-282,-1-1-682,-1-1 1,1-1 0,-2-1-1,-1 1 682,9-4-2377,-1 0 0,1 2 0,0 0-1,-5 3 2378,7-2-3034</inkml:trace>
  <inkml:trace contextRef="#ctx0" brushRef="#br0" timeOffset="4">12105 903 7808,'-4'5'2880,"4"-5"-2240,-12-5 672,4 2 832,8 1-1184,-12-10 223,4 1-703,-9-7-32,5 8-256,-3-12-96,2 4-64,-2-3-1088,6 6 576,-7-9-2559,8 5 1695,-8-5-3360,9 2 2656</inkml:trace>
  <inkml:trace contextRef="#ctx0" brushRef="#br0" timeOffset="5">12020 596 9216,'5'22'3520,"-5"-22"-2752,4 33 576,-4-20 607,0 2-1151,-4 3 352,4 3-704,-5-3-192,5 4-160,-3-1-288,-1 1 96,-5 2-1152,9-2 672,-7-4-2687,2 3 1791,-7-4-3552,8 6 2848</inkml:trace>
  <inkml:trace contextRef="#ctx0" brushRef="#br0" timeOffset="6">12181 903 7296,'-5'-10'6884,"-6"-1"-3902,-15-6-1761,22 14-645,-82-50 832,72 45-1703,0 2 0,0-1 0,-1 2 0,0 0 0,0 1 0,-1 0 0,-1 1 295,-24-7-1934,-50-11-8578,69 18 7856</inkml:trace>
  <inkml:trace contextRef="#ctx0" brushRef="#br0" timeOffset="7">12025 704 5120,'-3'-3'4089,"3"3"3222,-1 5-2428,-1 0-6335,-13 28 2765,-8 17-3234,7-7-4606,12-23 3279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20T06:16:21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14088 333 5376,'-21'-5'6016,"19"6"-5661,0-1 1,-1 1-1,1-1 1,-1 0 0,1 0-1,0 0 1,-1 0 0,1 0-1,-1 0 1,-1-1-356,-8 0 732,-21-1 541,23 1-934,0 0 0,0 1 0,0 0 0,-7 1-339,4-1 242,-1 1-1,0-2 1,0 0 0,0 0 0,-7-3-242,10 2 81,-168-17 789,-32-6-689,116 12-128,-2 5-1,-32 3-52,-20-2-20,78 5 20,-27 3 0,-76 0 0,143-1-1,-146 2 93,-99-5 184,-195-6-72,361 7-236,-66 9 32,23 0-27,-406 25 33,275-10-12,161-4 6,108-15-7,1 1-1,0 0 1,0 1 0,-5 2 7,5-2-93,13-4 98,0-1 0,0 1-1,0-1 1,0 0 0,0 1 0,1-1 0,-1 0 0,0 0 0,0 1 0,0-1 0,0 0 0,0 0 0,0 0 0,0 0 0,0-1 0,0 1 0,0 0-1,0 0 1,0-1-5,-3 1 3,3 0-116,1 0 0,-1 1 0,1-1 0,-1 0 0,0 0 0,1 1 1,-1-1-1,1 0 0,-1 0 0,0 0 0,1 0 0,-1 0 0,0 0 0,1 0 1,-1 0-1,1 0 0,-1 0 0,0 0 0,1 0 0,-1 0 0,1-1 1,-1 1-1,0 0 0,1 0 0,-1-1 0,1 1 0,-1 0 0,1-1 0,-1 1 113,1-1-513,0 0 0,0 0 0,0 1 0,0-1 0,0 0 0,0 1 0,1-1 0,-1 0 0,0 0-1,0 1 1,1-1 0,-1 0 0,0 1 0,1-1 0,-1 1 0,1-1 0,-1 0 0,0 1-1,1-1 1,0 1 0,-1-1 0,1 1 0,-1 0 0,1-1 0,0 1 513,3-2-2784</inkml:trace>
  <inkml:trace contextRef="#ctx0" brushRef="#br0" timeOffset="1">10288 3 4992,'0'0'243,"1"-1"0,0 1 0,0 0 0,-1 0-1,1-1 1,0 1 0,0 0 0,-1 0 0,1 0 0,0 0 0,0 0 0,-1 0 0,1 0 0,0 0 0,0 0 0,-1 1 0,1-1 0,0 0-1,0 0 1,0 1-243,-1-1 1094,0 0 191,-6 11 1568,3-5-2528,-1-1 0,0 0 0,0 0 0,0 0-1,-1-1 1,0 1 0,0-1 0,0 0 0,-1 1-325,-11 8 468,-29 29 221,23-20-538,0-1-1,-2-1 0,-1-1 1,-4 1-151,-59 29 164,-48 29-3,116-63-121,17-11 14,0-1 0,-1 0 0,1 0 0,0 0 0,-1-1 0,0 1 0,1-1 0,-1 0 0,0-1 0,0 1-1,0-1 1,0 0 0,-3 0-54,45 1 622,-1 1-1,1 2 0,0 2 0,-1 1 1,-1 2-1,25 10-621,35 18-282,75 41 282,-117-51-1115,26 19 1115,-38-19-3199,0 1-4167,-30-21 3889</inkml:trace>
  <inkml:trace contextRef="#ctx0" brushRef="#br0" timeOffset="2">11598 615 8448,'-9'-3'1505,"-1"1"0,0-1 0,-1 2 0,1-1 0,-10 1-1505,15 1 168,-1 0 0,1 1 1,-1 0-1,1 0 0,0 0 0,0 0 0,-1 1 1,1 0-1,0 0 0,0 0 0,-4 3-168,-20 13 119,1 1 0,0 1-1,2 1 1,-3 4-119,26-23 1,1 1-1,0-1 1,0 0-1,1 0 1,-1 1-1,0-1 1,1 1-1,-1-1 0,1 1 1,0 0-1,0 0 1,-1 1-1,2-1 0,0-1 0,0 0 0,0 1 0,0-1 0,0 0 0,1 1 0,-1-1 0,1 0 0,-1 1 0,1-1 0,0 0 0,0 0 0,0 0 0,0 0-1,0 0 1,1 1 0,22 33 0,-10-14 0,0 1 0,-1 0 0,-1 2 0,8 22 201,-3 1 0,-1 3-201,-10-31 150,-1 1 0,-1 0 0,-1 0 0,-1 0 0,-1 0 0,-1 7-150,0-24 6,-1 1 0,1 0 0,-1-1-1,0 1 1,0-1 0,0 1 0,-1-1 0,1 0 0,-1 0 0,0 1 0,-1-1 0,1 0 0,-1-1 0,1 1 0,-1 0 0,0-1-1,0 1 1,-2-1-6,-1 1-14,-1-1 0,1 1 0,-1-2 0,0 1 0,0-1 1,-1 0-1,1-1 0,0 1 0,-1-2 0,1 1 0,0-1 0,-1 0 0,1 0 0,-1-1 0,1 0 0,-6-2 14,-1 0-536,1 0 0,0-1 0,0-1 0,0 0 0,0-1 0,1 0 0,0-1 0,-9-6 536,13 6-1060,0 1 0,0-1 1,0 0-1,1-1 1,0 1-1,-2-5 1060,-8-18-2762</inkml:trace>
  <inkml:trace contextRef="#ctx0" brushRef="#br0" timeOffset="3">12025 643 7296,'0'5'10597,"-7"7"-8165,-7 10-1883,4-12-267,0 0 0,0-1-1,-1 0 1,0-1 0,-1 0 0,-5 3-282,-1-1-682,-1-1 1,1-1 0,-2-1-1,-1 1 682,9-4-2377,-1 0 0,1 2 0,0 0-1,-5 3 2378,7-2-3034</inkml:trace>
  <inkml:trace contextRef="#ctx0" brushRef="#br0" timeOffset="4">12105 903 7808,'-4'5'2880,"4"-5"-2240,-12-5 672,4 2 832,8 1-1184,-12-10 223,4 1-703,-9-7-32,5 8-256,-3-12-96,2 4-64,-2-3-1088,6 6 576,-7-9-2559,8 5 1695,-8-5-3360,9 2 2656</inkml:trace>
  <inkml:trace contextRef="#ctx0" brushRef="#br0" timeOffset="5">12020 596 9216,'5'22'3520,"-5"-22"-2752,4 33 576,-4-20 607,0 2-1151,-4 3 352,4 3-704,-5-3-192,5 4-160,-3-1-288,-1 1 96,-5 2-1152,9-2 672,-7-4-2687,2 3 1791,-7-4-3552,8 6 2848</inkml:trace>
  <inkml:trace contextRef="#ctx0" brushRef="#br0" timeOffset="6">12181 903 7296,'-5'-10'6884,"-6"-1"-3902,-15-6-1761,22 14-645,-82-50 832,72 45-1703,0 2 0,0-1 0,-1 2 0,0 0 0,0 1 0,-1 0 0,-1 1 295,-24-7-1934,-50-11-8578,69 18 7856</inkml:trace>
  <inkml:trace contextRef="#ctx0" brushRef="#br0" timeOffset="7">12025 704 5120,'-3'-3'4089,"3"3"3222,-1 5-2428,-1 0-6335,-13 28 2765,-8 17-3234,7-7-4606,12-23 3279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30T10:45:52.3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48 3584,'1'8'8184,"-1"28"-7382,-16 124-383,-4 68-422,17-200 519,1-21 313,2-20 509,4-36-1101,1 2 1,3-1-1,2 1 0,2 0 0,2 1 1,10-20-238,-22 59 54,1 1 1,0-1 0,1 1-1,0 1 1,0-1-1,0 0 1,0 1-1,4-4-54,-4 6 35,-1 1 0,1-1 0,0 1 0,-1-1 0,1 1 0,0 0 0,0 0 0,0 1 0,0-1 0,0 1 0,1 0 0,-1-1-1,5 2-34,-2-2 87,0 1-1,1 1 0,0 0 0,-1 0 0,0 0 0,1 2 0,5 0-86,-11-2 4,0 1-1,-1 0 1,2-1-1,-2 1 1,2 0 0,-2 0-1,1 0 1,-1 0-1,1 1 1,-1-2 0,1 2-1,-1-1 1,1 1 0,-1-1-1,0 1 1,1 0-1,-1-1 1,0 1 0,0 0-1,0-1 1,-1 1 0,1 0-1,0 0 1,-1 0-1,1 0 1,-1 0 0,0 0-1,0 0 1,0 0-1,0 0 1,0 0-4,0 6-48,-1-1 0,0 1 0,0-1 0,-1 1 0,0-1 0,-1-1 0,0 2 0,0-1 0,0-1 0,-1 1 0,1-1 0,-2 0 0,0 1 0,1-1 0,-1-1 0,0 0 0,-1 1 0,0-1 0,0 0 0,1-1 0,-2 0 0,1 0 0,-1 0 0,-6 1 48,3-3 69,10-5-267,2 2 162,-1 0 0,0 0 0,-1 1 0,1 0-1,1-1 1,-2 0 0,1 1 0,1-1-1,-2 1 1,2 0 0,-1 0 0,0 0 0,0 0-1,1 0 1,-1-1 36,6 2-17,0 0 0,-1 0 0,1 0-1,-1 2 1,0-2 0,1 2 0,-1 0 0,0 0-1,0 0 1,0 0 0,-1 1 0,1 0 0,-1-1-1,0 2 1,0 0 0,4 4 17,-6-5-8,1 0 0,-1 0 0,0 0 1,-1 1-1,0-2 0,1 2 0,-1 0 0,-1-1 0,2 2 0,-1 2 8,-1-4-14,-1-1-1,1 0 1,-1 1-1,0-1 1,0 1-1,0-1 0,-1 0 1,1 1-1,-1-1 1,0 0-1,0 0 1,0 0-1,-1 0 1,2 0-1,-2 0 0,-1 3 15,1-5 45,1 1-1,-1-1 0,1 1 0,-1-1 1,1 0-1,-1 0 0,0 0 0,0 0 1,0 0-1,1 0 0,-2 0 0,1-1 1,0 1-1,0 0 0,0-1 0,0 0 1,0 1-1,-2-1-44,-5 0 172,-1 0 0,1 0-1,-7-1-171,-25-5-228,-30-7 228,25 0-3670,32 6 390,5 1-421</inkml:trace>
  <inkml:trace contextRef="#ctx0" brushRef="#br0" timeOffset="1">450 477 3712,'0'5'544,"0"-1"-1,1 0 1,0 1 0,0-1-1,0 0 1,1 0 0,-1 0-1,1 0 1,-1 0 0,2 0 0,-1-1-1,1 3-543,-2-5 161,0-1 0,-1 2 0,1-1 0,0-1 0,0 1 0,0 0 0,0 0 0,0-1 0,-1 1 0,2 0 0,-1-1 0,0 1 0,0 0 0,0-1 0,0 0-1,1 0 1,-1 0 0,0 1 0,1-1-161,-1 0 22,0-1-1,1 1 0,-1 0 1,1 0-1,-1-1 1,1 1-1,-2-1 0,2 0 1,0 0-1,-2 1 1,2-1-1,-1 0 0,0 0 1,0 0-1,0 0 1,0 0-1,0 0 0,1 0 1,-2-1-1,1 1-21,7-9 188,-1-1 1,0 0-1,0 0 0,-1-1 0,0 1 0,-1-1 0,0-1 1,-1 1-1,1-10-188,-3 15 117,-1-1 0,0 1 0,0 0 0,-1-1 1,0 1-1,0-1 0,-1 1 0,-1 0 0,2-1 0,-3 1 0,2 0 1,-2 0-1,0 0 0,1 0 0,-1 1 0,-1-1 0,-4-5-117,8 11 36,-1-1 0,0 0 0,0 2 0,0-2 0,0 1 0,0 0 0,0 0 0,0 0 0,-1 0-1,1 0 1,0-1 0,0 2 0,-1-1 0,1 1 0,-1-1 0,0 0 0,1 1 0,-1 0 0,1-1-1,-1 1 1,1 0 0,-1-1 0,1 1 0,-1 0 0,1 0 0,-1 0 0,1 1 0,-1-1 0,0 0 0,1 1-1,-1-1 1,1 0 0,-1 1 0,1 0 0,-1 0 0,1-1 0,-1 1 0,1 0 0,-1 1-36,-6 4 53,2 0 1,-1 0-1,0 1 0,1 0 1,-1 0-1,0 2-53,2-2-46,0 1-12,-1-2-1,2 2 1,-1 0 0,1 0-1,0 0 1,1 0 0,0 1-1,1-1 1,0 2 0,0-2-1,1 1 1,-1 0 0,1 0-1,1-1 1,0 2 0,1 1 58,-1-9-139,0-1 0,1 1 1,-1-1-1,0 1 0,1-1 0,-1 1 1,0-1-1,1 1 0,0-1 0,0 1 1,-1-1-1,1 0 0,0 1 0,0-1 1,0 0-1,0 1 0,0-2 0,0 2 1,0-1-1,1-1 0,-2 2 1,2-1-1,0 0 0,-1-1 0,0 1 1,0-1-1,2 1 139,-1 0-307,0-1 0,0 0 0,0 0 0,0 0-1,1 0 1,-1 0 0,0 0 0,0-1 0,0 1 0,0-1 0,0 0 0,0 1 0,1-1 0,-2 0 0,1 0-1,0 0 1,0 0 0,0-1 0,-1 1 0,1-1 307,13-11-3722,0-3 943</inkml:trace>
  <inkml:trace contextRef="#ctx0" brushRef="#br0" timeOffset="2">777 10 4480,'10'-9'5731,"-10"9"-5632,0 0 0,1 0-1,-1 1 1,0-1 0,0 0 0,0 0 0,0 0 0,0 1 0,1-1 0,-1 0 0,0 0-1,0 0 1,0 0 0,1 0 0,-1 0 0,0 1 0,0-1 0,0 0 0,0 1 0,0-1-1,0 0 1,0 0 0,1 1 0,-1-1 0,0 0 0,0 0 0,0 0 0,0 0 0,0 1-1,0-1 1,-1 0-99,-1 31 1468,1-23-1450,-12 121 1737,-23 92-1755,36-221 0,-1 1 0,1-1 0,0 0 0,0 0 0,0 0 0,0 0 0,0 0 1,0 0-1,0 0 0,0 0 0,0 0 0,-1 0 0,1 1 0,0-1 0,0 0 0,0 0 0,0 0 0,0 1 0,0-1 1,0 0-1,0 0 0,0 0 0,0 0 0,1 1 0,-1-1 0,0 0 0,0 0 0,0 0 0,0 0 0,0 0 1,0 0-1,0 0 0,0 0 0,0 0 0,1 0 0,-1 0 0,0 1 0,0-1 0,0 0 0,0 0 0,0 0 1,0 0-1,0 0 0,0 0 0,0 0 0,0 0 0,0 0 0,1 1 0,-1-1 0,0 0 0,0 0 0,0 0 0,1 0 0,9-7 14,17-20-1,-18 18-33,-2 2 38,0 1 1,1 0-1,-1 0 1,1 0 0,0 1-1,4-1-18,-10 4 4,0 1-1,1 1 1,-1-1-1,0 0 1,1 0-1,-1 1 1,1 0-1,-1-1 1,1 1-1,-1 0 1,1 0-1,-1 0 1,1 1-1,-1-1 1,1 0-1,-1 1 1,1 0-1,-1 0 1,0-1-1,1 1 1,-1 0-1,0 0 1,0 1-1,0 0 1,0-2-1,1 3-3,2 0-1,-1 1 0,0 0 0,-1 0 0,1 1-1,0-1 1,-1 0 0,0 1 0,0 0 0,0 0 0,0-1-1,-1 2 1,0-1 0,0 0 0,0 5 1,-1-5 4,0 0-1,-1-1 1,1 0-1,-2 1 1,1-1-1,0 1 1,-1-1 0,0 0-1,0 1 1,0-1-1,-1 0 1,1 0-1,-1 0 1,0 1-1,0-2 1,-1 1 0,1 0-1,-3 3-3,3-5 24,0 1-1,0-1 0,-1 0 1,1 0-1,0-1 1,-1 2-1,1-2 0,-1 1 1,1-1-1,-1 1 1,0-1-1,-1 0 0,2 0 1,-2 0-24,-3 0 54,1 1 1,0-2 0,0 0-1,1 0 1,-2 0-1,1 0 1,-3 0-55,-10-4-445,-1-1 0,1 0 0,-1-1 0,0-2 445,16 7-242,-18-7-2472,2 1-886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30T11:26:08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643 497 6784,'7'12'2528,"-7"-6"-1952,0 8 736,0-11 224,0 9-256,0 7 0,0 2-384,0 0-97,0-1-447,0-3-352,0-5-96,0-3-384,3-1-191,0 5-833,4-7-320,0-1-1216,-1-5-1472,1 0 1472</inkml:trace>
  <inkml:trace contextRef="#ctx0" brushRef="#br0" timeOffset="1">660 312 7680,'0'-27'2880,"0"27"-2240,3-11 480,0 8 0,1-1-640,-1 2-256,2-1-1024,4-7-352,-3 8-2304,-1 0-1056,7-5 2144,0 4 1088</inkml:trace>
  <inkml:trace contextRef="#ctx0" brushRef="#br0" timeOffset="2">944 489 6784,'4'6'7875,"-10"-9"-3833,-4 0-4888,6 3 934,0 0-1,-2 0 0,2 0 0,0 0 0,0 2 1,-2-1-1,2-1 0,-1 2 0,1-1 0,0 1 1,0 0-1,0 0 0,-1 1 0,1-2 0,0 2 1,0 0-1,1-1 0,-1 1 0,1 1 0,0-1 0,-1 2-87,-1-1 36,3 0-1,-1 0 0,0 0 1,0 1-1,0-1 0,1 0 0,0 0 1,1 2-1,-2-2 0,1 2 0,1-2 1,1 2-1,-1-2 0,1 2 1,-2-2-1,2 2 0,0-1 0,2-1 1,-2 6-36,1-7-9,0 1 1,2 1 0,-1-3 0,-1 3-1,2-3 1,-2 1 0,2 1 0,0-1-1,0 0 1,0 0 0,-1 0-1,1 0 1,0-2 0,0 2 0,1 0-1,-1-2 1,1 0 0,-1 2 0,1-1-1,0-1 1,-1-1 0,2 2-1,-1-1 1,3 0 8,-4-1-213,-1 0 1,1 2-1,0-2 0,1 0 0,-1 0 1,0-2-1,0 2 0,0 0 0,-1-1 0,1 1 1,0-1-1,3-2 213,40-27-7360,-29 17 3739</inkml:trace>
  <inkml:trace contextRef="#ctx0" brushRef="#br0" timeOffset="3">1068 552 6656,'0'2'448,"-2"0"0,2 1 0,0-1 0,2 1 0,-2 0 1,0 0-1,0 0 0,1-2 0,-1 2 0,2 0 0,-1 0 0,-1-2 0,1 2 1,1 0-1,-1-2 0,1 2 0,-1 0 0,0-2 0,2 0 0,-1 2-448,-1-3 70,-1 2-1,2-1 0,-1-1 1,0 2-1,-1-2 1,2 0-1,-1 1 0,1-1 1,-1 0-1,0 1 1,1-1-1,-1 0 0,1 0 1,-2 0-1,1 0 1,0 0-1,1 0 0,-1 0 1,1 0-1,-1 0 1,1 0-1,-1-1 0,0 1 1,-1 0-1,2-1 1,-1 1-1,1 0 0,-1-2 1,0 2-1,-1-1 0,2 1 1,-1-2-1,-1 1 1,2 1-1,-1-2 0,-1 1 1,1 1-1,-1-1 1,2-1-1,-2 1 0,1-1-69,6-6 17,0-2-1,-1 0 1,0 0-1,-1 0 1,1 1-1,-2-1 1,0-2-1,1 1 1,-3 0-1,1 1 1,0-11-17,-3 19 2,2 1 0,-2-2-1,0 2 1,-2-2 0,2 2 0,0-2 0,0 1 0,-1 0 0,1 0 0,0 1-1,-2-2 1,1 1 0,1 1 0,-2-2 0,1 2 0,0-1 0,1 1 0,-2-2-1,1 2 1,-1-1 0,1 1 0,0 0 0,-2-1 0,1 1 0,1 1 0,0-2-1,-2 1 1,1 1 0,1-2 0,-2 1 0,2 1 0,-1 0 0,-2-1-2,1 1 3,2-2 1,-2 2-1,0 0 1,0 0 0,0 0-1,1 0 1,-1 0-1,1 0 1,0 0-1,-1 2 1,0-2 0,0 1-1,2 0 1,-2-1-1,0 2 1,2-1-1,-2 1 1,0-1-1,2 1 1,-2-1 0,1 0-1,0 1 1,0 1-1,1-2 1,-1 2-1,0-2-3,-4 11 148,-1-1 0,1 0 0,1 0 0,0 1 0,1-1 0,0 2 0,-2 11-148,5-16 148,-1 1 0,1-2 0,1 1 0,-1 1 0,1-1 0,1 0 0,-1-1-1,1 2 1,1-1 0,-1 1 0,2-2 0,1 4-148,-1-5 46,0-1 1,0 0-1,0 0 1,1 0-1,0-1 1,0 0-1,0 0 1,1 1-1,-1-3 1,0 3-1,2-3 1,-2 1-1,2 1 1,-1-2-1,0 1 1,0 0-1,1-2 1,-1 0-1,1 1 1,0-1-1,2 1-46,6 0-531,0 0 1,1-1-1,-1-1 0,0 0 1,0-1-1,0-1 0,-1 1 1,6-3 530,-16 4-377,0-2-1,-2 2 1,2 0 0,-1-1 0,1 1-1,-2-1 1,0-1 0,2 1 0,-1 1-1,-1-2 1,2 1 0,-2-1-1,1 1 1,-1 0 0,0-2 0,1 1-1,-1 1 1,1 0 0,1-4 377,9-21-4069</inkml:trace>
  <inkml:trace contextRef="#ctx0" brushRef="#br0" timeOffset="4">1 781 5376,'-1'6'4354,"9"-9"201,4-7-1574,-4 2-3352,5-13 521,-2 0-1,-1-1 0,-1 0 1,-1-1-1,-1 1 0,2-6-149,2-11 6,34-89 36,-25 76-31,-2 0 0,-2-2-1,-4 1 1,5-34-11,0-55 869,-17 187-515,1 0 0,4-1 0,9 45-354,-10-68-112,48 189 289,-42-177-1045,1-1-1,2-1 1,1 0-1,2 0 1,6 7 868,-12-19-1524,4 3-3432,-7-16 1820</inkml:trace>
  <inkml:trace contextRef="#ctx0" brushRef="#br0" timeOffset="5">405 482 7168,'-3'0'2720,"3"0"-2112,-4 5 512,1-3 128,-4-2-192,-3 0 32,-3-2-256,-2-3-65,-2 4-415,0-2-64,-13-7-64,8 6-96,-12-6-32,9 2-384,-5-1-128,7 4-1439,4-2-545,-5 7-1728</inkml:trace>
  <inkml:trace contextRef="#ctx0" brushRef="#br0" timeOffset="6">494 85 5632,'0'-13'3967,"-2"21"548,-1 23-1414,13 202 397,0-3-5214,-10-203 941,-1-17-444,1 1 0,0-1 0,1 1 1,1-1-1,-1 4 1219,0-12-689,-1-2 565,0 0 0,0 0 0,0 0 0,0 0 0,0 0 0,0 0 0,0 0 0,0 0 0,0 0 0,0 0 0,0 0 1,0 0-1,0 0 0,0 0 0,0 0 0,0 0 0,2 0 0,-2 0 0,0 0 0,0 0 0,0 0 0,0 0 0,0 0 0,0 0 0,0 0 0,0 0 0,0 0 0,0 0 0,0 0 0,0 0 0,0 0 0,0 0 0,1 0 0,-1 0 1,0 0-1,0 0 0,0 0 0,0 0 0,0 0 0,0 0 0,0 0 0,0 0 0,0 0 0,0 0 0,0 0 0,0 0 0,0 0 0,0 0 0,0 0 124,4-7-3189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30T11:26:08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48 3584,'1'8'8184,"-1"28"-7382,-16 124-383,-4 68-422,17-200 519,1-21 313,2-20 509,4-36-1101,1 2 1,3-1-1,2 1 0,2 0 0,2 1 1,10-20-238,-22 59 54,1 1 1,0-1 0,1 1-1,0 1 1,0-1-1,0 0 1,0 1-1,4-4-54,-4 6 35,-1 1 0,1-1 0,0 1 0,-1-1 0,1 1 0,0 0 0,0 0 0,0 1 0,0-1 0,0 1 0,1 0 0,-1-1-1,5 2-34,-2-2 87,0 1-1,1 1 0,0 0 0,-1 0 0,0 0 0,1 2 0,5 0-86,-11-2 4,0 1-1,-1 0 1,2-1-1,-2 1 1,2 0 0,-2 0-1,1 0 1,-1 0-1,1 1 1,-1-2 0,1 2-1,-1-1 1,1 1 0,-1-1-1,0 1 1,1 0-1,-1-1 1,0 1 0,0 0-1,0-1 1,-1 1 0,1 0-1,0 0 1,-1 0-1,1 0 1,-1 0 0,0 0-1,0 0 1,0 0-1,0 0 1,0 0-4,0 6-48,-1-1 0,0 1 0,0-1 0,-1 1 0,0-1 0,-1-1 0,0 2 0,0-1 0,0-1 0,-1 1 0,1-1 0,-2 0 0,0 1 0,1-1 0,-1-1 0,0 0 0,-1 1 0,0-1 0,0 0 0,1-1 0,-2 0 0,1 0 0,-1 0 0,-6 1 48,3-3 69,10-5-267,2 2 162,-1 0 0,0 0 0,-1 1 0,1 0-1,1-1 1,-2 0 0,1 1 0,1-1-1,-2 1 1,2 0 0,-1 0 0,0 0 0,0 0-1,1 0 1,-1-1 36,6 2-17,0 0 0,-1 0 0,1 0-1,-1 2 1,0-2 0,1 2 0,-1 0 0,0 0-1,0 0 1,0 0 0,-1 1 0,1 0 0,-1-1-1,0 2 1,0 0 0,4 4 17,-6-5-8,1 0 0,-1 0 0,0 0 1,-1 1-1,0-2 0,1 2 0,-1 0 0,-1-1 0,2 2 0,-1 2 8,-1-4-14,-1-1-1,1 0 1,-1 1-1,0-1 1,0 1-1,0-1 0,-1 0 1,1 1-1,-1-1 1,0 0-1,0 0 1,0 0-1,-1 0 1,2 0-1,-2 0 0,-1 3 15,1-5 45,1 1-1,-1-1 0,1 1 0,-1-1 1,1 0-1,-1 0 0,0 0 0,0 0 1,0 0-1,1 0 0,-2 0 0,1-1 1,0 1-1,0 0 0,0-1 0,0 0 1,0 1-1,-2-1-44,-5 0 172,-1 0 0,1 0-1,-7-1-171,-25-5-228,-30-7 228,25 0-3670,32 6 390,5 1-421</inkml:trace>
  <inkml:trace contextRef="#ctx0" brushRef="#br0" timeOffset="1">450 477 3712,'0'5'544,"0"-1"-1,1 0 1,0 1 0,0-1-1,0 0 1,1 0 0,-1 0-1,1 0 1,-1 0 0,2 0 0,-1-1-1,1 3-543,-2-5 161,0-1 0,-1 2 0,1-1 0,0-1 0,0 1 0,0 0 0,0 0 0,0-1 0,-1 1 0,2 0 0,-1-1 0,0 1 0,0 0 0,0-1 0,0 0-1,1 0 1,-1 0 0,0 1 0,1-1-161,-1 0 22,0-1-1,1 1 0,-1 0 1,1 0-1,-1-1 1,1 1-1,-2-1 0,2 0 1,0 0-1,-2 1 1,2-1-1,-1 0 0,0 0 1,0 0-1,0 0 1,0 0-1,0 0 0,1 0 1,-2-1-1,1 1-21,7-9 188,-1-1 1,0 0-1,0 0 0,-1-1 0,0 1 0,-1-1 0,0-1 1,-1 1-1,1-10-188,-3 15 117,-1-1 0,0 1 0,0 0 0,-1-1 1,0 1-1,0-1 0,-1 1 0,-1 0 0,2-1 0,-3 1 0,2 0 1,-2 0-1,0 0 0,1 0 0,-1 1 0,-1-1 0,-4-5-117,8 11 36,-1-1 0,0 0 0,0 2 0,0-2 0,0 1 0,0 0 0,0 0 0,0 0 0,-1 0-1,1 0 1,0-1 0,0 2 0,-1-1 0,1 1 0,-1-1 0,0 0 0,1 1 0,-1 0 0,1-1-1,-1 1 1,1 0 0,-1-1 0,1 1 0,-1 0 0,1 0 0,-1 0 0,1 1 0,-1-1 0,0 0 0,1 1-1,-1-1 1,1 0 0,-1 1 0,1 0 0,-1 0 0,1-1 0,-1 1 0,1 0 0,-1 1-36,-6 4 53,2 0 1,-1 0-1,0 1 0,1 0 1,-1 0-1,0 2-53,2-2-46,0 1-12,-1-2-1,2 2 1,-1 0 0,1 0-1,0 0 1,1 0 0,0 1-1,1-1 1,0 2 0,0-2-1,1 1 1,-1 0 0,1 0-1,1-1 1,0 2 0,1 1 58,-1-9-139,0-1 0,1 1 1,-1-1-1,0 1 0,1-1 0,-1 1 1,0-1-1,1 1 0,0-1 0,0 1 1,-1-1-1,1 0 0,0 1 0,0-1 1,0 0-1,0 1 0,0-2 0,0 2 1,0-1-1,1-1 0,-2 2 1,2-1-1,0 0 0,-1-1 0,0 1 1,0-1-1,2 1 139,-1 0-307,0-1 0,0 0 0,0 0 0,0 0-1,1 0 1,-1 0 0,0 0 0,0-1 0,0 1 0,0-1 0,0 0 0,0 1 0,1-1 0,-2 0 0,1 0-1,0 0 1,0 0 0,0-1 0,-1 1 0,1-1 307,13-11-3722,0-3 943</inkml:trace>
  <inkml:trace contextRef="#ctx0" brushRef="#br0" timeOffset="2">777 10 4480,'10'-9'5731,"-10"9"-5632,0 0 0,1 0-1,-1 1 1,0-1 0,0 0 0,0 0 0,0 0 0,0 1 0,1-1 0,-1 0 0,0 0-1,0 0 1,0 0 0,1 0 0,-1 0 0,0 1 0,0-1 0,0 0 0,0 1 0,0-1-1,0 0 1,0 0 0,1 1 0,-1-1 0,0 0 0,0 0 0,0 0 0,0 0 0,0 1-1,0-1 1,-1 0-99,-1 31 1468,1-23-1450,-12 121 1737,-23 92-1755,36-221 0,-1 1 0,1-1 0,0 0 0,0 0 0,0 0 0,0 0 0,0 0 1,0 0-1,0 0 0,0 0 0,0 0 0,-1 0 0,1 1 0,0-1 0,0 0 0,0 0 0,0 0 0,0 1 0,0-1 1,0 0-1,0 0 0,0 0 0,0 0 0,1 1 0,-1-1 0,0 0 0,0 0 0,0 0 0,0 0 0,0 0 1,0 0-1,0 0 0,0 0 0,0 0 0,1 0 0,-1 0 0,0 1 0,0-1 0,0 0 0,0 0 0,0 0 1,0 0-1,0 0 0,0 0 0,0 0 0,0 0 0,0 0 0,1 1 0,-1-1 0,0 0 0,0 0 0,0 0 0,1 0 0,9-7 14,17-20-1,-18 18-33,-2 2 38,0 1 1,1 0-1,-1 0 1,1 0 0,0 1-1,4-1-18,-10 4 4,0 1-1,1 1 1,-1-1-1,0 0 1,1 0-1,-1 1 1,1 0-1,-1-1 1,1 1-1,-1 0 1,1 0-1,-1 0 1,1 1-1,-1-1 1,1 0-1,-1 1 1,1 0-1,-1 0 1,0-1-1,1 1 1,-1 0-1,0 0 1,0 1-1,0 0 1,0-2-1,1 3-3,2 0-1,-1 1 0,0 0 0,-1 0 0,1 1-1,0-1 1,-1 0 0,0 1 0,0 0 0,0 0 0,0-1-1,-1 2 1,0-1 0,0 0 0,0 5 1,-1-5 4,0 0-1,-1-1 1,1 0-1,-2 1 1,1-1-1,0 1 1,-1-1 0,0 0-1,0 1 1,0-1-1,-1 0 1,1 0-1,-1 0 1,0 1-1,0-2 1,-1 1 0,1 0-1,-3 3-3,3-5 24,0 1-1,0-1 0,-1 0 1,1 0-1,0-1 1,-1 2-1,1-2 0,-1 1 1,1-1-1,-1 1 1,0-1-1,-1 0 0,2 0 1,-2 0-24,-3 0 54,1 1 1,0-2 0,0 0-1,1 0 1,-2 0-1,1 0 1,-3 0-55,-10-4-445,-1-1 0,1 0 0,-1-1 0,0-2 445,16 7-242,-18-7-2472,2 1-886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08:17:34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17 3680 0 0,'5'-2'-1075'0'0,"-5"-4"5015"0"0,-1 5-3431 0 0,1 1 0 0 0,0-1 0 0 0,-1 0 0 0 0,1 1 0 0 0,-1-1 0 0 0,0 1 0 0 0,1-1-1 0 0,-1 1 1 0 0,1-1 0 0 0,-1 1 0 0 0,0-1 0 0 0,1 1 0 0 0,-1-1 0 0 0,0 1-509 0 0,0 0 898 0 0,1 0-69 0 0,-10 2 765 0 0,1 1-1108 0 0,1 1-1 0 0,-1 1 0 0 0,1-1 1 0 0,1 2-1 0 0,-1-1 0 0 0,1 1 1 0 0,-3 2-486 0 0,6-5 82 0 0,1-1 1 0 0,0 1 0 0 0,0 0-1 0 0,0-1 1 0 0,0 2 0 0 0,0-1-1 0 0,1 0 1 0 0,-1 0 0 0 0,1 1-1 0 0,0 0 1 0 0,0-1 0 0 0,0 1-1 0 0,1 0 1 0 0,-1 0 0 0 0,1 0-1 0 0,-1 3-82 0 0,-2 12 372 0 0,3-16-331 0 0,0 0 1 0 0,0-1 0 0 0,1 1 0 0 0,-1 0 0 0 0,1 0 0 0 0,0 0 0 0 0,-1 0 0 0 0,1-1 0 0 0,0 1-1 0 0,1 0 1 0 0,0 2-42 0 0,0 2 19 0 0,1-1-1 0 0,0 0 1 0 0,0 0-1 0 0,0-1 0 0 0,1 1 1 0 0,0 0-1 0 0,0-1 1 0 0,0 0-1 0 0,1 1 0 0 0,0-1-18 0 0,-2-3 4 0 0,0-1 0 0 0,-1 1 0 0 0,1 0 0 0 0,0-1 0 0 0,0 0-1 0 0,0 1 1 0 0,1-1 0 0 0,-1 0 0 0 0,0 0 0 0 0,0 0 0 0 0,1 0 0 0 0,-1-1-1 0 0,0 1 1 0 0,1 0 0 0 0,-1-1 0 0 0,1 0 0 0 0,-1 0 0 0 0,1 1-1 0 0,-1-2 1 0 0,1 1 0 0 0,-1 0 0 0 0,0 0 0 0 0,1-1 0 0 0,-1 1 0 0 0,1-1-1 0 0,-1 0 1 0 0,1 0-4 0 0,2-1-33 0 0,0-1 0 0 0,-1 1 0 0 0,0-1 0 0 0,1 0 0 0 0,-1 0 0 0 0,0 0 0 0 0,-1-1 0 0 0,1 1 0 0 0,0-1 0 0 0,-1 0 0 0 0,0 0 0 0 0,0 0 0 0 0,0 0 0 0 0,-1-1 0 0 0,1 1 0 0 0,-1-2 33 0 0,10-10-133 0 0,-10 13 119 0 0,-1 1 1 0 0,1 0 0 0 0,0-1 0 0 0,-1 1-1 0 0,1-1 1 0 0,-1 0 0 0 0,0 0-1 0 0,1-1 14 0 0,7-21-16 0 0,-7 21 18 0 0,0 0 1 0 0,0-1-1 0 0,-1 0 0 0 0,1 1 1 0 0,-1-1-1 0 0,0 0 0 0 0,-1 0 1 0 0,1 1-1 0 0,-1-1 0 0 0,0 0 1 0 0,0-1-3 0 0,1 0-74 0 0,-2 4 89 0 0,1 2 60 0 0,0 21 238 0 0,1 1-1 0 0,1-1 1 0 0,2 6-313 0 0,-2-18 19 0 0,0 0-1 0 0,0 0 1 0 0,1 0-1 0 0,1 0 1 0 0,-1-1-1 0 0,1 1 1 0 0,1-1-1 0 0,3 6-18 0 0,-6-11-172 0 0,0 0-1 0 0,1 0 1 0 0,-1-1-1 0 0,1 1 1 0 0,-1-1-1 0 0,1 1 0 0 0,0-1 1 0 0,0 0-1 0 0,0 0 1 0 0,0 0-1 0 0,0 0 1 0 0,0-1-1 0 0,1 0 1 0 0,-1 1-1 0 0,0-1 1 0 0,1 0-1 0 0,2 0 173 0 0,5 1-1435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20:30.605"/>
    </inkml:context>
    <inkml:brush xml:id="br0">
      <inkml:brushProperty name="width" value="0.08819" units="cm"/>
      <inkml:brushProperty name="height" value="0.08819" units="cm"/>
      <inkml:brushProperty name="color" value="#008C3A"/>
    </inkml:brush>
  </inkml:definitions>
  <inkml:trace contextRef="#ctx0" brushRef="#br0">1418 1489 1920,'-1'1'256,"1"0"0,0 0-1,-1 0 1,1 0 0,0 0 0,0 0 0,0 0-1,0 0 1,0 0 0,0 0 0,0 0 0,1 0-1,-1 0 1,0 0 0,0 0 0,1-1-1,-1 1 1,0 0 0,1 1-256,0 1 596,1 0 0,-1 0 0,1 0 0,0 0 0,1 2-596,0-3 242,-1 1 1,1-1 0,0 0-1,0 0 1,0-1-1,0 1 1,0-1 0,0 1-1,0-1 1,0 0 0,0 0-1,1 0 1,-1-1-1,0 1 1,1-1 0,-1 0-1,0 0 1,1 0-243,8 0 463,0-1 0,-1-1-1,1 1 1,8-4-463,-8 2 107,-1-1-1,1-1 1,-1 0-1,0-1 1,0 0-1,0 0 1,-1-1-1,0 0 1,0-1-1,-1 0 1,0-1-1,-1 0 1,6-8-107,9-13 144,-2-1 1,-1-1 0,15-31-145,-22 36 25,-1 0 1,-1-1 0,-1 0-1,-1-1 1,0-9-26,10-68-48,1-76 48,-16 124 178,-3 1 1,-2-1 0,-2 0-1,-10-43-178,5 54 254,-7-13-254,9 38 31,-1 0 0,-2 0 0,-7-14-31,14 30 4,-1 0 0,-1 1 0,1-1-1,-1 1 1,0-1 0,0 1 0,-1 0 0,0 1-1,1-1 1,-2 1 0,1 0 0,0 0 0,-1 1-1,-2-2-3,-6-2-24,-1 1-1,-1 1 0,1 0 0,-1 1 0,-15-2 25,-11 0-52,-29 0 52,11 6 11,0 2-1,-7 4-10,37-4 27,-163 20-16,171-19 14,1 2 0,-1 0 0,1 1 0,-15 7-25,26-8-13,-1 0 0,1 0 0,0 1 0,1 1 1,0-1-1,0 2 0,0-1 0,1 1 0,-8 9 13,-6 13-29,1 2 0,1 0-1,-6 17 30,6-14-147,2-3-133,-1 1 194,2 1-1,-8 21 87,20-42-75,2 0 0,0 1 0,0-1 0,1 5 75,-4 54-356,6-44 341,0-1 0,2 1 0,1-1 0,1 0 0,2 0 1,0 0-1,2 0 0,1-1 0,1-1 0,13 25 15,107 201-235,-123-238 164,1 0 0,0-1 0,1 1 0,1-2 0,-1 1 0,4 1 71,-5-6 5,0 0 0,1 0 1,0-1-1,0 0 0,0 0 0,1-1 1,0 0-1,9 2-5,-2-1 39,-1-1 0,1-1 0,0 0 0,1-1 0,-1-1 0,0-1 0,1-1 0,-1 0 0,1-1-1,4-1-38,-6-2-431,-1-1 0,1 0 0,-1-1 0,0 0 0,12-8 431,21-8-3044,-43 19 2139,1 0 0,-1 0 0,0 0 0,0-1 0,0 0 0,-1 0 1,1 0-1,-1 0 0,1-2 905,10-11-2384</inkml:trace>
  <inkml:trace contextRef="#ctx0" brushRef="#br0" timeOffset="23119.52">1373 1556 3328,'-2'-2'553,"1"-2"4480,0 3-1463,1 4-2222,0-1-1804,-3 20 1160,3 179-516,0-114-3896,0-87 604</inkml:trace>
  <inkml:trace contextRef="#ctx0" brushRef="#br0" timeOffset="31147.01">1799 2543 4224,'0'2'386,"0"1"0,1-1 1,-1 0-1,1 1 0,0-1 1,-1 0-1,1 0 0,1 1-386,3 11 1048,0 10-360,-2 1 0,0-1 0,-2 5-688,0 74 192,-2-48 224,1-7-168,-3 163 1094,1-79-985,1-16-1975,2-65-3489,-2-40 2248,-2-3 774</inkml:trace>
  <inkml:trace contextRef="#ctx0" brushRef="#br0" timeOffset="35240.58">1034 2478 5120,'2'-2'1748,"0"4"-410,4 6 616,-6-6-1738,1-1 1,0 1 0,-1 0-1,1 0 1,-1 0 0,0 0-1,0 0 1,0 0-1,0 0 1,0 2-217,-3 22 522,0-9-277,-11 77 479,0 5-691,12-82-91,-2 29-540,1 18 598,1 166-202,-2-109 308,4-112-111,0 20-411,3 18 416,-2-22-398,-1-21-40,-1 1 0,1-1 0,1 1 0,-1-1 0,1 0 0,-1 1 0,1-1 0,1 0-1,-1 1 1,2 3 438,-2-7-2170</inkml:trace>
  <inkml:trace contextRef="#ctx0" brushRef="#br0" timeOffset="36180.3">1801 3384 5376,'-3'-1'470,"-1"1"1,1-1 0,0 1-1,0 0 1,-1 0 0,-2 1-471,-3 0 280,-166-10 1518,99 4-1497,0 3 0,-19 4-301,-122 11-299,209-12 118,3-1-471,0 1 1,0-1-1,0 0 0,0 0 0,0-1 0,0 1 0,0-1 0,0 0 0,-3-2 652,-2-4-2677</inkml:trace>
  <inkml:trace contextRef="#ctx0" brushRef="#br0" timeOffset="38169.4">1004 3434 640,'0'-8'1243,"-1"44"3744,0 8-3681,-3 65-1413,1 19 1040,3 160-431,-3-281-844,3 19 54,0-25 267,0-1-54,0 0 43,0 0 38,0 1 0,0 0 0,1 0 0,-1-1 0,0 1 0,1 0-1,-1-1 1,1 1 0,-1 0 0,1 0-6,9 2 139,-7-1-12,1-1-1,-1 0 1,1 0 0,-1 0-1,1 0 1,-1-1-1,1 0 1,0 1-127,47-2 1553,86 4 1630,-127-4-3253,-1 1 0,1-1 1,-1 0-1,0-1 0,0 0 0,0 0 0,0-1 1,7-4 69,4 1-2727,-20 5 2328,1 1 0,-1 0 1,1-1-1,-1 1 0,0-1 1,1 0-1,-1 1 0,1-1 1,-1 1-1,0-1 0,1 1 1,-1-1-1,0 0 0,0 1 1,1-1-1,-1 0 399,0-5-2885</inkml:trace>
  <inkml:trace contextRef="#ctx0" brushRef="#br0" timeOffset="38941.65">1354 4061 2688,'0'0'917,"2"3"-40,-1-3 2267,2-4-3106,-1 0-1,0 0 0,0-1 1,-1 1-1,0-1 0,1 1 1,-1-1-1,0-2-37,-1 3 21,4-13 14,2-14 374,2 0 1,7-20-410,-5 29-344,7-13 344,6-13-5165,-18 37 3282</inkml:trace>
  <inkml:trace contextRef="#ctx0" brushRef="#br0" timeOffset="39515.18">1421 3724 3712,'0'0'127,"-1"1"-1,1-1 1,-1 0 0,1 0-1,0 1 1,-1-1 0,1 0 0,0 1-1,0-1 1,-1 1 0,1-1-1,0 0 1,0 1 0,0-1-1,-1 1 1,1-1 0,0 1 0,0-1-1,0 0 1,0 1 0,0-1-1,0 1 1,0-1 0,0 1-1,0-1 1,0 1 0,0-1 0,0 1-1,0-1 1,0 0 0,1 1-1,-1-1 1,0 1 0,0-1-127,8 20 2256,-6-16-2186,6 11 161,1 0 0,0-1-1,1 0 1,5 6-231,17 21 53,-3 2 1,5 10-54,9 15-571,-41-64 335,1-1-1,0 1 1,0-1-1,2 2 237,3 3-825,-8-7 700,1-1-1,-1 1 1,1-1 0,-1 0-1,0 1 1,1-1-1,-1 1 1,1-1-1,0 0 1,-1 1-1,1-1 1,-1 0-1,1 0 1,-1 0 0,1 1-1,0-1 1,-1 0-1,1 0 1,0 0-1,-1 0 1,1 0 125,5 0-2016</inkml:trace>
  <inkml:trace contextRef="#ctx0" brushRef="#br0" timeOffset="40002.65">1631 4002 5248,'1'1'232,"0"1"0,0-1 0,0 0 0,0 1 0,0-1 0,0 0 0,1 0 0,-1 0 0,0 0 0,1 0 0,-1 0 0,1 0 0,-1 0 0,1 0-232,7 4 506,-4-1-315,2-1-1,-1 0 0,4 1-190,9 5 149,-14-6-73,1 1 143,1-1-1,-1 0 1,1 0-1,0 0 1,1 0-1,5 0-218,-11-3 40,0 0-1,1 0 1,-1 0 0,0 0-1,0-1 1,1 1-1,-1-1 1,0 1 0,0-1-1,0 0 1,1 0-40,23-14-264,-15 8-153,-7 5-62,0-1-1,0 0 1,4-4 479,2-5-6055,-10 9 4060</inkml:trace>
  <inkml:trace contextRef="#ctx0" brushRef="#br0" timeOffset="40569.75">1886 4011 3328,'3'-14'4669,"0"0"-3504,-1-23 22,-1 23-834,-1 0 0,0 0 0,0-2-353,-4-16 52,-10-103-344,-19-70 292,28 184-173,-2-15-1276,-6-9 1449,7 23-2026,3 14-182</inkml:trace>
  <inkml:trace contextRef="#ctx0" brushRef="#br0" timeOffset="42026.95">1189 4094 3072,'0'0'976,"0"0"-507,0 0 171,0 0 192,0 6 629,0 16-241,-1-1-1,-1 1 1,-4 18-1220,-9 56 1064,-2 68-1064,16-154-8,-2 55 294,3 17-286,0-30-409,3-54-2289,0-5-86</inkml:trace>
  <inkml:trace contextRef="#ctx0" brushRef="#br0" timeOffset="42387.55">1138 4634 5376,'-1'2'615,"0"1"0,0-1 0,0 0 0,0 0 0,-1-1 0,1 1 0,0 0 0,-1 0 0,0 0-615,1-1 73,-1 0 0,0 1 0,1-1 0,-1 0 0,0-1 0,0 1 0,1 0 0,-1 0 0,0-1 0,0 1 0,0-1 0,0 0 0,0 1 0,0-1 1,0 0-1,-1 0-73,-24-2 810,1-1 1,-1 0 0,-15-6-811,28 6 41,0 1 0,0 0 1,0 1-1,0 1-41,13 0-44,0 0 0,0 0 0,0 0 0,0 0 0,0 0 0,1 0 1,-1 0-1,0 0 0,0-1 0,0 1 0,0 0 0,0-1 44,0 1-260,1-1-1,-1 0 1,1 1-1,0-1 1,0 0-1,-1 1 1,1-1-1,0 0 1,0 1 0,0-1-1,0 0 1,0 1-1,0-1 1,0 0-1,0 1 1,0-1-1,0 0 261,0-6-2970</inkml:trace>
  <inkml:trace contextRef="#ctx0" brushRef="#br0" timeOffset="43688.09">1756 4038 3328,'9'23'2159,"-7"-19"-1895,0 0-1,0-1 1,-1 1 0,0 0 0,0 0 0,0 0-1,0 1 1,0-1 0,-1 1-264,-1 41 2075,-4 19-2075,4-48-29,0 0-1,2 0 1,0 9 29,10 51-313,-4-31 111,5 26-56,-6-39 207,-5-22-174,0 1 0,-1-1-1,0 0 1,-1 2 225,1 13-2966,0 2-1335,0 11 6421,2-35 2600,3 0-3346,5-1-572,27 5 1142,-17-3-1068,0-2 0,1 0-876,10 1 211,30 2-1494,27-2 1283,-73-4-2352</inkml:trace>
  <inkml:trace contextRef="#ctx0" brushRef="#br0" timeOffset="56301.63">1375 753 4992,'-2'3'1920,"2"-3"-1504,0 2 960,0-2 320,0 0-320,0 0-64,0 0-608,0 0-256,0 0-288,0 0-128,0 0 0,0 0-672,2 0-288,1-2-1440,-3-1-608,0 3 128</inkml:trace>
  <inkml:trace contextRef="#ctx0" brushRef="#br0" timeOffset="56767.15">1624 570 6144,'-5'-6'2368,"5"8"-1856,-4-2 384,4 0 64,0 0-160,0 0 0,0 0-160,0 0-64,0 0-320,0 0-224,0 0-64,0 0-320,-3 0-96,1 0-832,-5 0-288</inkml:trace>
  <inkml:trace contextRef="#ctx0" brushRef="#br0" timeOffset="57132.84">1166 529 5376,'-16'-9'2112,"10"7"-1664,0 0 960,6 2 288,0 0-224,0 4 0,3 5-768,3 1-256,4 2-288,-1-5-1376,0-3-544,-7-10-2112</inkml:trace>
  <inkml:trace contextRef="#ctx0" brushRef="#br0" timeOffset="68636.6">1494 1975 2048,'-3'1'1452,"6"0"1315,7 1 703,-8-1-4397,11 2 1584,0 0 0,1-1 1,-1 0-1,1-1 0,1-1-657,113 0 1989,-101-2-1578,-3-1 26,25 0-48,-45 3-353,0 0 0,0 0 0,0 1 0,0-1 0,-1 1 0,1 0 0,0 0 0,2 1-36,-1 0-4,0-1-1,0 0 0,0 1 1,0-2-1,0 1 1,0 0-1,2-1 5,24 2 38,-17 1 269,-5-1-1463,-2-1-2790,-4-3-987,1-4 1381</inkml:trace>
  <inkml:trace contextRef="#ctx0" brushRef="#br0" timeOffset="70288.97">2084 2024 1536,'-2'-2'-1405,"1"2"5819,4 1 1357,1 0-4765,1-1-915,0 1 0,0 0-1,1 0 1,-1 0 0,0 0-1,0 1 1,3 1-91,0 1-3,0 0-1,-1 0 1,0 0 0,0 1-1,0 0 1,0 0 0,-1 1-1,0 0 1,0 0 0,0 0-1,-1 1 1,0 0 0,-1 0-1,1 0 1,-1 0 0,2 6 3,13 40-120,8 21-107,-22-63 206,2 9 18,2-2 0,3 6 3,-5-11 3,-1 0 0,1 3-3,-1-2 26,0 0 1,2 0-27,7 9 164,1-1 1,0 0-1,11 8-164,-1 0-45,-20-21 13,0 0 0,-1 1 0,0-1 0,0 1 0,-1 0 0,3 9 32,3 10-1536,-7-23-1157</inkml:trace>
  <inkml:trace contextRef="#ctx0" brushRef="#br0" timeOffset="71368.8">1868 2507 3840,'-1'-1'910,"-1"0"-44,5 1 616,-3 0-703,0 0-16,0 0-118,0 0-69,0 0-187,0 0 129,0 0 111,0 5 667,0-2-1102,1-1 0,-1 0 0,0 0-1,1 0 1,-1 1 0,1-1 0,0 0 0,0 0 0,0 0 0,0 0 0,1 1-194,16 21 580,-8-12-397,13 16-224,-11-14-94,10 14 135,14 30-296,-15-22-443,13 15 739,-16-26-499,-13-17 193,0 0 0,1 0 0,0 0 1,7 5 305,28 28-4267,-34-35 1766</inkml:trace>
  <inkml:trace contextRef="#ctx0" brushRef="#br0" timeOffset="72168.48">2223 2916 5632,'15'1'3457,"-13"-1"-3218,1 1 1,0-1-1,-1 0 0,1 0 0,0 0 0,0-1 0,-1 1 0,1-1 0,0 1 0,-1-1 1,1 0-1,-1 0 0,1 0 0,0-1-239,3-1 85,3-2 133,-1 0 0,1-1 0,-1 0 0,-1-1 0,1 0 0,-1 0 0,1-2-218,42-60 378,7-9-735,-53 73 134,0 1 1,0-1 0,1 1-1,5-4 223,-8 7-212,-1 0 0,1 0-1,0-1 1,0 1 0,0 0 0,1 1-1,-1-1 1,0 0 0,0 1 0,0-1-1,1 1 1,-1-1 0,0 1 0,2 0 212,9 3-2976</inkml:trace>
  <inkml:trace contextRef="#ctx0" brushRef="#br0" timeOffset="77053.33">1312 1993 3072,'-1'9'6411,"-3"-6"-3513,-1-1-4133,-13-1 1822,9 0-355,-1 1-1,0-1 1,-9 0-232,-12 1 89,14 0-77,-1-1 1,-16-2-13,4 0 2,15 1-61,2 0 80,1 0 1,-1-1-1,-6-1-21,8 1-7,-1 0 0,0 0 0,-4 1 7,7 0-43,-9-3-752,-34 3-1418,52 0 2001,-1 0 0,1 0 1,0 0-1,-1 0 0,1 0 0,0 0 0,-1 0 1,1 0-1,0 0 0,0-1 0,-1 1 0,1 0 1,0 0-1,-1 0 0,1 0 0,0-1 0,0 1 1,-1 0-1,1 0 0,0 0 0,0-1 212,-6-4-2853</inkml:trace>
  <inkml:trace contextRef="#ctx0" brushRef="#br0" timeOffset="78876.47">785 2010 2176,'0'0'99,"0"0"0,0 0 0,-1 0 0,1 1-1,0-1 1,0 0 0,0 0 0,0 0 0,0 0 0,0 0 0,-1 0 0,1 0 0,0 0 0,0 0 0,0 0-1,0 1 1,0-1 0,0 0 0,0 0 0,0 0 0,0 0 0,0 0 0,0 0 0,0 0 0,-1 1-1,1-1 1,0 0 0,0 0 0,0 0 0,0 0 0,0 0 0,0 1 0,0-1-99,0 0 88,0 0 0,0 0 0,0 1 1,0-1-1,0 0 0,0 0 0,0 1 1,0-1-1,0 0 0,0 0 0,0 0 0,0 1 1,-1-1-1,1 0 0,0 0 0,0 0 1,0 1-1,0-1 0,-1 0 0,1 0 0,0 0 1,0 0-1,0 0 0,-1 1-88,-1 0 236,-1 0-1,1 0 0,-1 1 1,1-1-1,0 1 1,0 0-1,-1-1 1,1 1-1,0 1-235,0-1 91,-1 1-1,1-1 1,-1 0-1,0 0 0,1 0 1,-1 0-1,0-1 1,-2 1-91,-31 15 498,-4 2-116,26-14-355,0 1 1,1 0 0,0 2 0,0-1-1,0 1 1,1 1 0,0 0 0,1 1-1,0 0 1,-6 8-28,14-14 9,-11 12 44,0 1 1,1 0 0,1 1 0,-4 8-54,1 1 1,-10 14-1,17-30-2,0 0 1,0-1-1,-1 0 1,-9 7 1,-1-1 45,1-2 0,-18 10-45,-3 0-3136,35-21 1670</inkml:trace>
  <inkml:trace contextRef="#ctx0" brushRef="#br0" timeOffset="79887.84">998 2456 1664,'-1'0'135,"-1"0"-1,0 0 1,0 0-1,0 0 1,1 0-1,-1 0 1,0 0 0,0 0-1,1 1 1,-1-1-1,0 1 1,0-1 0,1 1-1,-1 0-134,-11 3 457,-67 15-238,68-18-560,0 0-1,0 0 1,-3-1 341,6 0-1611,5 0 726</inkml:trace>
  <inkml:trace contextRef="#ctx0" brushRef="#br0" timeOffset="80295.02">774 2486 4096,'-1'0'247,"0"1"1,1 0-1,-1 0 1,0-1-1,1 1 1,-1 0 0,1 0-1,-1 0 1,1 0-1,-1-1 1,1 2-248,-6 9 1751,-2-1-936,4-5-550,-1 0 1,1-1-1,-3 2-265,2-1 168,0 1 1,0-1-1,0 1 0,-2 3-168,-5 7 122,1-2-21,1 0 1,-3 7-102,3-4 325,-10 11-325,-62 72 1141,59-76-1214,-18 14 73,29-27 4,6-5-154,-12 9-2799,15-13 1242,2-4-687</inkml:trace>
  <inkml:trace contextRef="#ctx0" brushRef="#br0" timeOffset="80930.38">405 2821 4480,'-2'-4'725,"0"0"1,0 0-1,1 0 1,-1 0-1,1-1 1,0 1-1,0-1-725,-5-16 612,-3-5-271,3 10 40,0 1-1,-1-1 1,-2-2-381,-2 0 146,-1 1 0,0 0 0,-6-6-146,3 7-2950,-13-11 2950,9 10-4624,10 11 2027</inkml:trace>
  <inkml:trace contextRef="#ctx0" brushRef="#br0" timeOffset="126236.85">353 2651 4480,'0'0'1445,"0"2"-395,1-1 1809,0 1-2698,0 0 0,0 0 0,0 0 0,0 0 0,0 0 0,0 1 1,-1-1-1,1 0 0,-1 0 0,0 0 0,0 1 0,1-1 0,-1 0 0,-1 1 0,1-1 0,0 0 0,0 0 0,-1 1 0,0-1 0,1 0 0,-1 0 0,0 0 0,0 0 0,0 0 0,0 0 0,-1 1-161,-4 5 17,0-1 0,-1 0 0,0 0 0,0 0 1,-2 0-18,0 1-61,1 0 0,-1 0 1,-1 3 60,-70 83-1483,75-88 1315,0-1 0,0 1-1,-1-1 1,0-1 0,0 1 0,0-1-1,-1 0 1,1 0 0,-3 0 168,8-4-104,-3 2-161,-1-1-1,1 1 1,-1-1 0,0 0 265,-7 0-4169,9-1 1679,3 0 634</inkml:trace>
  <inkml:trace contextRef="#ctx0" brushRef="#br0" timeOffset="127122.88">61 2951 1664,'0'0'77,"0"1"0,-1-1-1,1 1 1,0-1 0,0 1 0,-1-1-1,1 1 1,0-1 0,0 1 0,0-1 0,0 1-1,0 0 1,0-1 0,0 1-77,-3 10 888,-22 21 1858,24-31-2687,1 0 0,-1 0 1,1 0-1,0 0 0,-1 0 0,1 0 0,0 0 1,-1 0-1,1 0 0,0 0 0,0 0-59,-1 6 277,0-3-181,0 0 0,1 1 1,0-1-1,0 1 0,0-1 0,1 5-96,-1 5 271,0-12-276,0 0-1,0 1 1,0-1 0,0 0-1,1 1 1,-1-1 0,1 0-1,-1 0 1,1 0 0,0 1-1,0-1 1,0 0 0,0 0-1,0 0 1,0 0 5,0-1 5,0 0 0,0 1 0,-1-1 0,1 0 0,0 0 0,0 0 0,0 0 0,1 0 0,-1 0 0,0 0 0,0 0 0,0 0 0,1-1 0,-1 1 0,0 0 0,1-1 0,-1 1 0,1-1 0,-1 0 0,0 1 0,1-1 0,-1 0 0,1 0 0,-1 0 0,1 0 0,-1 0 0,1 0 0,-1 0 0,1-1 0,-1 1 0,1 0 0,0-1-5,25-10 726,-22 10-658,-1 0 0,1-1 0,-1 0 1,0 0-1,0 0 0,0 0 0,0-1 1,0 1-1,-1-1 0,2-1-68,3-4 249,0-1-1,-1 1 1,0-2-1,0 1 1,4-9-249,-10 15 19,0 1 1,-1 0 0,1 0-1,-1 0 1,1-1-1,-1 1 1,0 0 0,0 0-1,0-1 1,0 1 0,0 0-1,-1 0 1,1-1 0,-1-1-20,0 2-11,1 1 0,-1-1 1,1 1-1,-1 0 1,1-1-1,-1 1 1,0-1-1,0 1 1,0 0-1,0 0 0,0-1 1,0 1-1,0 0 1,0 0-1,0 0 1,0 0-1,-1 0 1,1 0-1,0 1 0,-1-1 1,1 0-1,-1 1 11,1-1-18,0 1-1,0 0 0,0 0 0,0 0 0,0 0 0,0 1 0,0-1 1,0 0-1,0 0 0,0 1 0,0-1 0,0 0 0,1 1 1,-1-1-1,0 1 19,-14 8-513,9-5 220,-14 9-948,13-7 1005,-1-1 0,0 0 1,0-1-1,0 0 0,0 0 0,-5 0 236,12-3 7,0-1-1,0 0 1,-1 0-1,1 0 1,0 0-1,0 0 1,-1 0-1,1 0 1,0 0-1,0-1 1,0 1-1,-1 0 1,1-1-1,0 1 1,0-1-1,0 1 1,0-1-1,0 0 1,0 0 0,0 1-1,0-1 1,0 0-1,0 0 1,0 0-1,0 0 1,1 0-1,-1 0 1,0 0-1,0 0-6,1-1-377,-1 1 0,1 0-1,-1 0 1,1 0 0,-1-1 0,1 1-1,0 0 1,0-1 0,-1 1 0,1-1 377,0-6-2059</inkml:trace>
  <inkml:trace contextRef="#ctx0" brushRef="#br0" timeOffset="127912.4">56 3001 3072,'-1'2'328,"1"0"1,0-1-1,-1 1 1,1-1 0,-1 1-1,0-1 1,1 1-1,-1-1 1,0 1-1,0-1 1,-1 1-329,2-1 106,-1 0 0,1 0 0,-1 0 0,0 0 1,0-1-1,1 1 0,-1 0 0,0-1 0,0 1 1,0 0-1,0-1 0,0 1 0,0-1 0,0 1 1,0-1-1,0 0 0,0 1 0,0-1-106,1 0 11,-1 0 0,1 0 0,-1-1 0,1 1 1,-1 0-1,1 0 0,-1 0 0,1-1 0,-1 1 0,1 0 0,0 0 0,-1-1 0,1 1 1,0 0-1,-1-1 0,1 1 0,0 0 0,-1-1 0,1 1 0,0-1 0,0 1 0,-1 0 1,1-1-1,0 1 0,0-1 0,0 1 0,0-1 0,-1 1 0,1-1 0,0 1 0,0-1 0,0 1 1,0-1-1,0 1-11,0-22 114,1 16 45,-1 3-98,0 1 0,1 0 0,0 0 1,-1 0-1,1-1 0,0 1 1,0 0-1,0 0 0,0 0 0,0 0 1,0 0-1,2-1-61,1-2 237,0 0-1,1 0 1,4-3-237,7-5 103,1 0 0,1 2 1,13-7-104,17-11 63,-13 8 5,-9 4-130,10-8 62,-28 19-216,-1 0 0,0-1 0,0 1 0,0-1 0,-1-1 0,4-5 216,-2 1-445,-1 0 0,3-8 445,-8 15-565,0 1-1,0-1 1,-1 0-1,0 0 1,0 0 0,0 0-1,0 0 1,-1-4 565,0 1-2443</inkml:trace>
  <inkml:trace contextRef="#ctx0" brushRef="#br0" timeOffset="128410.17">147 2753 1792,'11'-14'927,"1"1"-1,0 0 1,1 1 0,8-6-927,-13 12 365,24-18 1301,-32 24-1639,0 0 0,0 0-1,0 0 1,0 0-1,0 0 1,0 0 0,0 0-1,0 0 1,1 0-1,-1 0 1,0 0 0,0 0-1,0 0 1,0 0-1,0 0 1,0 0 0,0 0-1,0 0 1,0 0-1,0 0 1,0 0 0,0 0-1,1 0 1,-1 0-1,0 0 1,0 0-1,0 0 1,0 0 0,0 0-1,0 0 1,0 0-1,0 0 1,0 0 0,0 0-1,0 0 1,0 0-1,0 0 1,0 1 0,0-1-1,0 0 1,0 0-1,0 0 1,1 0 0,-1 0-1,0 0 1,0 0-1,0 0 1,0 0 0,0 0-1,0 0 1,0 0-27,0 7 454,-3 7-78,-2-3-168,0 1-1,-1-2 1,-1 1 0,1 0 0,-2-1-1,1-1 1,-8 7-208,-13 13 356,-24 17-356,21-19 3,20-17-14,1 1 1,0 0-1,0 1 0,0 3 11,-2 3-2789,-4 8 2789,10-19-4133,6-6 1552</inkml:trace>
  <inkml:trace contextRef="#ctx0" brushRef="#br0" timeOffset="129368.48">348 2626 3456,'0'0'240,"0"-1"1,0 0 0,1 1-1,-1-1 1,0 1-1,1-1 1,-1 1-1,0-1 1,1 1-1,-1-1 1,1 1-1,-1 0 1,0-1 0,1 1-1,-1-1 1,1 1-1,-1 0 1,1-1-1,0 1 1,-1 0-1,1 0 1,-1 0-1,1-1 1,-1 1 0,1 0-1,0 0 1,-1 0-1,1 0 1,0 0-241,-1 3 1200,-3 6-878,0 0 0,-1-1 0,0 0 0,0 0 1,-1 0-1,-2 2-322,4-5 99,-7 11 7,-1 0 1,-1 0 0,-1-2-1,0 1 1,0-2 0,-9 6-107,-18 14 24,-54 48 69,63-54-162,18-16-168,0 0-1,-5 8 238,16-18-90,1 1 1,0 0-1,0 0 1,0-1-1,0 1 0,0 0 1,1 0-1,-1 0 1,1 0-1,-1 0 0,1 0 1,-1 0-1,1 1 90,1 29-549,-1-15 450,0-13 81,0-2 5,0 0-1,0 0 1,0 0 0,0 0 0,0 0 0,1 0 0,-1 0 0,1 0-1,-1 0 1,1 0 13,0-1 38,2 1-140,-2-1 95,0-1 0,1 1 0,-1-1 0,0 1 0,1-1 0,-1 0 0,1 0 0,-1 0 0,0 0 0,1 0 0,-1 0 0,1 0 0,-1 0 0,1-1 0,-1 1 0,1 0 7,24-10-325,-19 8 122,-3 0-87,1-1 0,-1 1-1,0-1 1,0 0 0,3-2 290,4-4-245,19-9 167,-24 15 81,0 0 1,0-1-1,0 1 1,0-1-1,-1-1 0,0 1 1,1-1-1,-2 0 0,4-3-3,-7 6 10,-1 0 0,1 1 0,0-1 0,-1 0 0,1 0 0,-1 1 0,0-1 0,0 0 0,0 0-1,0 0 1,0 0 0,0 1 0,0-2-10,0-4 351,0 7-185,5 11 223,0-1-442,-3-6-30,0-1 0,-1 1 0,1 0 0,-1-1 0,0 1-1,0 0 1,0 2 83,-1-6-501,0 0-171,0 0-336,1 0-331,1-2-623</inkml:trace>
  <inkml:trace contextRef="#ctx0" brushRef="#br0" timeOffset="129929.64">205 2948 4096,'-1'-1'188,"1"1"1,-1-1-1,0 1 1,1 0-1,-1 0 1,0-1-1,1 1 0,-1 0 1,0 0-1,0 0 1,1 0-1,-1 0 1,0 0-1,1 0 1,-1 0-1,0 0 0,0 0 1,1 0-1,-1 0 1,0 1-1,1-1 1,-1 0-189,-1 1 105,0 0 0,0 0 0,0 0 1,1 1-1,-1-1 0,0 0 1,1 1-1,-1 0-105,-2 2-40,0 1-1,1 0 1,0-1 0,0 1 0,0 0-1,0 1 41,-1 6 196,-1 1 0,2-1 0,0 1 0,0 0 0,1 0 0,1 0 0,0 0-1,1 0 1,0 1 0,1-1 0,2 9-196,-3-19 22,1 0 1,-1-1-1,1 1 0,0 0 0,0-1 1,0 1-1,1 0 0,-1-1 0,0 0 1,1 1-1,0-1 0,0 0 1,-1 0-23,0-1 11,0 0 1,0 0-1,0-1 1,0 1 0,0 0-1,0-1 1,0 1-1,0-1 1,0 0-1,0 1 1,0-1 0,0 0-1,0 1 1,0-1-1,0 0 1,0 0 0,1 0-1,-1 0 1,0 0-1,0 0 1,0 0 0,0-1-1,0 1 1,0 0-1,0 0 1,0-1-1,1 1 1,-1-1 0,0 1-1,-1-1 1,1 0-1,0 1 1,0-1-12,3-2 20,0 0 0,-1 0 0,0 0-1,0-1 1,0 1 0,0-1 0,0 0 0,-1 0 0,1-1-20,5-10 50,5-13-50,-10 22 11,-1 0 13,2-2 28,-1 0 0,0 0 1,0-1-1,-1 0-52,-2 6 44,1 0 1,-1 0-1,0 0 1,0 0-1,0 0 1,0 0-1,0 0 0,-1 0 1,1 0-1,-1 0 1,0 0-1,0 1 1,-1-4-45,1 5 54,0-1 1,0 1-1,0-1 0,0 1 1,0 0-1,0 0 1,-1-1-1,1 1 1,0 0-1,0 0 1,-1 0-1,1 0 1,-1 0-1,1 0 1,-1 1-1,1-1 0,-1 1 1,0-1-1,1 1 1,-1-1-1,-1 1-54,2 0 29,-1-1-1,1 1 1,0 0 0,-1 0-1,1 1 1,-1-1-1,1 0 1,0 0-1,-1 1 1,1-1-1,0 1 1,-1-1-1,1 1 1,0-1 0,0 1-1,0 0 1,-1 0-1,1-1 1,0 1-1,0 0 1,0 0-1,0 0 1,0 0 0,1 0-1,-1 1 1,0-1-1,0 0-28,-1 3 30,1-1-1,0 1 0,-1 0 1,1-1-1,0 1 0,1 0 0,-1 0 1,1-1-1,0 1 0,0 4-29,0 5-32,2 1-1,1 5 33,-2-9-20,1-3-14,-1-1 0,0 0 0,1 0 0,3 6 34,-4-10-32,0 0 0,0 1 0,0-1-1,0 0 1,1 0 0,-1 0 0,1 0 0,0 0-1,0 0 1,-1-1 0,1 1 0,0-1 0,1 1 32,-2-1-45,0-1 1,-1 1-1,1-1 1,0 0-1,0 0 1,-1 1 0,1-1-1,0 0 1,0 0-1,-1 0 1,1 0-1,0 0 1,0 0-1,-1 0 1,1 0 0,0 0-1,0 0 1,-1 0-1,1-1 1,0 1-1,0 0 45,0-1-114,1 0-1,-1 0 0,0 0 0,0 0 0,1 0 0,-1 0 0,0 0 1,0 0-1,0 0 0,0-2 115,2-1-452,0-1 0,-1 1-1,0-1 1,0 0 0,0 0 0,0-1 452,4-20-2901</inkml:trace>
  <inkml:trace contextRef="#ctx0" brushRef="#br0" timeOffset="131599.51">2373 2740 3200,'0'0'1216,"0"0"-928,0 3 384,0-3 224,3 5-320,-1 0 0,5 3-128,-1 1 32,0 1-256,0 1-192,3 3-128,3-1 64,1 3 64,1 3-288,2-5-128,-1-1-672,1 1-1472,-4-1 160</inkml:trace>
  <inkml:trace contextRef="#ctx0" brushRef="#br0" timeOffset="132010.68">2360 2824 3456,'2'3'275,"-1"1"-1,1-1 1,0 0-1,0 1 1,0-1 0,0 0-1,0 0 1,1 0-1,0-1 1,1 2-275,6 5 587,1-1 0,4 3-587,6 4 341,19 16-1872,2 6 1531,-26-22-997,-10-9-512</inkml:trace>
  <inkml:trace contextRef="#ctx0" brushRef="#br0" timeOffset="132426.64">2424 2772 3584,'1'4'193,"-1"1"-1,1-1 1,0 0 0,0 0 0,0 0-1,0 0 1,1 0 0,0 0-1,0 0 1,0-1 0,0 1 0,0 0-1,1-1 1,1 2-193,7 8 1037,1-1-1,1 0 1,0 0-1037,7 6 464,-12-10-465,13 12-47,1-1 1,0-1 47,-12-10-708,-1 0 1,8 9 707,-7-7-5140,-10-10 3215</inkml:trace>
  <inkml:trace contextRef="#ctx0" brushRef="#br0" timeOffset="133782.37">2580 2905 3456,'0'0'1221,"4"0"2336,0 2-3382,0 1 0,0-1 0,0 1 0,0 0 0,0 0 0,-1 0 0,1 0 0,-1 1 0,0-1-175,3 4 97,0 1 0,-1-1 0,0 1 0,1 3-97,1 1 77,-1 1 1,-1 0-1,0-1 0,-1 2 1,0-1-1,-1 0 0,-1 1 1,1 12-78,1 60 250,0-29 721,-2 19-971,-3-74-1,1 0 0,-1 0 0,1 0 0,-1-1 0,0 1 0,0 0 0,0 0-1,0-1 1,0 1 0,0-1 0,0 1 0,0-1 0,-1 1 0,1-1 0,-1 0 0,1 1 0,-1-1 0,1 0 0,-1 0 0,0 0 1,1-1-49,0 0 1,0 0 0,0 0 0,0 0-1,0 0 1,0-1 0,0 1 0,0 0-1,0-1 1,0 1 0,0-1 0,0 1-1,1-1 1,-1 1 0,0-1 0,0 1-1,0-1 49,-7-4-203,6 4 189,0 0 1,0 0 0,0 0-1,0 0 1,0-1-1,0 1 1,0-1 0,0 1-1,1-1 1,-1 0 0,1 0-1,-1 0 1,1 0 0,0 0-1,-1 0 1,1 0 0,0 0-1,0-1 1,0 0 13,-2-8 26,1 1 0,-1-1 0,2 0 1,-1 0-27,-4-24 31,5 32-26,-4-15-63,1 0-1,0-2 59,4 17 6,0 0-1,0 0 1,0 0 0,1 0-1,-1 1 1,1-1-1,0 0 1,-1 0-1,1 1 1,1-1-1,-1 0 1,1-1-6,-1 3 3,0 0 0,-1 0 0,1 0 0,0 0 0,0 0 0,0 0 0,0 0 0,0 0 0,0 0-1,0 0 1,0 0 0,1 0-3,-1 1 1,0 0 0,-1 0-1,1-1 1,0 1 0,0 0-1,-1 0 1,1 0 0,0 0-1,0 0 1,-1 0 0,1 0-1,0 0 1,0 0 0,-1 0-1,1 1 1,0-1 0,-1 0-1,1 0 1,0 1 0,-1-1-1,1 0 1,0 1 0,-1-1-1,2 2-4,0 0-1,0-1 1,0 1 0,0 0 0,0 0 0,-1 0 0,1 1 0,-1-1-1,0 0 1,1 2 4,9 23-113,-8-18-236,-1-1 0,0 1 0,0 0 0,-1-1 0,0 1 0,-1 0 0,0 0 0,0 0 0,-2 4 349,2-10-417,-1-1 0,1 1 0,-1-1 0,0 1-1,0-1 1,0 0 0,-1 1 0,1-1 0,-1 0 0,0 1 417,-4 2-1909</inkml:trace>
  <inkml:trace contextRef="#ctx0" brushRef="#br0" timeOffset="134157.31">2585 3032 2816,'0'-14'1056,"0"12"-832,0-1 352,0 3 128,0 0-320,0 0-128,0 5-1376,0 1-576,0 2 320,-2 3 288</inkml:trace>
  <inkml:trace contextRef="#ctx0" brushRef="#br0" timeOffset="134505.79">2558 2940 3456,'4'11'1312,"-2"-3"-1024,5 11 640,-2-6 192,4 14-480,4 12-192,-1 3-416,0 2-192,1-3-1472,-4-7-672,0-7 544,-6-5 352</inkml:trace>
  <inkml:trace contextRef="#ctx0" brushRef="#br0" timeOffset="134856.1">2583 3043 4608,'-3'5'1760,"3"6"-1376,3 10 320,-1-4 32,2 7-288,-1 8-96,-1 1-640,2-6-192,-1-3-1888,-3-4-832</inkml:trace>
  <inkml:trace contextRef="#ctx0" brushRef="#br0" timeOffset="134857.1">2512 3005 5248,'7'-4'2016,"-2"10"-1568,-1 0 512,-1-1 160,-1 9-256,2 11-32,-1 12-416,3 3-96,1-2-192,-2-3-288,-1-5-64,-2-6-1120,1-5-384</inkml:trace>
  <inkml:trace contextRef="#ctx0" brushRef="#br0" timeOffset="135205.66">2522 3091 4992,'6'25'1824,"-6"-7"-1408,3 12 32,-3-14-128,0 3-544,0 0-256,0 0-1664,0-3-672</inkml:trace>
  <inkml:trace contextRef="#ctx0" brushRef="#br0" timeOffset="135610.22">2467 3053 5120,'0'11'2016,"0"0"-1568,0 13 576,0-7 224,0 7-224,0 6 32,0-1-384,0 2-160,0-4-288,-3-4-384,-1-1-128,2 0-992,-1-9-352,-1-2-1568</inkml:trace>
  <inkml:trace contextRef="#ctx0" brushRef="#br0" timeOffset="144402.57">1491 1943 6144,'1'5'2868,"0"-5"-2771,-1 1 1,0-1 0,0 0 0,0 0 0,0 1 0,1-1 0,-1 0 0,0 0 0,0 1 0,0-1-1,0 0 1,0 1 0,0-1 0,0 0 0,0 0 0,0 1 0,0-1 0,0 0 0,0 1 0,0-1-1,0 0 1,0 0 0,0 1 0,0-1 0,0 0 0,0 1 0,-1-1 0,1 0 0,0 0 0,0 1-1,0-1 1,0 0 0,-1 0 0,1 0 0,0 1 0,0-1 0,0 0 0,-1 0 0,1 0 0,0 1-98,-6 1 192,1 1 0,-1-1 0,1 0 0,-1 0 0,0-1 1,0 0-1,1 0 0,-1 0 0,0-1 0,0 0-192,-1 1 79,-50 3-4095,-57-3 4016,84-4-2278,-1-4-596</inkml:trace>
  <inkml:trace contextRef="#ctx0" brushRef="#br0" timeOffset="-42014.19">1650 1151 3328,'0'0'255,"0"0"1,0 0-1,0 0 1,0 0-1,0 0 1,0 0-1,0 1 1,0-1-1,0 0 1,0 0-1,1 0 1,-1 0-1,0 0 0,0 0 1,0 0-1,0 0 1,0 0-1,0 1 1,0-1-1,0 0 1,0 0-1,0 0 1,0 0-1,0 0 1,0 0-1,0 0 1,0 1-1,0-1 0,0 0 1,0 0-1,0 0 1,0 0-1,0 0 1,0 0-1,0 0 1,0 1-1,-1-1-255,-1 8 2272,-5 8-2535,6-13 270,-1-1 0,1 1 0,-1-1 0,0 1 1,1-1-1,-1 0 0,0 0 0,-1 0 0,1 0 0,0 0 0,-1 0 1,1 0-1,0-1 0,-1 1 0,0-1 0,1 0 0,-1 0 0,0 0 1,-1 0-8,-4 1 121,-1-1 1,0 0 0,1 0-1,-1-1 1,-6-1-122,4 1 143,-1 0 0,1 1 0,-2 0-143,1 0 1,-1 0-1,0-1 1,0 0-1,-9-2 0,11 1-92,-39-2 97,13 1-9,-26 2 4,15 1 68,-5-1-361,51 0 86,1 0 0,-1-1 0,1 1 1,-1-1-1,1 0 0,-1 1 0,1-1 1,-1 0-1,1 0 0,0 0 1,0 0-1,-1 0 0,1 0 0,0 0 1,0-1-1,0 1 0,0 0 0,0 0 1,0-1-1,0 0 207,-9-10-6617,7 9 3833</inkml:trace>
  <inkml:trace contextRef="#ctx0" brushRef="#br0" timeOffset="-41044.89">1144 1204 3712,'-5'-3'1408,"5"3"-1120,-5-3 640,5 3 288,-1 0-256,-1 0-64,0-1-320,1-1-32,-2 1-320,1-1-128,-2 1 0,1-1-128,-2 1 0,2 0-608,-4-2-224,2-1-1952</inkml:trace>
  <inkml:trace contextRef="#ctx0" brushRef="#br0" timeOffset="-34593.69">1897 283 6144,'1'-27'7044,"2"-12"-5164,1-9-1482,-3 32-392,2-70-1569,-4 81-848,0 3-1791</inkml:trace>
  <inkml:trace contextRef="#ctx0" brushRef="#br0" timeOffset="-34209.18">1852 200 6400,'-3'5'4798,"2"-11"-1326,0-1-3593,-2-21 1068,0-8-947,-1-15 253,2 15-1368,1 31-79</inkml:trace>
  <inkml:trace contextRef="#ctx0" brushRef="#br0" timeOffset="-33842.23">1766 173 5376,'-3'4'2016,"3"-4"-1568,-4-2 704,4 2 224,-1-2-128,-1-1 0,-2-3-352,1-2-160,0-3-416,-1-2-64,1-2-32,-1 2-192,1 1 0,2 2-448,-1 0-224,1 0-928,-1 3-352,0 1-1536</inkml:trace>
  <inkml:trace contextRef="#ctx0" brushRef="#br0" timeOffset="-33492.15">1648 131 6400,'-3'-2'2464,"1"-1"-1920,0-4 672,2 4 192,-2-2-416,1-1-128,-1-2-416,0-1-128,-1 0-192,0-1-160,-1-1 0,1 2-960,0 2-448,0 0-1312,-1 1-1568,-2 1 1312</inkml:trace>
  <inkml:trace contextRef="#ctx0" brushRef="#br0" timeOffset="-33141.97">1483 172 8064,'-3'6'3072,"3"-6"-2400,-4 1 448,3-1 32,-1 0-416,-1-1 0,0-2-384,1 0-128,-1-8-128,-2-6-160,-2-1 32,2-1-128,0 3-32,0 0-608,0 2-288,0 1-768,2 2-288,-2 3-1120</inkml:trace>
  <inkml:trace contextRef="#ctx0" brushRef="#br0" timeOffset="-32791.94">1325 113 7296,'2'-12'2720,"-2"6"-2112,-2-6 256,0 6 0,1-1-320,-2-1 32,-2 0-352,-2-1-64,0 0-96,1 0-64,-3 0 32,1 2-896,0 1-352,-1 1-2368</inkml:trace>
  <inkml:trace contextRef="#ctx0" brushRef="#br0" timeOffset="-32407.97">1196 167 6400,'-2'-3'2368,"2"3"-1856,-3-10 800,3 9 256,-2-6-384,-1-4-32,-2-4-384,0 2-160,-2 1-352,2 0-160,-1 2 0,1-2-288,-1 5-96,1-1-1344,0 2-576</inkml:trace>
  <inkml:trace contextRef="#ctx0" brushRef="#br0" timeOffset="-32041.5">940 221 7424,'16'1'7152,"-21"-10"-6155,-5-7-322,0-1 0,0 0 1,-4-14-676,4 8-3685,-12-17 3685,15 30-5840,-2 3 1094</inkml:trace>
  <inkml:trace contextRef="#ctx0" brushRef="#br0" timeOffset="-31687.51">876 309 6656,'2'-3'2464,"-2"0"-1920,0-4 832,0 2 288,0 1-416,-2-3-160,1-2-416,-1-1-192,1-4-256,-1-1-161,1-1 33,-1 0-351,0 0-65,1 1-960,-1 3-384,0 5-2112</inkml:trace>
  <inkml:trace contextRef="#ctx0" brushRef="#br0" timeOffset="-31342.21">765 519 7424,'4'-3'2816,"-3"0"-2208,-1-3 480,0 3 96,-1-3-256,-1-4 0,-1-9-448,-2-11-192,-2-4-192,1 0-96,-1 6 32,0 3-320,0 1-64,1 2-576,0 3-224,0 3-1856,1 1-1760,4 3 1664</inkml:trace>
  <inkml:trace contextRef="#ctx0" brushRef="#br0" timeOffset="-30679.16">695 544 6784,'1'-1'390,"0"0"-1,0 1 1,-1-1 0,1 0 0,-1 0-1,1 0 1,-1 0 0,1 0 0,-1 0 0,1 0-1,-1 0 1,0 1 0,1-1 0,-1-1-1,0 1 1,0 0 0,0 0 0,0-1-390,0-23 1357,-1 16-978,-2-40-659,-1 0 1,-3 1 0,-2-3 279,8 48-117,-3-13-2866,4 15 2333,-1 0 0,1 0 0,-1 0 0,1 0 0,-1 0 0,0 0 0,1 0 0,-1 0 0,0 0 1,0-1 649,-2 1-3179</inkml:trace>
  <inkml:trace contextRef="#ctx0" brushRef="#br0" timeOffset="-202412.38">1584 2397 4864,'1'-2'848,"-1"1"-719,1 1-1,-1-1 1,0 1 0,0 0 0,1-1 0,-1 1-1,0 0 1,1-1 0,-1 1 0,0 0 0,1-1-1,-1 1 1,0 0 0,1 0 0,-1-1 0,1 1-1,-1 0 1,1 0 0,-1 0 0,1 0-129,-1 0 1296,0 0-22,0 0-26,0 0-213,-13 0 1808,-1 0-2077,-11-1 604,0 2 0,-9 2-1370,27-2 160,-1 1-1,0 0 0,1 0 0,0 0 0,-1 1 0,1 0 0,0 0 0,0 1 0,-3 2-159,0 1 155,1 1-1,1 0 1,-1 0-1,1 0 1,1 1-1,0 0 1,0 1 0,-3 6-155,2-3 35,1 0 1,1 1 0,0 0-1,1 0 1,0 1 0,0 4-36,3-8 5,1 1 0,0-1 0,0 1 0,1-1 0,1 6-5,1 8 81,6 24-81,-5-33 163,1-1 0,1 1 0,0-1 0,1 0 1,0 0-1,1 0 0,2 0-163,-7-11 22,0-1 0,1 0 0,0 0 0,0 0-1,0 0 1,0 0 0,0 0 0,2 0-22,5 4-63,0-2-1,4 2 64,-12-5-16,5 0-57,0 1-1,-1-1 1,1 0 0,0 0 0,0-1 0,0 0 0,0 0 0,1-1 0,-1 0 0,0 0-1,6-1 74,-4 0-553,-1-1 0,1 1 0,-1-2 0,1 1 0,-1-1 0,0 0 0,0-1 0,-1 0 0,6-3 553,-11 5-538,0 1-1,1-1 1,-1 0-1,0 0 0,0 1 1,0-1-1,0-1 0,-1 1 1,1 0-1,-1 0 0,1-1 1,0-1 538,3-11-3984</inkml:trace>
  <inkml:trace contextRef="#ctx0" brushRef="#br0" timeOffset="-201711.79">1616 2741 6784,'0'0'2722,"3"4"-2148,0 14 3957,-3 13-2426,0-14-1622,0 150 1421,3-122-2085,-1-31-164,-2-14 338,0 0 0,0 0 0,0 0 0,0 0 0,0 0 0,0 0 0,0 0 0,0-1 0,0 1 0,0 0 0,0 0 0,0 0 0,0 0 0,0 0 0,0 0 0,0 0 0,0 0 0,0 0 0,0 0 0,0 0 0,0 0 0,0 0 0,0 0 0,0 0 0,0 0 0,0 0 0,0 0 0,0 0 0,0 0 0,0 0 0,0 0 0,0 0 0,0 0 0,0 0 0,0 0 0,0 0 0,0 0 0,0 0 0,1 0 0,-1 0 0,0 0 1,0 0-1,0 0 0,0 0 0,0 0 0,0 0 0,0 0 0,0 0 0,0 0 0,0 0 0,0 0 0,0 0 0,0 0 0,0 0 0,0 0 0,0 0 0,0 0 0,0 0 0,0 0 0,0 0 7,1-8-233,2-107-151,-3 38 489,0 46 558,3 46-339,0-5-435,0 4-281,-1-8-696,-1 1-1,0 0 1,0 0-1,0 0 1,-1 0 0,0 3 1088,-3 2-3792</inkml:trace>
  <inkml:trace contextRef="#ctx0" brushRef="#br0" timeOffset="-200933.29">1612 2247 4736,'0'0'1530,"0"-1"1895,0 2-1847,0 68 1713,0 34-3206,1-80-350,1 0 0,4 14 265,-3-12-126,-2-11 12,-1-11-44,0-8-173,-6-88 267,6-39 3259,1 177-2132,0 7-1598,-3-2-3609,-1-37 139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23:07.998"/>
    </inkml:context>
    <inkml:brush xml:id="br0">
      <inkml:brushProperty name="width" value="0.08819" units="cm"/>
      <inkml:brushProperty name="height" value="0.08819" units="cm"/>
      <inkml:brushProperty name="color" value="#004F8B"/>
    </inkml:brush>
  </inkml:definitions>
  <inkml:trace contextRef="#ctx0" brushRef="#br0">1400 1528 1920,'0'1'256,"0"0"0,0 0-1,-1 0 1,1 0 0,0 0 0,0 0 0,0 0-1,0 0 1,0 0 0,0 0 0,0-1 0,0 1-1,1 0 1,-1 0 0,0 0 0,1 0-1,-1 0 1,0 0 0,1 0-256,0 3 596,1-1 0,-1 0 0,1 0 0,-1-1 0,3 4-596,-2-4 242,1 0 1,0 0 0,-1 0-1,1 0 1,0 0-1,0-1 1,0 1 0,0-1-1,0 0 1,0 0 0,1 0-1,-1 0 1,0 0-1,1-1 1,-1 0 0,0 1-1,1-1 1,-1-1-243,9 1 463,0-1 0,-1 0-1,1-1 1,7-3-463,-7 2 107,-1-1-1,1-1 1,-1 0-1,0 0 1,0-1-1,-1 0 1,0-1-1,0 0 1,0-1-1,-1 0 1,0-1-1,-1 0 1,6-7-107,8-14 144,-1-1 1,-1 0 0,14-32-145,-21 37 25,-1-1 1,-1-1 0,-1 0-1,-2 0 1,2-10-26,8-66-48,2-76 48,-16 123 178,-3 0 1,-2 0 0,-2 0-1,-10-43-178,5 54 254,-6-14-254,8 38 31,-2 0 0,0 1 0,-8-14-31,14 29 4,-1 0 0,-1 0 0,1 1-1,-1-1 1,0 1 0,0 0 0,-1 0 0,1 1-1,-1-1 1,0 1 0,0 0 0,-1 0 0,1 1-1,-3-1-3,-6-3-24,-1 1-1,0 0 0,-1 2 0,1-1 0,-16-1 25,-10 1-52,-30-1 52,12 6 11,0 2-1,-7 4-10,36-4 27,-161 19-16,170-17 14,-1 0 0,1 1 0,1 2 0,-16 5-25,26-7-13,-1 0 0,1 0 0,1 1 0,-1 0 1,1 1-1,0 0 0,0 1 0,1-1 0,-7 10 13,-7 13-29,1 1 0,2 1-1,-7 16 30,7-13-147,1-4-133,-1 2 194,2 1-1,-8 20 87,21-41-75,0 0 0,1 1 0,0-1 0,1 4 75,-3 55-356,4-45 341,2 0 0,1 0 0,1 0 0,1 0 0,1 0 1,1-1-1,2 0 0,1 0 0,1-1 0,13 25 15,105 197-235,-121-234 164,1 0 0,0 0 0,1-1 0,0-1 0,1 0 0,2 2 71,-4-5 5,0-1 0,1-1 1,0 1-1,0-1 0,0-1 0,1 0 1,-1 0-1,10 2-5,-2-1 39,-1-1 0,1-1 0,0 0 0,0-2 0,0 0 0,0 0 0,0-2 0,1 0 0,-1-1-1,5-2-38,-7 0-431,1-2 0,-1 0 0,0-1 0,0 0 0,12-8 431,20-8-3044,-42 19 2139,1 1 0,-1-1 0,0-1 0,0 1 0,-1-1 0,1 0 1,-1 0-1,1 0 0,0-2 905,10-11-2384</inkml:trace>
  <inkml:trace contextRef="#ctx0" brushRef="#br0" timeOffset="1">1356 1594 3328,'-2'-2'553,"1"-2"4480,1 3-1463,0 4-2222,0-1-1804,-4 20 1160,4 177-516,0-113-3896,0-86 604</inkml:trace>
  <inkml:trace contextRef="#ctx0" brushRef="#br0" timeOffset="8">1611 4011 5248,'1'1'232,"0"0"0,0 1 0,0-1 0,0 0 0,0 1 0,1-1 0,-1 0 0,0 0 0,0 0 0,1 0 0,-1 0 0,1 0 0,-1 0 0,1-1-232,7 6 506,-4-3-315,1 0-1,0 0 0,4 2-190,10 4 149,-16-7-73,2 2 143,1-1-1,0 1 1,-1-1-1,1-1 1,1 1-1,5 0-218,-11-3 40,0 0-1,0 0 1,1 0 0,-1 0-1,0-1 1,0 1-1,0-1 1,1 1 0,-1-1-1,0 0 1,1 0-40,22-14-264,-14 9-153,-7 3-62,0 0-1,0 0 1,3-3 479,3-6-6055,-9 9 4060</inkml:trace>
  <inkml:trace contextRef="#ctx0" brushRef="#br0" timeOffset="10">1175 4102 3072,'0'0'976,"0"0"-507,0 0 171,0 0 192,0 6 629,0 15-241,-1 1-1,-1-1 1,-4 18-1220,-9 56 1064,-2 67-1064,16-152-8,-2 55 294,3 15-286,1-28-409,1-54-2289,1-5-86</inkml:trace>
  <inkml:trace contextRef="#ctx0" brushRef="#br0" timeOffset="11">1124 4636 5376,'-1'2'615,"0"0"0,0 0 0,0 0 0,0 0 0,0 0 0,0 0 0,-1-1 0,1 1 0,-1 0-615,0-1 73,1 1 0,-1-1 0,0 0 0,1 0 0,-1-1 0,0 1 0,0 0 0,0 0 0,1-1 0,-1 1 0,0-1 0,0 0 0,0 1 0,0-1 1,0 0-1,-1 0-73,-24-2 810,1 0 1,0-2 0,-16-5-811,29 6 41,-1 1 0,0 1 1,1 0-1,-2 0-41,14 1-44,0 0 0,0 1 0,1-1 0,-1 0 0,0-1 0,0 1 1,0 0-1,0 0 0,0 0 0,0-1 0,1 1 0,-2 0 44,2-1-260,-1 0-1,1 1 1,0-1-1,-1 0 1,1 1-1,0-1 1,0 1-1,0-1 1,-1 0 0,1 1-1,0-1 1,0 0-1,0 0 1,0 1-1,0-1 1,0 0-1,0 1 261,0-8-2970</inkml:trace>
  <inkml:trace contextRef="#ctx0" brushRef="#br0" timeOffset="12">1735 4046 3328,'9'23'2159,"-7"-19"-1895,0 0-1,-1 0 1,1-1 0,-1 1 0,0 0 0,0 0-1,0 0 1,-1 1 0,1 0-264,-2 40 2075,-4 19-2075,4-47-29,0 0-1,1-1 1,2 10 29,8 50-313,-3-30 111,5 25-56,-6-38 207,-4-22-174,-2 0 0,1 0-1,-1 1 1,-1 0 225,0 14-2966,1 2-1335,0 10 6421,2-34 2600,4 0-3346,4-1-572,26 5 1142,-16-4-1068,-1 0 0,2-1-876,10 0 211,29 3-1494,26-2 1283,-71-4-2352</inkml:trace>
  <inkml:trace contextRef="#ctx0" brushRef="#br0" timeOffset="14">1358 801 4992,'-2'3'1920,"2"-3"-1504,0 2 960,0-2 320,0 0-320,0 0-64,0 0-608,0 0-256,0 0-288,0 0-128,0 0 0,0 0-672,2 0-288,2-2-1440,-4-1-608,0 3 128</inkml:trace>
  <inkml:trace contextRef="#ctx0" brushRef="#br0" timeOffset="15">1605 620 6144,'-6'-6'2368,"6"8"-1856,-3-2 384,3 0 64,0 0-160,0 0 0,0 0-160,0 0-64,0 0-320,0 0-224,0 0-64,0 0-320,-3 0-96,0 0-832,-3 0-288</inkml:trace>
  <inkml:trace contextRef="#ctx0" brushRef="#br0" timeOffset="16">1152 580 5376,'-16'-9'2112,"11"7"-1664,-2-1 960,7 3 288,0 0-224,0 5 0,3 4-768,3 1-256,4 1-288,-1-3-1376,0-5-544,-7-9-2112</inkml:trace>
  <inkml:trace contextRef="#ctx0" brushRef="#br0" timeOffset="20">2197 2938 5632,'14'1'3457,"-12"-1"-3218,1 0 1,0 1-1,-1-1 0,1 0 0,0 0 0,-1-1 0,1 1 0,0-1 0,-1 1 0,1-1 1,0 0-1,-1 0 0,1 0 0,0-1-239,2-1 85,4-2 133,0 0 0,-1-1 0,0 0 0,-1 0 0,1-1 0,-1 0 0,1-2-218,42-60 378,5-7-735,-51 71 134,0 0 1,1 1 0,-1 0-1,6-4 223,-8 7-212,0-1 0,-1 1-1,1 0 1,0 0 0,0 0 0,1 0-1,-1 1 1,0-1 0,0 0 0,0 1-1,0 0 1,1-1 0,-1 1 0,2 0 212,8 3-2976</inkml:trace>
  <inkml:trace contextRef="#ctx0" brushRef="#br0" timeOffset="25">400 2844 4480,'-2'-4'725,"0"0"1,0 0-1,1 0 1,-1 0-1,1 0 1,0 0-1,0-2-725,-5-14 612,-3-6-271,4 11 40,-2-1-1,1 1 1,-4-4-381,0 2 146,-2 0 0,0 0 0,-6-5-146,4 6-2950,-14-11 2950,9 10-4624,10 11 2027</inkml:trace>
  <inkml:trace contextRef="#ctx0" brushRef="#br0" timeOffset="26">349 2676 4480,'0'0'1445,"0"2"-395,1-1 1809,0 1-2698,0 0 0,0 0 0,0 0 0,0 0 0,-1 0 0,1 0 1,0 1-1,-1-1 0,1 0 0,-1 0 0,0 0 0,0 1 0,0-1 0,0 0 0,0 0 0,-1 1 0,1-1 0,0 0 0,-1 0 0,0 0 0,0 1 0,1-1 0,-1 0 0,0 0 0,-1 0 0,1 0-161,-5 6 17,-1-1 0,1 1 0,-1-2 0,0 1 1,-2 0-18,1 0-61,-1 1 0,1 1 1,-2 2 60,-69 82-1483,74-88 1315,0 1 0,-1-1-1,1 0 1,-1-1 0,0 1 0,0-1-1,-1 0 1,1-1 0,-2 2 168,7-5-104,-4 2-161,1-1-1,-1 0 1,1 1 0,-2-1 265,-5-1-4169,8 0 1679,3 0 634</inkml:trace>
  <inkml:trace contextRef="#ctx0" brushRef="#br0" timeOffset="27">60 2972 1664,'0'1'77,"0"-1"0,-1 1-1,1-1 1,0 1 0,0-1 0,-1 1-1,1-1 1,0 1 0,0-1 0,0 1 0,0-1-1,0 1 1,0 0 0,0 0-77,-3 9 888,-22 22 1858,25-31-2687,-1-1 0,1 1 1,-1 0-1,1 0 0,0 0 0,-1 0 0,1 1 1,0-1-1,0 0 0,0 0 0,0 0-59,-2 5 277,1-1-181,1-1 0,-1 0 1,1 1-1,0-1 0,0 0 0,1 5-96,0 5 271,-1-12-276,-1 0-1,2 1 1,-1-1 0,0 0-1,0 0 1,1 1 0,-1-1-1,1 0 1,-1 0 0,1 0-1,0 0 1,0 0 0,0 0-1,0 0 1,1 1 5,-2-2 5,1 0 0,0 0 0,0 0 0,0 1 0,0-1 0,0 0 0,0 0 0,0 0 0,0 0 0,0 0 0,0-1 0,1 1 0,-1 0 0,0-1 0,1 1 0,-1 0 0,0-1 0,1 1 0,-1-1 0,1 0 0,-1 0 0,0 1 0,1-1 0,-1 0 0,1 0 0,-1 0 0,1-1 0,-1 1 0,1 0 0,-1 0 0,1-1 0,0 0-5,25-9 726,-23 9-658,1-1 0,-1 1 0,0-1 1,0 0-1,0 0 0,0 0 0,0-1 1,0 1-1,0-1 0,0-1-68,4-4 249,0-1-1,-1 1 1,0-1-1,0 0 1,4-10-249,-10 17 19,-1 0 1,1 0 0,-1 0-1,1-1 1,-1 1-1,0 0 1,1 0 0,-1 0-1,-1-1 1,1 1 0,0 0-1,0 0 1,-1-1 0,0-1-20,1 3-11,-1-1 0,1 1 1,-1-1-1,1 1 1,-1-1-1,0 1 1,1 0-1,-1-1 1,0 1-1,0 0 0,0 0 1,0 0-1,0-1 1,0 1-1,-1 0 1,1 0-1,0 1 1,0-1-1,-1 0 0,1 0 1,0 1-1,-1-1 11,1 1-18,0 0-1,0 0 0,0 0 0,0 0 0,0 0 0,0 0 0,0 0 1,0 0-1,0 1 0,0-1 0,0 0 0,0 1 0,0-1 1,1 0-1,-1 1 19,-14 8-513,9-5 220,-14 9-948,13-7 1005,0-1 0,-1-1 1,0 1-1,0-1 0,0-1 0,-5 2 236,12-5 7,0 1-1,0-1 1,0 0-1,-1 0 1,1 0-1,0 0 1,0 0-1,-1-1 1,1 1-1,0 0 1,0 0-1,0-1 1,0 1-1,-1-1 1,1 1-1,0-1 1,0 1-1,0-1 1,0 0 0,0 0-1,0 1 1,0-1-1,0 0 1,1 0-1,-1 0 1,0 0-1,0 0 1,1 0-1,-1-1-6,0 1-377,1 0 0,-1 0-1,1 0 1,-1-1 0,1 1 0,-1 0-1,1 0 1,0-1 0,0 1 0,0-1 377,0-6-2059</inkml:trace>
  <inkml:trace contextRef="#ctx0" brushRef="#br0" timeOffset="28">55 3022 3072,'-1'2'328,"1"0"1,0-1-1,-1 1 1,1-1 0,-1 1-1,1-1 1,-1 1-1,0-1 1,0 0-1,0 1 1,0 0-329,0-1 106,0 0 0,1 0 0,-1-1 0,0 1 1,1 0-1,-1 0 0,0-1 0,0 1 0,0 0 1,1-1-1,-1 1 0,0-1 0,0 1 0,0-1 1,0 0-1,0 1 0,0-1 0,-1 0-106,2 0 11,0 0 0,-1 0 0,1 0 0,-1 0 1,1 0-1,-1-1 0,1 1 0,-1 0 0,1 0 0,0 0 0,-1-1 0,1 1 0,-1 0 1,1-1-1,0 1 0,-1 0 0,1-1 0,0 1 0,0-1 0,-1 1 0,1 0 0,0-1 1,0 1-1,-1-1 0,1 1 0,0-1 0,0 1 0,0-1 0,0 1 0,0-1 0,0 1 0,0 0 1,0-1-1,0 0-11,0-20 114,0 15 45,1 4-98,-1-1 0,1 1 0,-1 0 1,1 0-1,-1 0 0,1-1 1,0 1-1,0 0 0,0 0 0,1 0 1,-1 1-1,1-3-61,2-1 237,1 0-1,-1 0 1,5-3-237,7-5 103,1 1 0,1 1 1,12-6-104,18-12 63,-14 8 5,-8 4-130,10-8 62,-29 20-216,1-1 0,-1-1 0,-1 0 0,1 0 0,-1 0 0,4-6 216,-3 1-445,1 0 0,2-7 445,-8 14-565,0 0-1,-1 1 1,1-1-1,-1 0 1,0 0 0,0 0-1,-1 0 1,1-4 565,-1 1-2443</inkml:trace>
  <inkml:trace contextRef="#ctx0" brushRef="#br0" timeOffset="29">145 2777 1792,'11'-14'927,"0"1"-1,2 1 1,0 0 0,7-6-927,-12 12 365,24-18 1301,-32 24-1639,0 0 0,0 0-1,0 0 1,0 0-1,0 0 1,0 0 0,0 0-1,0 0 1,0 0-1,0 0 1,0 0 0,1 0-1,-1 0 1,0 0-1,0 0 1,0 0 0,0 0-1,0 0 1,0 0-1,0 0 1,0 0 0,0 0-1,0 0 1,0 0-1,0 0 1,0 0-1,1 0 1,-1 0 0,0 0-1,0 0 1,0 0-1,0 0 1,0 0 0,0 0-1,0 0 1,0 1-1,0-1 1,0 0 0,0 0-1,0 0 1,0 0-1,0 0 1,0 0 0,0 0-1,0 0 1,0 0-1,0 0 1,0 0 0,0 0-1,0 0 1,0 0-27,1 7 454,-4 7-78,-2-3-168,0 0-1,-1 0 1,-1-1 0,1 1 0,-2-1-1,1-1 1,-7 7-208,-15 12 356,-22 18-356,21-20 3,19-16-14,1 1 1,0 0-1,1 1 0,-2 3 11,-1 2-2789,-3 9 2789,9-18-4133,5-8 1552</inkml:trace>
  <inkml:trace contextRef="#ctx0" brushRef="#br0" timeOffset="30">343 2652 3456,'1'-1'240,"-1"0"1,0 1 0,0-1-1,1 1 1,-1-1-1,0 1 1,1-1-1,-1 1 1,0-1-1,1 1 1,-1-1-1,1 1 1,-1 0 0,1-1-1,-1 1 1,1 0-1,-1-1 1,1 1-1,-1 0 1,1-1-1,-1 1 1,1 0-1,-1 0 1,1 0 0,0 0-1,-1 0 1,1 0-1,-1 0 1,1 0-241,-1 3 1200,-2 5-878,-2 1 0,1-1 0,-1 0 0,-1 0 1,1 0-1,-3 2-322,4-5 99,-7 11 7,-1 0 1,-1-1 0,0-1-1,-1 0 1,-1 0 0,-7 5-107,-19 13 24,-52 48 69,61-53-162,18-17-168,0 2-1,-5 6 238,17-16-90,0-1 1,0 1-1,0 0 1,0 0-1,0-1 0,0 1 1,0 0-1,1 0 1,-1 0-1,1 0 0,-1 0 1,1 0-1,0 1 90,0 29-549,1-16 450,-1-11 81,0-3 5,0-1-1,0 1 1,0 0 0,0 0 0,0 0 0,0 0 0,1 0 0,-1 0-1,1 0 1,0 0 13,-1-1 38,3 1-140,-2-1 95,1-1 0,-1 1 0,0-1 0,1 1 0,-1-1 0,1 0 0,-1 0 0,0 0 0,1 0 0,-1 0 0,1 0 0,-1 0 0,0 0 0,1-1 0,-1 1 0,1 0 7,24-10-325,-19 8 122,-3 0-87,0-1 0,1 1-1,-1-1 1,0 0 0,2-2 290,5-4-245,19-8 167,-24 14 81,0 0 1,0-1-1,0 0 1,-1 0-1,1 0 0,-1 0 1,0-1-1,0 0 0,2-3-3,-6 6 10,0 0 0,-1 1 0,1-1 0,-1 0 0,1 1 0,-1-1 0,0 0 0,1 0 0,-1 0-1,0 1 1,0-1 0,0 0 0,-1-1-10,1-3 351,0 5-185,6 13 223,-2-3-442,-2-5-30,0-1 0,-1 1 0,1 0 0,-1 0 0,0-1-1,0 1 1,0 2 83,-1-6-501,0 0-171,0 0-336,1 0-331,1-2-623</inkml:trace>
  <inkml:trace contextRef="#ctx0" brushRef="#br0" timeOffset="31">202 2969 4096,'0'0'188,"-1"-1"1,1 1-1,-1 0 1,0-1-1,0 1 1,1 0-1,-1 0 0,0 0 1,1-1-1,-1 1 1,0 0-1,0 0 1,1 0-1,-1 0 1,0 0-1,1 0 0,-1 1 1,0-1-1,0 0 1,1 0-1,-1 0 1,0 1-189,-1 0 105,1 0 0,-1 0 0,0 0 1,0 0-1,1 0 0,-1 1 1,1-1-1,-2 2-105,0 1-40,-1 0-1,1 1 1,0 0 0,0-1 0,0 1-1,0 1 41,-1 6 196,0 0 0,0 1 0,1-1 0,0 1 0,1 0 0,1 0 0,0 0-1,1 0 1,0 0 0,1 0 0,2 9-196,-3-19 22,1 0 1,0-1-1,-1 1 0,1 0 0,0-1 1,1 1-1,-1-1 0,0 1 0,1-1 1,-1 1-1,1-1 0,0 0 1,-1 0-23,0-1 11,0 0 1,0-1-1,0 1 1,0 0 0,0-1-1,0 1 1,0-1-1,0 1 1,0-1-1,0 0 1,0 1 0,0-1-1,0 0 1,0 0-1,0 1 1,0-1 0,0 0-1,1 0 1,-1 0-1,0-1 1,0 1 0,0 0-1,0 0 1,0-1-1,0 1 1,0 0-1,0-1 1,0 1 0,0-1-1,0 1 1,0-1-1,0 0 1,0 1-12,3-3 20,-1 0 0,1 0 0,-1-1-1,0 1 1,0 0 0,0-1 0,-1 0 0,1 0 0,-1-1-20,6-10 50,5-12-50,-10 20 11,-1 2 13,2-3 28,-1 0 0,0 0 1,-1-1-1,1 0-52,-3 6 44,1 0 1,-1 0-1,0 0 1,0 0-1,0 1 1,0-1-1,-1 0 0,1 0 1,-1 0-1,1 0 1,-1 0-1,0 0 1,-2-2-45,3 4 54,-1-1 1,0 1-1,0-1 0,0 1 1,0 0-1,0-1 1,-1 1-1,1 0 1,0 0-1,0 0 1,-1 0-1,1 0 1,-1 0-1,1 0 1,-1 1-1,1-1 0,-1 1 1,0-1-1,1 1 1,-1-1-1,-1 1-54,2 0 29,0-1-1,-1 1 1,1 0 0,-1 0-1,1 1 1,0-1-1,-1 0 1,1 0-1,0 1 1,-1-1-1,1 1 1,0-1-1,0 1 1,-1-1 0,1 1-1,0 0 1,0-1-1,0 1 1,0 0-1,0 0 1,0 0-1,0 0 1,0 0 0,0 0-1,0 0 1,1 1-1,-1-1-28,-1 2 30,1 1-1,-1 0 0,1-1 1,0 1-1,0 0 0,0-1 0,1 1 1,-1 0-1,1 0 0,0 3-29,1 6-32,0 0-1,2 7 33,-1-10-20,-1-4-14,0 0 0,1 0 0,0 0 0,2 6 34,-3-10-32,0 1 0,0-1 0,1 0-1,-1 0 1,0 0 0,1 0 0,-1 0 0,1 0-1,0-1 1,0 1 0,0 0 0,0-1 0,1 1 32,-3-1-45,1-1 1,0 0-1,-1 1 1,1-1-1,0 0 1,-1 0 0,1 1-1,0-1 1,0 0-1,-1 0 1,1 0-1,0 0 1,0 0-1,-1 0 1,1 0 0,0 0-1,0 0 1,-1-1-1,1 1 1,0 0-1,0-1 45,0 1-114,1-1-1,-1 0 0,0 0 0,0 0 0,1 0 0,-1 0 0,0 0 1,0 0-1,0 0 0,0-2 115,2-1-452,0-1 0,-1 1-1,0-1 1,0 0 0,0 0 0,-1 0 452,6-21-2901</inkml:trace>
  <inkml:trace contextRef="#ctx0" brushRef="#br0" timeOffset="32">2344 2764 3200,'0'0'1216,"0"0"-928,0 3 384,0-3 224,4 4-320,-2 2 0,4 2-128,0 1 32,1 1-256,-2 1-192,4 2-128,3 0 64,1 3 64,1 3-288,2-6-128,-2 0-672,2 1-1472,-4-1 160</inkml:trace>
  <inkml:trace contextRef="#ctx0" brushRef="#br0" timeOffset="33">2332 2847 3456,'1'3'275,"1"1"-1,0-1 1,-1 0-1,1 1 1,0-1 0,1 0-1,-1-1 1,0 1-1,1 0 1,1 1-275,6 5 587,1-1 0,4 2-587,6 5 341,18 16-1872,3 5 1531,-26-21-997,-11-9-512</inkml:trace>
  <inkml:trace contextRef="#ctx0" brushRef="#br0" timeOffset="34">2395 2796 3584,'1'4'193,"-1"0"-1,1 0 1,0 0 0,0 0 0,0 1-1,0-2 1,1 1 0,-1 0-1,1 0 1,0 0 0,1-1 0,-1 1-1,0-1 1,2 2-193,7 7 1037,1 1-1,1-1 1,0-1-1037,7 7 464,-12-10-465,12 12-47,2-1 1,0-1 47,-13-11-708,0 1 1,8 9 707,-7-7-5140,-10-10 3215</inkml:trace>
  <inkml:trace contextRef="#ctx0" brushRef="#br0" timeOffset="35">2549 2927 3456,'0'0'1221,"4"0"2336,0 2-3382,0 1 0,0-1 0,0 1 0,0 0 0,-1 0 0,1 0 0,-1 0 0,0 0 0,1 1-175,1 3 97,1 0 0,-1 1 0,0 0 0,2 2-97,-1 2 77,0 1 1,-1-1-1,0 1 0,-1 0 1,-1 0-1,0 1 0,0-1 1,0 13-78,1 59 250,0-29 721,-3 19-971,-1-73-1,-1 0 0,1 0 0,-1 0 0,0-1 0,1 1 0,-1 0 0,0-1-1,0 1 1,0 0 0,0-1 0,0 1 0,-1-1 0,1 1 0,0-1 0,-1 0 0,1 0 0,-1 1 0,0-1 0,1 0 0,-1 0 1,1-1-49,0 0 1,0 0 0,0 0 0,0-1-1,0 1 1,0 0 0,0 0 0,0-1-1,0 1 1,0 0 0,0-1 0,0 1-1,1-1 1,-1 1 0,0-1 0,0 0-1,0 0 49,-6-3-203,4 3 189,1 0 1,0 0 0,0 0-1,0 0 1,0-1-1,0 1 1,1-1 0,-1 0-1,0 1 1,1-1 0,-1 0-1,1 0 1,-1 0 0,1 0-1,0 0 1,0 0 0,0 0-1,0 0 1,0-2 13,-2-6 26,0-1 0,1 1 0,0-1 1,1 0-27,-5-24 31,5 32-26,-4-14-63,1-1-1,0-2 59,4 17 6,0 0-1,0 0 1,0 0 0,1 1-1,-1-1 1,1 0-1,-1 0 1,1 1-1,0-1 1,0 0-1,1 1 1,0-2-6,-1 3 3,-1 0 0,1-1 0,0 1 0,0 0 0,0 0 0,0 0 0,0 0 0,0 0 0,0 1-1,0-1 1,0 0 0,1 0-3,-1 1 1,-1-1 0,1 1-1,0 0 1,-1 0 0,1 0-1,0 0 1,0 0 0,-1 0-1,1 0 1,0 0 0,0 0-1,-1 0 1,1 0 0,0 0-1,0 0 1,-1 0 0,1 1-1,0-1 1,-1 0 0,1 1-1,0-1 1,-1 0 0,1 1-1,1 0-4,0 1-1,0 0 1,0 0 0,-1 0 0,1 0 0,-1 0 0,1 0 0,-1 0-1,1 1 1,-1 0 4,10 24-113,-8-18-236,-1-1 0,0 1 0,0-1 0,-1 1 0,0 0 0,-1-1 0,0 1 0,0 0 0,-2 4 349,2-11-417,-1 1 0,1-1 0,-1 1 0,0-1-1,0 1 1,0-1 0,-1 0 0,1 1 0,0-1 0,-2 1 417,-3 2-1909</inkml:trace>
  <inkml:trace contextRef="#ctx0" brushRef="#br0" timeOffset="36">2554 3052 2816,'0'-13'1056,"0"11"-832,0-1 352,0 3 128,0 0-320,0 0-128,0 5-1376,0 1-576,0 1 320,-2 4 288</inkml:trace>
  <inkml:trace contextRef="#ctx0" brushRef="#br0" timeOffset="37">2527 2961 3456,'4'11'1312,"-2"-3"-1024,5 11 640,-2-6 192,4 14-480,3 11-192,1 4-416,-1 1-192,0-3-1472,-3-5-672,0-9 544,-6-5 352</inkml:trace>
  <inkml:trace contextRef="#ctx0" brushRef="#br0" timeOffset="38">2552 3063 4608,'-3'5'1760,"3"6"-1376,3 10 320,-1-4 32,1 6-288,1 9-96,-2 0-640,1-5-192,1-2-1888,-4-7-832</inkml:trace>
  <inkml:trace contextRef="#ctx0" brushRef="#br0" timeOffset="39">2482 3026 5248,'7'-4'2016,"-2"10"-1568,-2 0 512,1-1 160,-2 8-256,1 12-32,1 11-416,1 4-96,2-2-192,-2-3-288,-1-5-64,-2-7-1120,1-4-384</inkml:trace>
  <inkml:trace contextRef="#ctx0" brushRef="#br0" timeOffset="40">2492 3111 4992,'5'25'1824,"-5"-8"-1408,4 13 32,-4-14-128,0 3-544,0 0-256,0 0-1664,0-4-672</inkml:trace>
  <inkml:trace contextRef="#ctx0" brushRef="#br0" timeOffset="41">2438 3073 5120,'0'12'2016,"0"-2"-1568,0 14 576,0-7 224,0 6-224,0 7 32,0-1-384,0 1-160,0-4-288,-4-2-384,1-3-128,1 1-992,-2-9-352,1-3-1568</inkml:trace>
  <inkml:trace contextRef="#ctx0" brushRef="#br0" timeOffset="42">1473 1976 6144,'1'6'2868,"0"-6"-2771,-1 0 1,0 0 0,0 1 0,0-1 0,0 0 0,1 0 0,-1 1 0,0-1 0,0 0 0,0 0-1,0 1 1,0-1 0,0 0 0,0 1 0,0-1 0,0 0 0,0 0 0,0 1 0,0-1 0,0 0-1,0 1 1,0-1 0,0 0 0,0 0 0,0 1 0,0-1 0,-1 0 0,1 0 0,0 1 0,0-1-1,0 0 1,0 0 0,-1 1 0,1-1 0,0 0 0,0 0 0,0 0 0,-1 1 0,1-1 0,0 0-98,-6 3 192,1-1 0,0 0 0,-1 0 0,0 0 0,1-1 1,-1 0-1,0 0 0,0 0 0,0-1 0,0 1-192,0-1 79,-51 4-4095,-55-3 4016,82-4-2278,0-4-596</inkml:trace>
  <inkml:trace contextRef="#ctx0" brushRef="#br0" timeOffset="46564.06">802 403 5760,'1'-6'2696,"-1"6"-2624,0 0 0,0 0-1,0 0 1,0 0 0,0 0 0,1 0 0,-1 0-1,0 0 1,0 0 0,0 0 0,0 0-1,0-1 1,0 1 0,0 0 0,0 0 0,0 0-1,0 0 1,0 0 0,0 0 0,0 0-1,0 0 1,0 0 0,0 0 0,1 0 0,-1 0-1,0 0 1,0 0 0,0 0 0,0 0-1,0 0 1,0 0 0,0 0 0,0 1 0,0-1-1,0 0 1,0 0 0,0 0 0,0 0-1,0 0 1,0 0 0,0 0 0,1 0 0,-1 0-1,0 0 1,0 0-72,0 1 206,1 0-1,-1-1 1,0 1 0,1 0-1,-1 0 1,0 0-1,1 0 1,-1 0 0,0 0-1,0-1 1,0 1 0,0 0-1,0 0 1,0 1-206,-6 185 4650,-14 46-4650,15-184 68,-3 1 0,-2-1-1,-7 18-67,3-21-348,-2-1 0,-1 0 0,-3-1 0,-8 11 348,-64 104-3164,29-54-3005,47-80 3364</inkml:trace>
  <inkml:trace contextRef="#ctx0" brushRef="#br0" timeOffset="47087.07">765 369 3456,'3'-2'698,"0"0"-1,1 0 1,-1 1-1,1 0 1,0-1 0,0 1-698,-3 1 209,0-1 0,0 1 1,0 0-1,0 0 1,0 0-1,0 0 0,0 0 1,0 0-1,0 0 1,0 0-1,0 0 0,0 0 1,0 0-1,-1 1 1,1-1-1,0 0 1,0 1-1,0-1 0,0 0 1,0 1-1,0 0 1,-1-1-1,1 1 0,0-1 1,0 1-1,-1 0 1,1 0-210,1 2 139,0 0 1,-1 1-1,1-1 1,-1 1 0,0-1-1,0 1 1,-1-1-1,1 1 1,-1 0 0,1 2-140,0 3 220,4 51 512,-2 1 0,-3-1 1,-3 1-1,-2-1 1,-3 0-1,-13 45-732,6-45-27,-4 0-1,-4 7 28,-51 112-1134,54-133 611,-81 195-3477,98-235 3842,-4 11-3470,-9 14 3628,10-22-2896</inkml:trace>
  <inkml:trace contextRef="#ctx0" brushRef="#br0" timeOffset="47436.61">900 1059 5632,'4'16'921,"-2"-8"-334,-1-1 0,0 1 0,0 4-587,0 2 934,-2-1 0,1 0-1,-2 1 1,0-1 0,0 0-1,-2 0 1,1 0 0,-5 9-934,-5 10 894,-2-1 1,-15 24-895,12-25 83,-1-2 0,-1 0-1,-1-2 1,-16 15-83,6-10-1998,-2-1-1,0-2 1,-16 8 1998,42-31-1487,1-1 0,-1 0 0,0 0 0,0-1 1,-5 2 1486,-12 2-2811</inkml:trace>
  <inkml:trace contextRef="#ctx0" brushRef="#br0" timeOffset="48037.58">935 1359 7680,'10'6'2880,"-7"-4"-2240,3 7 768,1-4 192,-5 4-128,2 5-1,-4 5-607,-4 7-192,-1 5-416,-5 3-160,-6-1-64,-6 1-192,-1-6 32,-1 0-640,-2-8-288,4-3-863,3-3-385,3-3-1824</inkml:trace>
  <inkml:trace contextRef="#ctx0" brushRef="#br0" timeOffset="48963.58">1916 226 5632,'1'5'1547,"0"0"0,-1 0-1,2 0 1,-1 0 0,1 2-1547,4 15 2666,1 32-1076,-3 0 0,-1 19-1590,-1-15 457,4 347-159,-5-322-2572,3-1-1,11 55 2275,-12-116-755,2-1 0,0 0 0,2-1-1,6 16 756,-6-21-1344,0-1-1,0 1 1,2-1-1,-1-1 1,1 0 0,8 8 1344,2-4-2635</inkml:trace>
  <inkml:trace contextRef="#ctx0" brushRef="#br0" timeOffset="49321.7">1948 381 5760,'0'3'792,"1"1"0,-1 0 1,1 0-1,0 0 0,1 3-792,2 8 1863,6 34 3693,1 44-5556,-3-22 1062,61 340 783,-35-222-2026,-8-35-727,-15-100-1997,17 44 2905,-13-54-1856,-2-8-277</inkml:trace>
  <inkml:trace contextRef="#ctx0" brushRef="#br0" timeOffset="49754.11">1961 400 384,'-6'-7'224,"6"7"-136,0 0 0,0 0 0,0 0 0,0 0 0,0 0 0,0 0 0,0 0 0,0 0 0,0 0 0,0 1 1,0-1-1,0 0 0,0 0 0,0 0 0,0 0 0,0 0 0,0 0 0,0 0 0,0 0 0,0 0 0,0 0 0,0 0 0,-1 0 0,1 0 0,0 1 0,0-1 0,0 0 0,0 0 0,0 0 0,0 0 0,0 0 1,0 0-1,0 0 0,0 0 0,0 0 0,0 0 0,-1 0 0,1 0 0,0 0 0,0 0 0,0 0 0,0 0 0,0 0 0,0 0 0,0 0 0,0 0 0,0 0 0,0 0 0,0 0 0,-1 0 0,1 0 1,0 0-1,0 0 0,0 0 0,0 0 0,0 0 0,0 0 0,0-1 0,0 1 0,0 0 0,0 0-88,0 7 1994,19 142 5051,4 75-3810,1-2-1681,-13-123-1305,13 104-13,-12-131-779,17 56 543,-21-100-712,1 0 0,13 26 712,-15-39-946,1-1 0,0 0 1,1-1-1,1 0 0,0 0 0,2 1 946,4 4-3850</inkml:trace>
  <inkml:trace contextRef="#ctx0" brushRef="#br0" timeOffset="50384.51">1853 321 4352,'-2'-2'665,"-1"-1"1,1 1 0,0-1-1,-1 1 1,1-1 0,-1-2-666,-3-3 1152,-6-8-549,-1 1 0,-1 1-1,-1 1 1,0 0 0,0 0-1,-17-9-602,24 17 101,1 1 0,-1 0-1,0 1 1,0 0 0,0 0 0,-1 1-1,1-1 1,0 2 0,-1-1 0,0 1-1,1 1 1,-1 0 0,1 0 0,-1 0-1,0 1 1,1 1 0,-1-1 0,-5 3-101,-41 10-2101,-51 5 2101,38-7-3814,37-6 1009</inkml:trace>
  <inkml:trace contextRef="#ctx0" brushRef="#br0" timeOffset="50753.53">1774 192 8064,'-15'9'3072,"15"-9"-2400,-43 5 448,25-5 96,-7 0-512,-6-3-64,-4 1-320,-4 2-64,2 0-128,-8 2-160,7 1 0,6 0-320,-15 0-96,-14 0-832,11-1-288,9 4-1664,3-6-1344,10 0 1824</inkml:trace>
  <inkml:trace contextRef="#ctx0" brushRef="#br0" timeOffset="51121.65">1407 1 9728,'-25'3'3680,"3"2"-2848,-23 9 736,27-5 127,-21 5-415,11-3-32,-16 6-704,-1 3-256,4 2-192,3 3 0,6 3 0,4-2-1376,6-4-640,0 4-2911,-1-1-1921,8 9 2944</inkml:trace>
  <inkml:trace contextRef="#ctx0" brushRef="#br0" timeOffset="54136.47">1761 277 4096,'3'-4'1568,"1"4"-1216,-4 0 832,0 0 256,0 0 0,-4 0 0,-1 0-288,-5 4-96,-6-2-576,-6-2-160,-4 3 32,-2 0-224,0-1-64,-1 2-832,-3-2-288,7 1-1280,0 0-544,-3 0-96</inkml:trace>
  <inkml:trace contextRef="#ctx0" brushRef="#br0" timeOffset="54503.58">1555 164 5120,'0'8'1920,"-2"1"-1504,-8 5 672,3-6 256,-2 4-448,0-1-128,-4 3-448,-2 0-192,-5 0-96,-2-3-736,-3 1-256,-1-1-2144</inkml:trace>
  <inkml:trace contextRef="#ctx0" brushRef="#br0" timeOffset="54853.71">1369 54 6784,'-13'37'2624,"0"-17"-2048,-9 10 224,9-13-32,-5 3-640,-8-3-160,-6 0-1376,1-3-512,-1-3-864,1-3-352</inkml:trace>
  <inkml:trace contextRef="#ctx0" brushRef="#br0" timeOffset="54854.71">1210 4 7168,'4'2'2720,"-14"4"-2112,-15 11 512,15-6 192,-8 6-704,-1 6-224,-3-1-352,-1 1-96,1-1 32,0 3-1280,0-5-448,0-3-1664</inkml:trace>
  <inkml:trace contextRef="#ctx0" brushRef="#br0" timeOffset="55220.08">1028 43 6400,'0'14'2464,"-11"3"-1920,0 8 480,11-19 64,-7 11-256,1-3-96,-7 8-160,-6 12-32,-3-3-288,0-3-320,0-6-32,-1-2-2144,5-6-992,1-2-32</inkml:trace>
  <inkml:trace contextRef="#ctx0" brushRef="#br0" timeOffset="55739.37">869 1345 7296,'7'-3'2720,"-5"0"-2112,2 3 800,-4 0 288,3 3-288,-3 2-128,-3 10-289,-3 10-159,-7 9-448,-3 8-32,-9 0 64,-7-5-224,1-1-96,-8-7-768,11 1-288,-1-7-991,7-1-449,3-5-1984</inkml:trace>
  <inkml:trace contextRef="#ctx0" brushRef="#br0" timeOffset="56087.1">974 1339 6912,'-4'8'2624,"1"-4"-2048,-1 12 576,2-4 128,-5 8-96,-2 10 0,-6 10-448,-11 2-128,-6-3-353,-3-5-223,0-6-128,4-3-1695,-3-5-801</inkml:trace>
  <inkml:trace contextRef="#ctx0" brushRef="#br0" timeOffset="56437.71">802 1267 9472,'-24'14'3584,"1"-6"-2784,-15 20 480,23-12 31,-4 16-671,-7 10-192,0 6-352,2-4-64,2 2-32,2-10-928,1 1-319,0-4-2209,-6-2-2080,-3 6 1760</inkml:trace>
  <inkml:trace contextRef="#ctx0" brushRef="#br0" timeOffset="-208335.35">1580 1108 4608,'-2'6'4928,"-1"7"-2597,2-8-1910,-2 4 424,-1 0 0,1 0 1,-2 1-846,-2 6 786,5-10-681,-1-1 0,0 1 0,0 0 0,0-1 0,0 0 0,-1 0 0,0 0 0,0 0 0,0-1 0,-1 0 0,0 0 0,1 0 0,-2 0 0,1-1 0,0 1 0,-1-1 0,1-1 0,-1 1 0,0-1 0,0 0-1,0 0 1,-5 0-105,-3 0-32,0 0-1,-1-2 0,1 0 0,-10-1 33,-5-3 115,-22-5-115,45 8-1,-1-1-1,1 0 0,0 0 1,0 0-1,0-1 0,1 0 1,-1 0-1,1 0 0,-1-1 1,1 0-1,0 0 0,1 0 1,-1 0-1,1-1 0,0 0 1,-1-1 1,-33-46-61,6 10-1760,12 12-3492,14 20 2396,2 2 16</inkml:trace>
  <inkml:trace contextRef="#ctx0" brushRef="#br0" timeOffset="33412.58">1985 3999 1536,'0'0'528,"0"9"8593,0-6-9149,-1-2 213,0 1-1,-1-1 1,1 0 0,0 1-1,-1-1 1,1 0-1,-1 0 1,1 0 0,-1 0-1,0-1 1,1 1 0,-1 0-1,0-1 1,0 1 0,-1 0-185,-8 3 601,-1 2-150,-1-1 1,0-1 0,0 0-1,-8 1-451,-13 2 791,-9-2-791,10-2 243,-1-1 1,1-1-1,-1-2 1,1-2 0,0-1-1,-3-2-243,4 1 37,0 0 1,0 2-1,-16 2-37,-38-3 251,45 3-38,1-3 0,0-1 1,0-1-1,1-3 0,-22-8-213,47 14 147,-1-1-1,1 2 0,0 0 0,-2 1-146,-57-1 433,54 2-368,-44 6 170,-1 0-193,-11-6-1226,84-8-3499,-6 5 2801,4 0-2208</inkml:trace>
  <inkml:trace contextRef="#ctx0" brushRef="#br0" timeOffset="34625.71">1974 3943 4608,'-1'-1'303,"0"0"0,0 0 0,0 0 1,0-1-1,0 1 0,0 0 0,1 0 0,-1-1 1,0 1-1,1-1 0,-1 1 0,1 0 0,0-1-303,-4-23 2669,0 0-2037,-3 0-109,-2-1 0,-1 1-1,-1 1 1,-1 0 0,-1 1-1,-3-3-522,1 3 291,1-1 1,1 0-1,1-1 0,-2-7-291,-8-29 979,-2-16-979,12 43 525,-7-14-525,7 21 114,2 0-1,-6-26-113,14 43-17,1 6-135,0-1 0,0 1 1,0-1-1,0-4 152,1 8-255,0 0 0,0 0 0,0 0 0,0 0 0,0 0 0,0 0 0,0 0 1,0 0-1,-1 0 0,1 0 0,-1 0 0,1 0 0,0 0 0,-1 1 0,0-1 0,1 0 0,-1-1 255,-1 1-1116,1 0 1,-1 0-1,1 0 0,-1 0 1,0 0-1,1 1 0,-1-1 0,-1 0 1116,3 1-254,-7-3-2146</inkml:trace>
  <inkml:trace contextRef="#ctx0" brushRef="#br0" timeOffset="35658.06">585 3786 6272,'0'0'214,"0"-1"0,0 0 0,0 1 0,0-1 0,1 0-1,-1 1 1,0-1 0,1 0 0,-1 1 0,0-1 0,1 0 0,-1 1 0,0-1 0,1 1 0,-1-1 0,2 0-214,10-9 1730,-2 3-361,5-7-346,-3 2-369,0 1 0,6-3-654,4-2 755,0-1 0,6-8-755,-18 16 146,-1-1-1,-1 1 1,1-2 0,-2 1-1,1-1 1,-1-1-146,16-36 468,15-44-468,-14 34 124,-11 24-69,4-6 290,3-5-345,4-5 93,-12 23-41,2 0 0,6-9-52,-13 25 39,0-2-1,0-1-38,0-1-120,-6 12-52,0 1-1,0 0 0,-1 0 1,1-1-1,-1 1 0,1 0 0,-1-2 174,0 3-586,0 0 1,0-1-1,0 1 1,0 0-1,0 0 1,0-1-1,-1 1 1,1 0-1,0-1 585,-3-2-3770</inkml:trace>
  <inkml:trace contextRef="#ctx0" brushRef="#br0" timeOffset="37101.31">958 2950 3328,'4'-1'6177,"-3"-1"-6002,0-13 846,1 0 0,1-6-1021,-1 6 616,0 0 0,-1-7-616,1-149 2406,5 58-1648,-6 99-722,3-12-3,-2 19 47,-1 0 0,0 0-1,0-6-79,-2 5-103,1 7 28,0-1 0,0 1 0,0-1 0,0 0 1,0 1-1,0-1 0,0 1 0,0-1 0,1 1 0,-1-1 0,0 1 1,1-1-1,-1 1 0,1 0 0,0-1 0,0 1 0,0-1 75,0 1-1029,-1-1-2699,0 2 603</inkml:trace>
  <inkml:trace contextRef="#ctx0" brushRef="#br0" timeOffset="38035.17">939 2380 3840,'0'0'31,"0"0"0,0 0 0,0 0 0,0 0 0,0 0 0,0 0 0,0 0 0,0 0 0,0 0 1,0 0-1,0 0 0,0 0 0,0 0 0,0 0 0,0 0 0,0 1 0,0-1 0,0 0 0,0 0 0,0 0 0,0 0 0,0 0 0,0 0 0,0 0 1,0 0-1,0 0 0,0 0 0,0 0 0,0 0 0,0 0 0,0 0 0,0 0 0,0 0 0,-1 0 0,1 0 0,0 0 0,0 0 0,0 0 0,0 0 1,0 0-1,0 0 0,0 0 0,0 0 0,0 0 0,0 0 0,0 0 0,0 0 0,0 0 0,0 0 0,0 0 0,0 0 0,0 0 0,0 0 0,0 0 0,0 0 1,0 0-1,0 0 0,0 0 0,0 0-31,1 4 513,-1-3 69,0-1-440,0 1 1,0-1-1,0 1 1,-1 0-1,1-1 1,0 1-1,0-1 1,0 1-1,-1-1 1,1 1-1,0-1 1,-1 1-1,1-1 1,0 1-1,-1-1 1,1 1-1,-1-1-142,-4 7 746,-23 55 2334,-21 30-3080,44-82 29,-23 33 526,25-38-536,-1-1 1,1 0 0,-1 0-1,1-1 1,-1 1-1,0-1 1,0 1 0,-1-1-1,1 0 1,-2 0-20,-4 4-36,-6 2-40,0 0 0,0-1 1,-8 2 75,1 0-477,-9 6 477,24-11-666,0 0 0,0 1 1,-2 2 665,6-4-259,-5 3-400,-1 0-4933,7-5 2899</inkml:trace>
  <inkml:trace contextRef="#ctx0" brushRef="#br0" timeOffset="38733.17">524 2726 2816,'-1'-1'397,"1"1"0,-1-1 0,1 1 0,-1 0 0,1-1 0,-1 1 0,0-1 0,1 1 0,-1 0-1,0 0 1,1-1 0,-1 1 0,0 0 0,0 0-397,-8-4 976,-7-7-485,-1 0-1,0 1 1,-1 1 0,0 0-1,-1 2 1,-9-3-491,22 8-86,3 1-185,0 1 1,1-1 0,-1 0 0,1 0-1,-1 0 1,1 0 0,-1 0-1,1-1 1,0 1 0,-1-1 270,-1-2-2784</inkml:trace>
  <inkml:trace contextRef="#ctx0" brushRef="#br0" timeOffset="39761.67">379 2482 4736,'1'-1'341,"-1"0"0,1 1 1,0-1-1,0 1 0,-1 0 1,1-1-1,0 1 0,0 0 0,0-1 1,0 1-1,0 0 0,0 0-341,11-5 2481,-8 2-2255,1-1 0,-1 0 0,0 0 0,0-1 0,0 1 0,-1-1 0,1 0 0,-1 0 0,0 0-226,8-13 398,3-2 47,1 0 1,1 1 0,0 0 0,2 2 0,2-2-446,35-24 545,-16 13-322,6-7-223,1-7 77,52-44 539,-83 75-643,-9 8-121,0 0-1,0 0 1,0 0-1,1 1 1,0 0-1,-1 1 0,3-1 150,-1 0-1522,-4 0-2580,-4 4 971</inkml:trace>
  <inkml:trace contextRef="#ctx0" brushRef="#br0" timeOffset="42185.92">1752 3170 4736,'0'-137'7847,"0"-181"-5758,-1 301-2103,-1 1 1,0-1 0,-3-9 13,-1-6-46,-9-35-1378,14 63 760,0-1 0,1 1 0,0 0-1,0-2 665,0 3-672,0-1-1,0 0 0,0 1 1,-1-1-1,1 1 0,-1-1 673,0-2 164,0 1 0,0-1 0,1 0 0,0-4-164,0 9 619,0 1-27,0 0-214,3 4 102,11 17 784,-7-11-765,0 1 0,0 0-499,5 8 16,0-2 1,1 0-1,0 0 1,9 6-17,20 25-2,-14-13-132,1-2 1,30 27 133,-30-38-434,-21-16-344,0 0 0,0 1 0,3 3 778,-5-4-2245</inkml:trace>
  <inkml:trace contextRef="#ctx0" brushRef="#br0" timeOffset="43226.63">2395 2632 3328,'0'1'277,"0"-1"0,0 1 0,0-1 0,0 0 0,0 1 0,0-1 0,0 1 0,0-1 0,0 1 0,0-1 0,0 0 0,0 1 0,0-1 0,-1 1 0,1-1 0,0 0 0,0 1 0,0-1 0,0 1 0,-1-1 0,1 0 0,0 1 0,-1-1 0,1 0 0,0 0 0,0 1 0,-1-1 0,1 0-277,-7-2 3989,0-2-4849,-9-9 1208,1 0 0,1-1 0,1-1-1,0 0 1,-2-4-348,-25-29 234,-78-67 4,54 55-641,1-5 403,26 25-757,7 8-2673,-11-15 3430,26 27-1258,-22-27-3798,13 18 1808</inkml:trace>
  <inkml:trace contextRef="#ctx0" brushRef="#br0" timeOffset="44070.52">1727 2068 4096,'-22'-3'1568,"5"0"-1216,-11-5 480,15 5 160,-3-3-128,-6-2-32,-6-6-384,2-1-128,-2-1-192,-4-4-160,-5 3 0,-5 0-128,-1 1 32,-2 2-1632,-3 2-1792,11 9 864</inkml:trace>
  <inkml:trace contextRef="#ctx0" brushRef="#br0" timeOffset="60629.8">739 3600 4608,'-7'2'331,"1"-1"-1,-1 1 1,1 1 0,0-1-1,0 1 1,0 0 0,0 0-1,0 1 1,0-1 0,0 2-331,-2 2 63,-1 0 0,1 1-1,0 0 1,1 1 0,-6 6-63,3 1 85,1 0 1,1 1-1,0 0 0,-4 13-85,0 0 54,-1 1-76,-28 62-122,35-75 216,5-15-102,0 1 0,-1-1 0,1 0 0,-1 1 0,1-1 0,-1 0 0,-1 1 30,-2 1-1196,6-11-196,7-10 300,-6 14 1144,-1 0-1,1-1 1,0 1 0,0 0 0,0 0-1,0 0 1,0 1 0,0-1-1,3-1-51,-4 2 392,1 1-1,-1-1 0,1 0 1,-1 1-1,1-1 0,-1 1 1,1 0-1,0-1 0,-1 1 0,2 0-391,-1 1 255,0 0 0,-1-1-1,1 1 1,-1 0-1,1 0 1,-1 0-1,1 0 1,-1 0 0,0 1-1,1-1 1,-1 0-1,0 1-254,3 2 535,0-1-290,-1 0 0,1 0 0,1-1 0,-1 1 0,0-1 0,0 0 1,1 0-1,0-1 0,-1 1 0,1-1 0,0 0 0,3 0-245,8 1-107,0-1-1,1-1 1,2-1 107,8 1-577,-20 0 313,23-1-2378,-27 0 1784,0 0 1,0 1 0,0-1-1,0 0 1,0 0 0,0-1-1,0 1 1,2-2 857,8-5-3125</inkml:trace>
  <inkml:trace contextRef="#ctx0" brushRef="#br0" timeOffset="56964.63">1110 3224 5504,'4'-4'1280,"0"1"0,1-1 0,0 1 0,1-1-1280,17-12 2202,-14 7-1962,0 1-1,0-1 0,-1 0 1,0-1-1,-1 0 1,0 0-1,-1-1 0,0 0 1,4-10-240,75-222 1631,-63 176-1172,-8 27-59,30-87 283,-39 113-618,4-10 19,5-9-84,4 11 198,-14 53 159,-5 64-286,3 111-57,3-122-128,3 0-1,10 28 115,-14-91-454,3 14-656,-6-12-2590,1-25-1314,0-1 2871,0-5-1558</inkml:trace>
  <inkml:trace contextRef="#ctx0" brushRef="#br0" timeOffset="57500.13">1480 2926 5120,'-22'12'9264,"10"-7"-8639,-1 0 1,1-1 0,-13 2-626,14-3-81,-1-1 1,0-1-1,-3 0 81,11-1-439,1 0-1,-1 0 0,1 0 1,-1 0-1,1-1 0,-1 0 1,1 0-1,-1 0 0,1 0 1,0 0-1,-1-1 0,1 1 1,-1-2 439,-8-7-4512,4 3 992</inkml:trace>
  <inkml:trace contextRef="#ctx0" brushRef="#br0" timeOffset="130495.05">1201 1986 5632,'-25'3'5914,"15"-3"-5462,1 0-1,0-1 1,0 0-1,0-1 1,0 0 0,-9-3-452,6 1 78,1 1 0,-1 1 0,0 0 1,0 1-1,-10-1-78,5 1-61,-13-4-1654,7 0-2490,10 4 1235</inkml:trace>
  <inkml:trace contextRef="#ctx0" brushRef="#br0" timeOffset="131248.87">1770 2020 6144,'0'0'2368,"0"0"-1856,0 0 640,0 0 224,4 0-224,3 0-32,-1 0-352,3 0-64,0 0-416,4 0-160,0-3-32,0 0-1536,0 1-640,-7-2-1824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3:15.683"/>
    </inkml:context>
    <inkml:brush xml:id="br0">
      <inkml:brushProperty name="width" value="0.08819" units="cm"/>
      <inkml:brushProperty name="height" value="0.08819" units="cm"/>
      <inkml:brushProperty name="color" value="#F14D5D"/>
    </inkml:brush>
  </inkml:definitions>
  <inkml:trace contextRef="#ctx0" brushRef="#br0">1423 1332 1920,'0'1'256,"-1"0"0,1 0-1,0 0 1,0 0 0,0 0 0,0 0 0,0 0-1,0 0 1,0 0 0,0 0 0,0 0 0,0 0-1,0 0 1,0 0 0,1 0 0,-1 0-1,1 0 1,-1-1 0,1 2-256,0 1 596,1 0 0,-1 1 0,0-1 0,1-1 0,2 4-596,-2-4 242,1 0 1,0 0 0,-1 0-1,1 0 1,0 0-1,0 0 1,0-1 0,0 0-1,0 1 1,1-2 0,-1 2-1,1-2 1,-1 1-1,0 0 1,1-1 0,-1 0-1,0 0 1,1 0-243,8 0 463,0-2 0,-1 1-1,1-1 1,8-2-463,-8 0 107,-1 0-1,1-1 1,-1 1-1,0-2 1,0 0-1,0-1 1,0 1-1,-1-2 1,-1 0-1,1 0 1,-2 0-1,1-2 1,5-7-107,9-13 144,-2-1 1,-1-1 0,15-32-145,-22 38 25,0-2 1,-2 0 0,-1 0-1,-2-1 1,2-9-26,8-68-48,3-78 48,-17 127 178,-3-2 1,-2 2 0,-3-1-1,-8-43-178,3 53 254,-5-12-254,8 38 31,-2-1 0,0 1 0,-8-13-31,13 29 4,0 0 0,0 0 0,-1 0-1,0 1 1,0 0 0,0-1 0,-1 1 0,0 1-1,1-1 1,-2 1 0,2 0 0,-3 0 0,2 1-1,-3-2-3,-7-2-24,1 1-1,-2 1 0,1-1 0,-1 2 0,-15-2 25,-12 0-52,-28 1 52,10 5 11,1 2-1,-7 3-10,37-2 27,-164 19-16,172-19 14,1 2 0,-1 0 0,1 1 0,-15 7-25,26-8-13,-1 0 0,1 0 0,0 1 0,0 1 1,1 0-1,0 0 0,1 0 0,-1 1 0,-7 9 13,-6 13-29,1 2 0,1 0-1,-7 18 30,13-25-106</inkml:trace>
  <inkml:trace contextRef="#ctx0" brushRef="#br0" timeOffset="1">806 992 17312,'80'155'-145</inkml:trace>
  <inkml:trace contextRef="#ctx0" brushRef="#br0" timeOffset="2">933 1230 16895,'6'8'-49,"4"4"-22,0 0 0,2 1 71,-4-5 5,1-2 0,-1 1 1,2 0-1,-2-1 0,2-1 0,0 1 1,0-2-1,9 4-5,-3-2 39,1-2 0,1 1 0,-2-2 0,2 0 0,-1-1 0,1-1 0,-1 0 0,1-2 0,0 1-1,4-3-38,-7-1-431,1 0 0,0-1 0,-1-1 0,0 0 0,12-8 431,21-9-3044,-42 20 2139,-1 0 0,0 0 0,1 0 0,-2-1 0,1 0 0,0 1 1,-1-2-1,0 1 0,2-2 905,9-11-2384</inkml:trace>
  <inkml:trace contextRef="#ctx0" brushRef="#br0" timeOffset="3">1378 1400 3328,'-2'-3'553,"1"-1"4480,1 4-1463,0 2-2222,0 0-1804,-4 21 1160,4 179-516,0-115-3896,0-87 604</inkml:trace>
  <inkml:trace contextRef="#ctx0" brushRef="#br0" timeOffset="4">1805 2391 4224,'1'3'386,"-1"-1"0,1 0 1,-1 0-1,1 0 0,0 1 1,-1-1-1,2 0 0,-1 1-386,4 11 1048,0 11-360,-2-1 0,0 1 0,-2 3-688,0 76 192,-2-49 224,1-6-168,-2 162 1094,-1-78-985,2-16-1975,1-66-3489,0-41 2248,-3-2 774</inkml:trace>
  <inkml:trace contextRef="#ctx0" brushRef="#br0" timeOffset="5">1038 2325 5120,'1'-2'1748,"3"5"-410,0 4 616,-3-5-1738,0 0 1,-1 0 0,1 0-1,0 0 1,-1 0 0,0 0-1,0 0 1,0 0-1,0 0 1,0 2-217,-4 22 522,2-9-277,-12 77 479,0 6-691,12-83-91,-3 29-540,3 19 598,0 165-202,-2-107 308,4-115-111,0 20-411,3 20 416,-2-23-398,-2-20-40,1-1 0,0 0 0,1 1 0,-1 0 0,0-1 0,1 0 0,0 0 0,0 1-1,1-1 1,1 4 438,-3-6-2170</inkml:trace>
  <inkml:trace contextRef="#ctx0" brushRef="#br0" timeOffset="6">1808 3235 5376,'-3'0'470,"-1"-1"1,1 1 0,0 0-1,0 0 1,0 0 0,-4 1-471,-2-1 280,-167-8 1518,100 2-1497,-1 4 0,-19 4-301,-121 12-299,209-14 118,3 1-471,0-1 1,0 0-1,0 0 0,0 0 0,0 0 0,0 0 0,0-2 0,0 2 0,-3-3 652,-3-4-2677</inkml:trace>
  <inkml:trace contextRef="#ctx0" brushRef="#br0" timeOffset="7">1008 3286 640,'0'-8'1243,"-1"45"3744,-1 6-3681,-1 66-1413,0 20 1040,3 161-431,-3-284-844,3 20 54,0-25 267,0-1-54,0 0 43,0 1 38,0 0 0,0-1 0,0 1 0,1 0 0,-1 0 0,1 0-1,-1-1 1,0 1 0,1-1 0,0 1-6,9 3 139,-7-2-12,0-1-1,1 0 1,-1 0 0,1 0-1,-1-1 1,1 1-1,0-1 1,0 0-127,47 0 1553,87 2 1630,-129-2-3253,1 0 0,-1-1 1,1-1-1,-1 1 0,0-1 0,0-1 0,0 1 1,8-5 69,1 0-2727,-17 7 2328,0-1 0,-1 1 1,0 0-1,1-1 0,0 0 1,-1 1-1,0-1 0,1 1 1,-1-1-1,1 1 0,-1-1 1,0 0-1,0 1 0,0-1 1,0 0-1,1 1 399,-1-6-2885</inkml:trace>
  <inkml:trace contextRef="#ctx0" brushRef="#br0" timeOffset="8">1358 3916 2688,'0'0'917,"3"2"-40,-1-2 2267,0-4-3106,0 0-1,0 0 0,0 0 1,0-1-1,-1 1 0,0-1 1,0 1-1,0-4-37,0 5 21,2-15 14,3-13 374,2 0 1,8-20-410,-7 28-344,9-12 344,4-12-5165,-16 35 3282</inkml:trace>
  <inkml:trace contextRef="#ctx0" brushRef="#br0" timeOffset="9">1426 3577 3712,'0'1'127,"0"-1"-1,0 0 1,-1 0 0,1 0-1,-1 1 1,1-1 0,0 1 0,0-1-1,-1 0 1,1 0 0,0 1-1,-1 0 1,1-1 0,0 0-1,0 1 1,0-1 0,0 1 0,0-1-1,0 0 1,0 1 0,0 0-1,0-1 1,0 0 0,0 1-1,0-1 1,0 1 0,0-1 0,0 0-1,0 1 1,0 0 0,0-1-1,0 0 1,0 1 0,1-1-127,7 20 2256,-6-16-2186,6 11 161,0 0 0,1 0-1,2-1 1,4 5-231,16 23 53,-1 1 1,4 11-54,9 14-571,-40-65 335,0 0-1,-1 1 1,1-1-1,3 3 237,1 2-825,-6-8 700,-1 1-1,1-1 1,-1 1 0,0-1-1,1 0 1,0 1-1,-1-1 1,0 1-1,1-1 1,0 0-1,-1 0 1,1 1-1,-1-1 1,1 0 0,-1 0-1,1 1 1,0-1-1,-1 0 1,1 0-1,0 0 1,0 0 125,4 0-2016</inkml:trace>
  <inkml:trace contextRef="#ctx0" brushRef="#br0" timeOffset="10">1638 3856 5248,'0'1'232,"1"1"0,0-1 0,0 0 0,0 1 0,1-1 0,-1 0 0,0 0 0,0 1 0,0-1 0,1 0 0,0-1 0,-1 2 0,0-2 0,1 1-232,7 4 506,-3-1-315,0-1-1,0 0 0,4 1-190,10 6 149,-16-8-73,3 2 143,-1 0-1,2-1 1,-2 0-1,2 0 1,-2-1-1,8 2-218,-12-4 40,0 0-1,0 0 1,1 0 0,-1 0-1,0-1 1,1 0-1,-1 1 1,0-1 0,1 0-1,-1 1 1,0-2-40,24-13-264,-15 9-153,-7 3-62,0 0-1,0 0 1,4-3 479,2-6-6055,-10 9 4060</inkml:trace>
  <inkml:trace contextRef="#ctx0" brushRef="#br0" timeOffset="11">1894 3865 3328,'3'-14'4669,"-1"0"-3504,0-23 22,0 23-834,-2 0 0,0 0 0,-1-2-353,-2-17 52,-12-102-344,-18-71 292,29 185-173,-4-15-1276,-4-9 1449,5 23-2026,4 13-182</inkml:trace>
  <inkml:trace contextRef="#ctx0" brushRef="#br0" timeOffset="12">1194 3949 3072,'0'0'976,"0"0"-507,0 0 171,0 0 192,0 6 629,0 15-241,-1 1-1,-1 0 1,-4 18-1220,-10 57 1064,-1 67-1064,16-154-8,-2 56 294,4 16-286,-1-30-409,2-54-2289,2-5-86</inkml:trace>
  <inkml:trace contextRef="#ctx0" brushRef="#br0" timeOffset="13">1142 4491 5376,'-1'2'615,"0"0"0,0 0 0,0 0 0,0 0 0,0 0 0,-1 0 0,1 0 0,-1 0 0,0 0-615,1-1 73,-1 1 0,0-1 0,1 0 0,-1 0 0,0 0 0,1-1 0,-1 1 0,0 0 0,0-1 0,0 1 0,0-1 0,0 1 0,0-1 0,0 0 1,0 0-1,-1 0-73,-24-2 810,0 0 1,1-2 0,-16-5-811,28 6 41,0 1 0,-1 0 1,2 1-1,-2 1-41,14 0-44,0 0 0,1 0 0,-2 0 0,2 0 0,-2 0 0,2 0 1,-1 0-1,0 0 0,0-1 0,0 1 0,1 0 0,-2-1 44,2 1-260,-1-1-1,1 0 1,-1 1-1,1-1 1,0 0-1,0 1 1,0-1-1,0 0 1,-1 1 0,1-1-1,0 0 1,0 1-1,0-1 1,0 0-1,0 1 1,0-1-1,0 0 261,0-7-2970</inkml:trace>
  <inkml:trace contextRef="#ctx0" brushRef="#br0" timeOffset="14">1763 3892 3328,'9'24'2159,"-7"-21"-1895,0 1-1,0 0 1,-1 0 0,0 0 0,0 0 0,0 0-1,0 0 1,0 0 0,-1 2-264,-1 40 2075,-4 19-2075,3-48-29,2 0-1,0 0 1,2 9 29,9 51-313,-4-30 111,5 26-56,-6-40 207,-5-22-174,0 0 0,0 1-1,-2-1 1,0 1 225,1 15-2966,0 1-1335,0 11 6421,2-35 2600,4 0-3346,4-1-572,27 5 1142,-17-3-1068,-1-1 0,3-2-876,9 2 211,30 2-1494,27-1 1283,-73-5-2352</inkml:trace>
  <inkml:trace contextRef="#ctx0" brushRef="#br0" timeOffset="15">1170 368 5376,'-15'-8'2112,"9"5"-1664,-1 1 960,7 2 288,0 0-224,0 5 0,3 3-768,3 2-256,4 2-288,-1-4-1376,0-5-544,-7-8-2112</inkml:trace>
  <inkml:trace contextRef="#ctx0" brushRef="#br0" timeOffset="16">1500 1821 2048,'-3'0'1452,"5"2"1315,9 0 703,-10-2-4397,13 4 1584,-1-2 0,1 0 1,-1 0-1,1-1 0,2 0-657,111-1 1989,-99-2-1578,-4-2 26,25 2-48,-45 2-353,0 0 0,0 0 0,0 0 0,0 0 0,0 1 0,-1 0 0,1 0 0,2 1-36,-1 0-4,0-1-1,0 1 0,0-1 1,0 0-1,0 0 1,0-1-1,3 0 5,22 3 38,-15 0 269,-6-1-1463,-2-2-2790,-4-1-987,0-6 1381</inkml:trace>
  <inkml:trace contextRef="#ctx0" brushRef="#br0" timeOffset="17">2092 1870 1536,'-2'-2'-1405,"2"2"5819,2 1 1357,2 0-4765,1-1-915,0 0 0,1 1-1,-1 0 1,0 1 0,0-1-1,0 1 1,4 1-91,-1 1-3,-1 0-1,1 0 1,-1 0 0,0 1-1,0 0 1,0 0 0,-1 1-1,0 0 1,0 0 0,-1 0-1,1 1 1,-1 0 0,0 0-1,-1 0 1,0 0 0,2 6 3,13 41-120,8 20-107,-22-62 206,3 6 18,0 1 0,5 5 3,-7-11 3,1 0 0,0 4-3,-2-3 26,2-1 1,0 1-27,8 9 164,1 0 1,1-2-1,10 10-164,-1-1-45,-20-21 13,0 0 0,-1 1 0,1-1 0,-2 1 0,0 0 0,2 10 32,6 8-1536,-10-22-1157</inkml:trace>
  <inkml:trace contextRef="#ctx0" brushRef="#br0" timeOffset="18">1876 2355 3840,'-2'-1'910,"0"0"-44,6 1 616,-4 0-703,0 0-16,0 0-118,0 0-69,0 0-187,0 0 129,0 0 111,0 5 667,0-2-1102,0-1 0,0 0 0,1 0-1,-1 0 1,1 0 0,-1 1 0,2-1 0,-2 0 0,1 0 0,0 0 0,1 1-194,17 21 580,-10-12-397,15 16-224,-12-14-94,10 15 135,14 29-296,-15-23-443,14 16 739,-18-25-499,-12-17 193,1-1 0,-1-1 0,2 1 1,5 6 305,30 27-4267,-36-35 1766</inkml:trace>
  <inkml:trace contextRef="#ctx0" brushRef="#br0" timeOffset="19">2232 2766 5632,'15'1'3457,"-13"-1"-3218,1 0 1,0 0-1,-1 0 0,1 0 0,0 0 0,-1 0 0,1 0 0,0-1 0,0 0 0,-1 1 1,1-1-1,0 0 0,-1 0 0,2-1-239,1-1 85,4-3 133,-1 1 0,1-1 0,-1 0 0,0 0 0,-1-1 0,0 0 0,1-2-218,43-62 378,6-6-735,-53 72 134,0 0 1,0 1 0,1 0-1,5-4 223,-8 7-212,0-1 0,0 1-1,0 0 1,0 0 0,0 0 0,0 0-1,0 0 1,0 1 0,0-1 0,0 0-1,0 1 1,1 0 0,-1 0 0,2 0 212,9 3-2976</inkml:trace>
  <inkml:trace contextRef="#ctx0" brushRef="#br0" timeOffset="20">1317 1839 3072,'-1'9'6411,"-3"-7"-3513,-1 0-4133,-13-1 1822,8 1-355,1 0-1,0-1 1,-11 0-232,-11 1 89,13-1-77,1 0 1,-18-2-13,5 1 2,15 0-61,2 0 80,0 0 1,1-1-1,-7-1-21,7 1-7,0-1 0,1 2 0,-5 0 7,7 0-43,-10-3-752,-33 3-1418,52 0 2001,-1 0 0,1 0 1,0 0-1,0-1 0,-1 1 0,1 0 0,0 0 1,-1 0-1,1 0 0,0 0 0,0 0 0,-1 0 1,1 0-1,0 0 0,-1 0 0,1-1 0,0 1 1,0 0-1,0-1 0,-1 1 0,1 0 212,-6-5-2853</inkml:trace>
  <inkml:trace contextRef="#ctx0" brushRef="#br0" timeOffset="21">788 1856 2176,'0'0'99,"0"0"0,-1 0 0,1 0 0,0 0-1,0 0 1,0 0 0,0 0 0,-1 0 0,1 0 0,0 0 0,0 1 0,0-1 0,0 0 0,0 0 0,0 0-1,0 0 1,0 1 0,0-1 0,0 0 0,0 0 0,0 0 0,0 0 0,0 0 0,-1 0 0,1 0-1,0 0 1,0 0 0,0 1 0,0-1 0,0 0 0,0 0 0,0 0 0,0 1-99,0-1 88,0 0 0,0 0 0,0 0 1,0 0-1,0 1 0,0-1 0,0 0 1,0 1-1,0-1 0,-1 0 0,1 0 0,0 0 1,0 0-1,0 1 0,0-1 0,0 0 1,0 0-1,0 1 0,-1-1 0,1 0 0,0 0 1,-1 0-1,1 0 0,0 0-88,-2 2 236,-1-2-1,0 2 0,1 0 1,-1-1-1,1 0 1,0 1-1,0 0 1,0 0-1,0 1-235,-1-1 91,0 1-1,1-1 1,0 0-1,-1 0 0,0 0 1,0-1-1,0 1 1,-1 0-91,-33 15 498,-3 2-116,26-14-355,1 1 1,-1 1 0,1 0 0,0 1-1,0 0 1,1 0 0,0 2 0,1-1-1,0 2 1,-6 6-28,14-13 9,-12 12 44,1 1 1,1 1 0,1 0 0,-4 8-54,1 1 1,-10 14-1,17-30-2,0 0 1,0 0-1,-1-2 1,-9 8 1,-1-1 45,0-1 0,-17 9-45,-3 0-3136,35-21 1670</inkml:trace>
  <inkml:trace contextRef="#ctx0" brushRef="#br0" timeOffset="22">1002 2304 1664,'-2'0'135,"0"0"-1,1-1 1,-1 1-1,0 0 1,1 0-1,-1 1 1,0-1 0,0 0-1,0 0 1,0 1-1,1 0 1,-1-1 0,0 0-1,0 2-134,-10 1 457,-69 17-238,70-19-560,-1 0-1,0-1 1,-4 0 341,7 0-1611,5 0 726</inkml:trace>
  <inkml:trace contextRef="#ctx0" brushRef="#br0" timeOffset="23">776 2333 4096,'0'1'247,"-1"0"1,0-1-1,1 1 1,-1 0-1,0 0 1,0 0 0,1-1-1,0 2 1,-1-2-1,1 1 1,-1 1-248,-5 9 1751,-2-2-936,4-4-550,0 1 1,-1-1-1,-1 1-265,1-2 168,-1 2 1,1 0-1,0-1 0,-2 4-168,-5 7 122,2-2-21,0 0 1,-4 8-102,3-6 325,-8 12-325,-64 73 1141,61-77-1214,-20 14 73,31-27 4,5-5-154,-13 10-2799,16-15 1242,2-2-687</inkml:trace>
  <inkml:trace contextRef="#ctx0" brushRef="#br0" timeOffset="24">406 2670 4480,'-2'-4'725,"0"0"1,1 0-1,-2 0 1,2 0-1,0-1 1,0 1-1,0-1-725,-5-16 612,-4-5-271,5 10 40,-1 0-1,-1 1 1,-2-4-381,-2 1 146,-1 1 0,0 0 0,-7-6-146,5 8-2950,-15-14 2950,10 13-4624,11 10 2027</inkml:trace>
  <inkml:trace contextRef="#ctx0" brushRef="#br0" timeOffset="25">354 2500 4480,'0'0'1445,"0"1"-395,1 0 1809,0 1-2698,0 0 0,0 0 0,0 0 0,0 0 0,0 1 0,0-1 1,-1 0-1,0 1 0,1-1 0,-1 0 0,1 0 0,-1 0 0,0 1 0,0-1 0,-1 0 0,1 1 0,-1-1 0,1 0 0,0 1 0,-1-1 0,0 0 0,0 0 0,0 0 0,0 0 0,0 0 0,-1 1-161,-4 4 17,-1 1 0,1-1 0,-1 0 0,0 0 1,-2 0-18,0 0-61,1 1 0,-1 1 1,-1 3 60,-71 82-1483,77-89 1315,-2 1 0,1-1-1,-1 0 1,0 0 0,0-1 0,0 1-1,0-2 1,-1 1 0,-2 0 168,9-3-104,-5 0-161,0 1-1,0 0 1,1-2 0,-2 2 265,-5-2-4169,8 0 1679,3 0 634</inkml:trace>
  <inkml:trace contextRef="#ctx0" brushRef="#br0" timeOffset="26">61 2801 1664,'-1'0'77,"1"1"0,0-1-1,0 1 1,-1-1 0,1 1 0,0-1-1,0 1 1,-1-1 0,1 1 0,0-1 0,0 1-1,0 0 1,0-1 0,0 1-77,-3 10 888,-22 21 1858,25-32-2687,0 2 0,-1-1 1,0-1-1,1 2 0,0-1 0,0 0 0,-1 0 1,1 0-1,0 0 0,0 0 0,0 0-59,-2 6 277,1-3-181,0 0 0,1 1 1,0-1-1,0 1 0,0-1 0,1 4-96,0 7 271,-2-13-276,1 1-1,0-1 1,1 0 0,-1 1-1,0-1 1,0 0 0,1 0-1,0 0 1,0 0 0,-1 1-1,1-1 1,0 0 0,0 0-1,0 0 1,1 0 5,-2-1 5,1 1 0,0-1 0,0 1 0,0-2 0,0 2 0,0-1 0,0 0 0,0 0 0,0 0 0,0-1 0,1 2 0,-1-2 0,0 1 0,1 0 0,-1-1 0,0 1 0,1-1 0,-1 1 0,0-1 0,1 0 0,0 0 0,-1 0 0,0 1 0,1-1 0,0 0 0,-1-1 0,0 1 0,1 0 0,-1 0 0,1 0 0,-1-1 0,1 0-5,26-9 726,-23 8-658,-1 1 0,0-1 0,0 0 1,1 0-1,-1 0 0,0 0 0,0 0 1,0-1-1,0 0 0,0-1-68,4-4 249,0 0-1,0-1 1,-2-1-1,1 1 1,5-10-249,-12 17 19,1 0 1,0 0 0,-1 0-1,1 0 1,-1 0-1,0-1 1,1 1 0,-1 0-1,0-1 1,-1 1 0,1-1-1,-1 1 1,1 0 0,-1-2-20,0 2-11,1 1 0,0-1 1,-1 1-1,0-1 1,1 1-1,-1 0 1,0-1-1,1 1 1,-2 0-1,2-1 0,-1 1 1,0 0-1,-1 0 1,2 0-1,-2 0 1,1 0-1,-1 0 1,1 0-1,0 1 0,-1-1 1,1 0-1,-1 1 11,1-1-18,0 1-1,0 0 0,0 0 0,0 0 0,0 0 0,0 1 0,0-1 1,0 0-1,0 0 0,0 0 0,1 1 0,-2-1 0,2 1 1,-2-1-1,2 0 19,-16 10-513,11-6 220,-15 9-948,12-8 1005,1 1 0,-1-1 1,0-1-1,0 0 0,-1 0 0,-3 0 236,11-3 7,-1-1-1,1 0 1,0 0-1,0 0 1,0 0-1,-1 0 1,1 0-1,0 0 1,-1-1-1,2 1 1,-2 0-1,1 0 1,0-1-1,-1 1 1,2-1-1,-2 1 1,2-1-1,-2 0 1,1 1 0,0-1-1,1 0 1,-2 0-1,2 0 1,-1 0-1,0 0 1,0 1-1,0-2 1,1 1-1,-1 0-6,0-1-377,1 2 0,-1-2-1,1 1 1,-1-1 0,0 1 0,1 0-1,0-1 1,0 1 0,0 0 0,0-1 377,0-6-2059</inkml:trace>
  <inkml:trace contextRef="#ctx0" brushRef="#br0" timeOffset="27">55 2851 3072,'0'2'328,"-1"0"1,1 0-1,0-1 1,-1 0 0,0 1-1,1 0 1,-1-1-1,0 0 1,1 1-1,-1-1 1,-1 2-329,1-3 106,1 1 0,-1 0 0,0 0 0,1 0 1,-1-1-1,0 1 0,1 0 0,-2-1 0,2 1 1,-1 0-1,0-1 0,0 1 0,0-1 0,0 1 1,0-1-1,0 0 0,0 0 0,-1 1-106,2-1 11,0 0 0,-1-1 0,1 1 0,-1 0 1,1 0-1,0 0 0,-1 0 0,0 0 0,1-1 0,-1 1 0,1 0 0,0-1 0,-1 1 1,1 0-1,-1 0 0,1-1 0,0 1 0,0-1 0,-1 1 0,1 0 0,0-1 0,-1 0 1,1 1-1,0 0 0,0-1 0,0 1 0,0-1 0,0 1 0,0 0 0,0-1 0,0 0 0,0 1 1,0 0-1,0-1-11,0-21 114,0 16 45,0 3-98,1 1 0,-1 0 0,1-1 1,-1 1-1,1 0 0,0 0 1,0 0-1,1 0 0,-2 0 0,2 0 1,-1 0-1,2-1-61,1-2 237,0-1-1,0 1 1,5-3-237,8-5 103,0 1 0,1 0 1,13-6-104,17-10 63,-13 6 5,-8 5-130,9-8 62,-28 19-216,-1 0 0,0 0 0,0-2 0,-1 2 0,1-2 0,2-5 216,-1 1-445,0 0 0,2-8 445,-8 15-565,0 0-1,0 0 1,-1 1-1,1-1 1,-2 0 0,1 0-1,0 0 1,-1-5 565,0 2-2443</inkml:trace>
  <inkml:trace contextRef="#ctx0" brushRef="#br0" timeOffset="28">146 2602 1792,'12'-14'927,"0"1"-1,0 0 1,1 1 0,8-6-927,-13 12 365,24-18 1301,-32 24-1639,0 0 0,0 0-1,1 0 1,-1 0-1,0 0 1,0 0 0,0 0-1,0 0 1,0 0-1,0 0 1,0 0 0,0 0-1,0 0 1,1 0-1,-1 0 1,0 0 0,0 0-1,0 0 1,0 0-1,0 0 1,0 0 0,0 0-1,0 0 1,0 0-1,0 0 1,0 0-1,0 0 1,0 0 0,0 0-1,0 0 1,0 0-1,0 0 1,0 0 0,0 0-1,1 0 1,-1 0-1,0 0 1,0 0 0,0 0-1,0 0 1,0 0-1,0 0 1,0 0 0,0 0-1,0 0 1,0 0-1,0 0 1,0 0 0,0 1-1,0-1 1,0 0-27,1 6 454,-5 9-78,0-4-168,-2 0-1,0 0 1,-1 0 0,1-1 0,-2 0-1,1 0 1,-8 6-208,-14 13 356,-22 17-356,20-19 3,20-17-14,0 1 1,1 1-1,1 0 0,-2 2 11,-1 4-2789,-3 9 2789,9-20-4133,5-6 1552</inkml:trace>
  <inkml:trace contextRef="#ctx0" brushRef="#br0" timeOffset="29">349 2474 3456,'0'0'240,"0"-1"1,1 1 0,-1-1-1,0 0 1,0 1-1,0 0 1,1-1-1,-1 0 1,1 1-1,-1 0 1,0-1-1,1 1 1,0-1 0,-1 1-1,0 0 1,1-1-1,0 1 1,-1 0-1,0-1 1,1 1-1,0 0 1,-1 0-1,1 0 1,0 0 0,-1 0-1,1-1 1,-1 1-1,1 0 1,0 0-241,-1 3 1200,-3 6-878,0 0 0,-1 0 0,0-1 0,-1 0 1,0 0-1,-1 1-322,3-4 99,-8 12 7,0-1 1,0-1 0,-2 0-1,0 0 1,-1-2 0,-8 7-107,-18 12 24,-54 50 69,63-56-162,17-14-168,2-1-1,-7 7 238,17-16-90,2 0 1,-2 0-1,1 0 1,0-1-1,1 1 0,-1 0 1,0 0-1,1 0 1,-1 0-1,0 0 0,1 0 1,0 0-1,0 1 90,0 29-549,0-15 450,0-13 81,0-1 5,0-1-1,0 0 1,0 0 0,0 0 0,1 0 0,-1-1 0,1 1 0,-1 0-1,0 0 1,2 0 13,-2-1 38,3 1-140,-2-1 95,1 0 0,-1-1 0,1 0 0,-1 1 0,0-1 0,1 1 0,-1-1 0,0 0 0,1 0 0,0 0 0,-1 0 0,0-1 0,1 1 0,-1 0 0,0-1 0,1 1 7,25-10-325,-21 8 122,-1 0-87,0 0 0,-1-1-1,0 0 1,0 0 0,2-3 290,6-2-245,18-10 167,-24 15 81,0 0 1,0-1-1,0 0 1,0 0-1,-1 0 0,1-1 1,-1 1-1,0-1 0,2-4-3,-6 8 10,0-1 0,-1 1 0,1-1 0,0 0 0,-1 0 0,0 0 0,0 0 0,0 1 0,1-1-1,-1 0 1,-1 1 0,1-1 0,0-1-10,0-5 351,0 8-185,6 12 223,-2-2-442,-2-7-30,0 1 0,0 0 0,-1 0 0,0-1 0,0 1-1,0 0 1,0 1 83,-1-4-501,0-1-171,0 0-336,1 0-331,1-2-623</inkml:trace>
  <inkml:trace contextRef="#ctx0" brushRef="#br0" timeOffset="30">205 2797 4096,'0'0'188,"-1"-1"1,0 1-1,1 0 1,-1-1-1,0 1 1,1 0-1,-1 0 0,0 0 1,1 0-1,-1 0 1,0-1-1,0 1 1,0 0-1,1 0 1,-1 1-1,0-1 0,1 0 1,-1 0-1,0 0 1,1 0-1,-1 0 1,0 1-189,-1 0 105,0-1 0,0 2 0,1-1 1,-1 1-1,0-1 0,0 0 1,1 1-1,-2 0-105,0 2-40,-1 1-1,1 0 1,0-1 0,0 1 0,0 0-1,0 1 41,-1 6 196,0 1 0,0-1 0,1 1 0,0 0 0,1 0 0,1 1 0,0-2-1,0 2 1,2-1 0,0 1 0,1 8-196,-1-20 22,0 1 1,0 0-1,-1 0 0,1-1 0,0 1 1,1 0-1,-1-1 0,0 1 0,1-1 1,-1 1-1,1-1 0,-1 0 1,1 0-23,-1-1 11,0 0 1,0-1-1,0 1 1,0 0 0,0-1-1,0 1 1,0-1-1,0 1 1,0-1-1,0 0 1,0 1 0,0-1-1,0 1 1,0-1-1,0 0 1,1 0 0,-2 0-1,2 0 1,-1 0-1,0 0 1,0 0 0,0-1-1,0 1 1,0-1-1,1 1 1,-2 0-1,2 0 1,-2-1 0,2 0-1,-2 1 1,2-1-1,-2 0 1,2 1-12,1-3 20,1 0 0,0 0 0,-2 0-1,2-1 1,-2 0 0,2 1 0,-2-1 0,0 0 0,2-1-20,4-10 50,4-13-50,-9 21 11,0 1 13,0-2 28,1 0 0,-2 0 1,1 0-1,0-2-52,-3 8 44,0-2 1,1 1-1,-1 0 1,0 0-1,0 0 1,-1 0-1,1 0 0,0 0 1,-1 0-1,0 0 1,1 1-1,-2-1 1,0-2-45,1 3 54,0 0 1,1 1-1,-2 0 0,2-1 1,-2 1-1,1 0 1,0-1-1,0 1 1,-1 0-1,1 0 1,0 0-1,-1 0 1,0 0-1,1 0 1,0 1-1,-1-1 0,0 0 1,0 1-1,1 0 1,-1-1-1,-1 0-54,2 1 29,0 0-1,-1 0 1,1 0 0,0 0-1,-1 0 1,0 0-1,1 1 1,0-1-1,-1 1 1,1-1-1,0 0 1,-1 1-1,2 0 1,-2-1 0,1 1-1,0 0 1,0-1-1,0 1 1,-1 0-1,2 0 1,-2 0-1,2 0 1,-1 1 0,0-2-1,0 2 1,0-1-1,0 0-28,-1 3 30,1 0-1,0-1 0,-1 0 1,1 1-1,0 0 0,1 0 0,-1 0 1,1 0-1,-1 0 0,1 2-29,1 9-32,1-2-1,1 6 33,-1-8-20,-2-5-14,2 0 0,-1 0 0,1 0 0,3 6 34,-4-9-32,0-1 0,0 0 0,1 1-1,-1-1 1,0 0 0,1 0 0,0 0 0,-1-1-1,1 1 1,0 0 0,-1 0 0,1-1 0,2 1 32,-4-1-45,1-1 1,0 0-1,-1 0 1,1 1-1,0-1 1,-1 0 0,1 1-1,0-1 1,0 0-1,0 0 1,-1 0-1,1 0 1,0 0-1,-1 0 1,1 0 0,0 0-1,0 0 1,0-1-1,-1 1 1,1 0-1,0-1 45,1 1-114,-1-1-1,0 0 0,1 0 0,-1 0 0,0 0 0,0 0 0,1 0 1,-2 0-1,1-1 0,1 0 115,1-3-452,-1 1 0,0-1-1,1 0 1,-1 1 0,-1-2 0,1 1 452,4-22-2901</inkml:trace>
  <inkml:trace contextRef="#ctx0" brushRef="#br0" timeOffset="31">2382 2588 3200,'0'0'1216,"0"0"-928,0 4 384,0-4 224,4 4-320,-2 2 0,5 2-128,-2 1 32,2 1-256,-1 2-192,3 1-128,4 0 64,-1 3 64,2 3-288,2-5-128,-1 0-672,1-1-1472,-4 1 160</inkml:trace>
  <inkml:trace contextRef="#ctx0" brushRef="#br0" timeOffset="32">2370 2673 3456,'1'4'275,"1"-1"-1,0 0 1,-1 1-1,1-1 1,0 0 0,1 0-1,-1 0 1,1 0-1,-1-1 1,2 2-275,7 6 587,0-2 0,4 2-587,6 6 341,19 15-1872,3 6 1531,-27-22-997,-11-9-512</inkml:trace>
  <inkml:trace contextRef="#ctx0" brushRef="#br0" timeOffset="33">2435 2621 3584,'0'5'193,"0"-1"-1,1 0 1,0 0 0,0 0 0,0 0-1,0 0 1,1 0 0,-1 0-1,1 0 1,0-1 0,1 1 0,-1 0-1,1-1 1,1 2-193,7 8 1037,1-1-1,1 0 1,0 0-1037,7 7 464,-11-11-465,11 12-47,2-2 1,1 1 47,-14-11-708,0 0 1,8 8 707,-6-5-5140,-11-11 3215</inkml:trace>
  <inkml:trace contextRef="#ctx0" brushRef="#br0" timeOffset="34">2590 2755 3456,'0'0'1221,"4"0"2336,1 2-3382,-1 0 0,0 1 0,0 0 0,-1-1 0,1 1 0,0 0 0,-1 1 0,0-1 0,1 1-175,2 3 97,-1 1 0,1-1 0,-1 1 0,1 3-97,1 1 77,-1 1 1,-1 0-1,0-1 0,-1 2 1,0-1-1,-1 1 0,-1-1 1,1 14-78,2 59 250,-1-29 721,-4 19-971,0-74-1,0 0 0,-1 0 0,0 0 0,1 0 0,-1 0 0,0-1 0,0 1-1,0 0 1,0-1 0,0 1 0,0 0 0,0-1 0,-1 0 0,1 1 0,0-1 0,-2 0 0,2 0 0,0 0 0,-1 1 0,0-2 1,1 0-49,0 0 1,0 0 0,0 0 0,0 0-1,0 0 1,0 0 0,0 0 0,0-1-1,0 1 1,0-1 0,0 1 0,0 0-1,0-1 1,1 0 0,-2 1 0,2-1-1,-1 0 49,-7-3-203,6 3 189,0 0 1,0-1 0,0 2-1,0-2 1,0 1-1,0-1 1,0 1 0,0-1-1,1 0 1,-1 0 0,0 0-1,1 1 1,-1-1 0,1-1-1,0 1 1,0 0 0,0 0-1,0-1 1,0 0 13,-2-8 26,0 1 0,1-1 0,0 0 1,1 0-27,-5-24 31,5 32-26,-4-15-63,0 0-1,1-3 59,4 18 6,0 1-1,0-2 1,1 2 0,-1-1-1,1 0 1,-1 0-1,1 0 1,0 1-1,0-1 1,0 0-1,1 1 1,0-2-6,-2 3 3,1 0 0,0-1 0,0 2 0,0-2 0,-1 1 0,2 0 0,-2 0 0,2 0 0,-2 1-1,2-1 1,-1 0 0,1 0-3,-1 1 1,-1-1 0,1 1-1,0 0 1,-1 0 0,1 0-1,0 0 1,-1 0 0,1 0-1,0 0 1,0 0 0,0 0-1,-1 0 1,1 0 0,0 0-1,-1 0 1,1 0 0,0 1-1,-1-1 1,1 0 0,0 1-1,-1-1 1,1 0 0,0 1-1,1 0-4,0 1-1,0 0 1,0 0 0,0 0 0,-1 0 0,1 0 0,0 0 0,-1 0-1,0 1 1,1 0 4,9 25-113,-8-19-236,-1-1 0,0 1 0,0 0 0,-2-1 0,2 1 0,-2 0 0,0 0 0,0-1 0,-2 6 349,2-12-417,-1 1 0,0 0 0,1-1 0,-2 0-1,2 1 1,-2-1 0,1 1 0,0-1 0,-1 1 0,0-1 417,-4 3-1909</inkml:trace>
  <inkml:trace contextRef="#ctx0" brushRef="#br0" timeOffset="35">2596 2882 2816,'0'-13'1056,"0"10"-832,0 0 352,0 3 128,0 0-320,0 0-128,0 6-1376,0-1-576,0 3 320,-2 3 288</inkml:trace>
  <inkml:trace contextRef="#ctx0" brushRef="#br0" timeOffset="36">2569 2789 3456,'3'12'1312,"-1"-5"-1024,5 13 640,-1-7 192,3 15-480,3 10-192,0 5-416,1 0-192,-1-2-1472,-2-6-672,-2-8 544,-4-6 352</inkml:trace>
  <inkml:trace contextRef="#ctx0" brushRef="#br0" timeOffset="37">2594 2893 4608,'-4'4'1760,"4"8"-1376,4 9 320,-2-4 32,1 7-288,0 9-96,0-1-640,0-4-192,1-3-1888,-4-7-832</inkml:trace>
  <inkml:trace contextRef="#ctx0" brushRef="#br0" timeOffset="38">2522 2855 5248,'7'-4'2016,"-1"10"-1568,-3 0 512,0 0 160,0 7-256,0 12-32,1 12-416,1 4-96,2-3-192,-1-3-288,-3-4-64,-1-8-1120,1-3-384</inkml:trace>
  <inkml:trace contextRef="#ctx0" brushRef="#br0" timeOffset="39">2532 2942 4992,'6'25'1824,"-6"-7"-1408,3 12 32,-3-14-128,0 3-544,0 0-256,0 1-1664,0-5-672</inkml:trace>
  <inkml:trace contextRef="#ctx0" brushRef="#br0" timeOffset="40">2477 2903 5120,'0'12'2016,"0"-2"-1568,0 15 576,0-8 224,0 6-224,0 8 32,0-2-384,0 2-160,0-5-288,-4-1-384,1-4-128,1 1-992,-1-8-352,-1-4-1568</inkml:trace>
  <inkml:trace contextRef="#ctx0" brushRef="#br0" timeOffset="41">1497 1789 6144,'1'5'2868,"-1"-5"-2771,1 0 1,-1 1 0,0-1 0,0 0 0,0 0 0,0 0 0,0 0 0,0 1 0,0-1 0,0 1-1,1-1 1,-1 0 0,0 0 0,0 0 0,0 1 0,0-1 0,0 1 0,0-1 0,0 0 0,0 0-1,0 0 1,0 1 0,-1-1 0,1 1 0,0-1 0,0 0 0,0 0 0,0 0 0,0 1 0,0-1-1,0 0 1,0 1 0,-1-1 0,1 0 0,0 0 0,-1 0 0,1 0 0,0 1 0,0-1 0,0 0-98,-6 3 192,0-1 0,1 0 0,0 0 0,-1 0 0,0 0 1,0-2-1,0 2 0,0-2 0,0 0 0,0 1-192,-1 0 79,-50 3-4095,-57-4 4016,83-3-2278,1-4-596</inkml:trace>
  <inkml:trace contextRef="#ctx0" brushRef="#br0" timeOffset="-114279">1284 2299 3968,'1'-1'8046,"0"4"-6428,1 4-1682,10 116 3477,-1-22-2904,-2-16-464,-6-50-50,1 19 240,-1 2-235,-2-32 172,0-16-10,-1-15 69,-2-35 66,-4-20-297,2 19 418,0-21-418,7-21 664,3 0 0,11-45-664,-14 113 356,1 1 0,4-12-356,-6 20 116,1 0 0,1 1 0,-1-1 0,1 1 0,1 0 0,1-3-116,-4 8 24,0 0 1,0-1 0,0 1 0,0 0-1,0 0 1,1 0 0,-1 1-1,1-1 1,-1 0 0,1 1-1,-1 0 1,1 0 0,0 0 0,0 0-1,0 0 1,0 0 0,2 0-25,-3 1-2,0 0-1,0 0 1,0 0 0,0 1 0,0-1-1,0 0 1,0 1 0,0-1 0,0 1 0,0 0-1,-1 0 1,1 0 0,0 0 0,0 0 0,-1 0-1,1 0 1,-1 0 0,1 1 0,-1-1 0,1 0-1,-1 1 1,0 0 0,1-1 0,-1 1 0,0 0-1,0 1 3,3 4-15,-1 1-1,0-1 1,-1 1-1,0 0 1,0 0-1,0 0 1,-1 0-1,0 5 16,0 18-3,-2 20 3,1-42-1,-2 13-55,-1 0 0,-1-1 0,-4 11 56,6-21-24,-1-3-69,1 0-1,-1-1 1,-3 8 93,5-12-83,-1 0 0,0 0 0,1 0 0,-1 0 0,0-1 1,0 1-1,-1-1 0,1 1 0,0-1 0,-3 2 83,4-3-9,-1-1 0,1 0 0,0 1 0,0-1 0,0 0 0,-1 0 0,1 0 1,0 0-1,0 0 0,0 0 0,-1 0 9,-1-1 3,9-1-15,-1 1 3,-1 1 0,1 0-1,0 0 1,0 0-1,0 1 1,-1-1 0,1 1-1,0 0 1,-1 1 9,15 4 54,10 5-54,-19-7 57,0 0-47,1 1 1,-1 0-1,0 0 1,0 1-1,-1 1 1,0-1-1,2 3-10,-7-5-7,1 1 1,0 0-1,-1 0 0,0 0 0,0 1 0,-1-1 0,0 1 0,1 0 0,-2 0 1,1 0-1,-1 0 0,0 0 0,0 2 7,0-2 17,-1 1 1,0-1-1,0 1 1,-1-1-1,0 1 1,0 0-1,0-1 1,-1 1-1,0-1 1,0 1-1,0-1-17,-1 0 51,0 0 0,-1 0 0,1-1 0,-1 1 0,0-1 0,0 0 1,-1 0-1,1 0 0,-5 4-51,2-3 70,0-1 0,0 0 0,-1 0-1,0 0 1,0-1 0,0 0 0,-1 0-70,-2 1 44,0-1 0,0 1 0,-1-2 0,-7 2-44,14-4-35,-1 0 1,0 0-1,1-1 0,-1 0 1,0 0-1,0 0 0,1 0 1,-1-1-1,0 0 1,0 0-1,1 0 0,-2-1 35,3 1-270,0-1-1,0 0 0,1 1 0,-1-1 1,0 0-1,1 0 0,0-1 0,-1 1 1,1 0-1,0-1 0,0 1 0,1-1 1,-1 0-1,0 1 0,1-1 1,0 0-1,-1-2 271,-8-17-4821</inkml:trace>
  <inkml:trace contextRef="#ctx0" brushRef="#br0" timeOffset="-160897.57">791 248 4992,'0'0'88,"0"0"1,0 0-1,0 0 0,0 0 1,0 0-1,0 0 0,0 0 1,0 0-1,0 0 1,0 0-1,0 0 0,0 0 1,0 0-1,0 0 0,0 0 1,0 0-1,0 0 1,0 0-1,0 0 0,0 0 1,0 0-1,0 0 0,0 0 1,0 0-1,0 0 1,0 0-1,0 0 0,0 0 1,0 0-1,1 0-88,0 5 2148,1 8-915,3 88-727,3 29-132,-6-103-372,18 320 172,-20-334-179,-1 2-35,1 1 0,1 0 0,1-1-1,3 15 41,-5-30 2,1 4 20,0 0 0,1 0 0,-1 0 0,1 0 0,0 2-22,-2-6-4,0 0 0,1 0-1,-1 0 1,0 0-1,0 0 1,0 0 0,0 0-1,0 0 1,0 0-1,0 0 1,0 0 0,0 0-1,0 0 1,0 0 0,0 0-1,1 0 1,-1 0-1,0 0 1,0 0 0,0 0-1,0 0 1,0-1-1,0 1 1,0 0 0,0 0-1,0 0 1,0 0 0,0 0-1,0 0 1,0 0-1,0 0 1,0 0 0,0 0-1,0 0 1,0 0 0,1 0-1,-1 0 1,0 0-1,0-1 1,0 1 0,0 0-1,0 0 1,0 0-1,0 0 1,0 0 0,0 0-1,0 0 1,0 0 0,0 0-1,-1 0 1,1 0-1,0 0 5,2-5-214,0-106-352,0-178 870,3 200 934,-5-35-1244,0 121-49,0-1 0,0 1 0,-1-1 0,1 1 0,-1-1 0,0 1 0,0 0-1,-1-1 1,1 1 0,0 0 0,-1 0 0,0 0 55,-1-4-863,3 7-322,0 2-210,0 1 529,0 0 867,0 0 0,-1 0 1,0 0-1,1 0 1,-2 1-2,-1 13 425,-9 85 1121,-5 212-474,17-112-853,2-182-1179,0 0 0,4 15 960,-4-27-2027,3-2-367</inkml:trace>
  <inkml:trace contextRef="#ctx0" brushRef="#br0" timeOffset="-142925.29">1419 587 6528,'-1'3'4745,"-2"6"-3016,0 3-1816,1 1 0,0-1 0,1 1 0,0 0 0,1 0 87,-2 24-1010,-1-21 818,2-11 236,0-12 931,3 4-1502,-1-1-6642,-2 3 4305</inkml:trace>
  <inkml:trace contextRef="#ctx0" brushRef="#br0" timeOffset="4598.35">1625 346 3584,'0'0'1221,"1"0"-979,-1 1-1,0-1 1,0 0-1,0 0 1,0 0-1,0 0 1,0 0-1,0 1 1,0-1-1,0 0 1,0 0-1,0 0 1,1 0-1,-1 0 0,0 0 1,0 1-1,0-1 1,0 0-1,0 0 1,1 0-1,-1 0 1,0 0-1,0 0 1,0 0-1,0 0-241,6-5 1926,-6 6-1890,-1 0 1,1 0 0,-1 0 0,1 1 0,0-1 0,-1 0-1,1 0 1,0 0 0,0 0 0,0 0 0,-1 0 0,1 1 0,1-1-1,-1 0 1,0 0 0,0 1-37,0 3 339,0-4-195,0-1-70,0 0-31,0-14 309,0 13-329,0 1-1,0 0 1,0 0 0,0 0 0,0 0-1,0 0 1,0 0 0,0 0 0,0 0-1,0 0 1,0 0 0,0-1 0,0 1-1,-1 0 1,1 0 0,0 0 0,0 0-1,0 0 1,0 0 0,0 0 0,0 0-1,0 0 1,0 0 0,0 0 0,0 0-1,0 0 1,0 0 0,0-1 0,-1 1-1,1 0 1,0 0 0,0 0-1,0 0 1,0 0 0,0 0 0,0 0-1,0 0 1,0 0 0,0 0 0,-1 0-1,1 0 1,0 0 0,0 0 0,0 0-1,0 0 1,0 1 0,0-1 0,0 0-1,0 0 1,0 0 0,0 0 0,0 0-1,-1 0-22,0 7 577,0 13-409,1-17-166,0 8 51,6-42-5594,-2 19 2096</inkml:trace>
  <inkml:trace contextRef="#ctx0" brushRef="#br0" timeOffset="12133.34">1620 369 1280,'0'0'137,"0"0"1,0 0-1,0 0 0,0 0 1,0 0-1,0 0 0,0 0 1,0 0-1,0 0 1,-1 0-1,1 0 0,0 0 1,0 0-1,0 0 0,0 1 1,0-1-1,0 0 0,0 0 1,0 0-1,0 0 1,0 0-1,0 0 0,0 0 1,0 0-1,0 1 0,0-1 1,0 0-1,0 0 0,0 0 1,0 0-1,0 0 0,0 0 1,0 0-1,0 0 1,0 1-1,0-1 0,0 0 1,0 0-1,0 0 0,0 0 1,0 0-1,0 0-137,5 1 1463,7-2-1074,-9 0-237,-1 0-1,1 0 1,0 0 0,-1-1 0,1 1-1,-1-1 1,0 0 0,1 0-1,-1 0 1,0 0 0,0 0-1,0 0 1,0 0 0,-1-1 0,1 1-1,-1-1 1,1 0-152,5-8 333,-3 5 55,-4 6-379,0 0 0,0 0 0,0 0 0,0 0 0,0 0 0,1 0-1,-1 0 1,0 0 0,0 0 0,0 0 0,0 0 0,0 0 0,0 0 0,0 0-1,0 0 1,0 0 0,0 0 0,0-1 0,0 1 0,0 0 0,0 0 0,0 0-1,0 0 1,0 0 0,0 0 0,0 0 0,0 0 0,0 0 0,0 0 0,0 0-1,0 0 1,0-1 0,0 1 0,0 0 0,0 0 0,0 0 0,0 0-1,0 0 1,0 0 0,0 0 0,0 0 0,0 0 0,0 0 0,0 0 0,0 0-1,0 0 1,0-1 0,0 1 0,0 0 0,0 0 0,0 0 0,0 0 0,0 0-9,-5 2 90,1 1 0,0-1 1,0 1-1,-3 2-90,-6 4-73,-3-1 41,13-7 40,0 0 1,1 0-1,-1 0 0,1 0 0,-1 1 0,0 0-8,2-2-8,1 1 0,-1 0 0,0 0 0,1-1 0,-1 1 0,0 0 0,1 0-1,-1 0 1,1-1 0,0 1 0,-1 0 0,1 0 0,0 0 0,-1 0 0,1 0 0,0 0 0,0 0 0,0 0 0,0 0 0,0 1 8,0-2 4,0 0 0,0 1 0,0-1 0,0 0 0,0 0-1,0 1 1,0-1 0,0 0 0,0 0 0,0 1 0,1-1 0,-1 0 0,0 0 0,0 1 0,0-1 0,0 0 0,1 0 0,-1 1 0,0-1 0,0 0 0,0 0 0,1 0 0,-1 0 0,0 0 0,0 1 0,1-1 0,-1 0 0,0 0 0,0 0 0,1 0 0,-1 0 0,0 0 0,1 0 0,-1 0 0,0 0 0,0 0 0,1 0 0,-1 0 0,0 0 0,0 0 0,1 0 0,-1 0 0,0 0 0,1 0 0,-1 0 0,0 0 0,0-1 0,1 1 0,-1 0 0,0 0 0,0 0-4,14-8 95,-2 0-10,-10 7-97,0 0 1,0 0 0,0 0-1,0 0 1,-1-1-1,1 1 1,0-1 0,-1 1-1,1-1 1,-1 0 0,1 0-1,-1 1 1,0-1 0,1-1 11,-2 2-2,0 1-1,0-1 1,1 1 0,-1-1 0,0 0 0,0 1 0,0-1 0,0 1 0,0-1 0,0 1 0,0-1 0,0 0 0,0 1-1,0-1 1,-1 1 0,1-1 0,0 0 2,0 1-2,0 0-1,-1 0 1,1 0 0,0-1-1,0 1 1,0 0-1,-1 0 1,1 0-1,0 0 1,0-1-1,-1 1 1,1 0 0,0 0-1,0 0 1,-1 0-1,1 0 1,0 0-1,-1 0 1,1 0 0,0 0-1,0 0 1,-1 0-1,1 0 1,0 0 2,-2 0 19,1 1 0,-1-1 0,1 0 0,-1 1 0,1 0 0,-1-1 0,1 1 0,0 0 0,0 0 0,-2 0-19,2 0 5,-1 1 1,1-1-1,0 0 1,-1 1 0,1-1-1,0 1 1,0-1 0,0 1-1,0-1 1,0 1-1,1 0 1,-1 0 0,0-1-1,1 1 1,-1 0-1,1 0 1,0 0 0,-1-1-1,1 1-5,0-1 112,0-1-106,10 1 84,-8-2-97,1 1 0,-1-1 0,1 0 0,-1-1 0,1 1 0,-1 0-1,0-1 1,0 1 0,1-1 0,-1 0 0,0 0 0,-1 0 0,1 0 0,0 0 0,-1 0-1,1 0 1,-1-1 0,1 0 7,-1 2 0,-1 1-1,0-1 1,0 1-1,0-1 1,0 1-1,0-1 1,0 1-1,0 0 1,0-1-1,0 1 1,-1-1-1,1 1 1,0-1-1,0 1 1,0-1-1,0 1 1,-1 0-1,1-1 1,0 1-1,0 0 1,-1-1-1,1 1 1,0 0-1,-1-1 1,1 1-1,0 0 1,-1-1-1,1 1 1,0 0-1,-1 0 1,1-1-1,-1 1 1,1 0-1,0 0 1,-1 0-1,1 0 1,-1 0-1,1 0 1,-1-1 2,0 1-1,0 0 1,0 0-1,1 0 1,-1-1-1,0 1 1,0 0-1,0 0 1,0 1-1,1-1 1,-1 0-1,0 0 1,0 0-1,0 0 1,1 1-1,-1-1 1,0 0-1,0 1 0,1-1 1,-2 1-2,1 0 17,-1 0 1,1 1 0,-1-1-1,1 1 1,0-1-1,-1 1 1,1 0-1,0 0 1,0-1-1,0 1 1,0 0-1,0 0 1,1 0-1,-1 0 1,1 0-1,-1 0 1,1 0-1,0 0 1,-1 0-1,1 0 1,0 0-1,1 0 1,-1 0-1,0 0 1,0 0 0,1 0-1,-1 0 1,2 2-18,-2-3-13,0-1 0,0 0 0,0 1 0,0-1 0,0 0 0,1 1 0,-1-1 0,0 1 0,0-1 0,0 0 0,1 1 0,-1-1 0,0 0 0,0 0 0,1 1 0,-1-1 1,0 0-1,0 0 0,1 1 0,-1-1 0,0 0 0,1 0 0,-1 0 0,1 1 0,-1-1 0,0 0 0,1 0 0,-1 0 0,0 0 0,1 0 0,-1 0 0,1 0 0,-1 0 0,0 0 1,1 0-1,-1 0 0,1 0 0,-1 0 0,0 0 0,1 0 0,-1-1 0,0 1 0,1 0 0,-1 0 0,0 0 0,1-1 0,-1 1 0,0 0 0,1 0 0,-1-1 0,0 1 0,1 0 0,-1 0 1,0-1 12,2-1-38,1-1 1,-1 1 0,0-1 0,-1 0-1,2-1 38,-1 1 17,-1 0-1,0 1 0,0-1 1,0 0-1,0 0 0,0 0 1,-1 0-1,1-1-16,-1 4 2,0-1 1,0 1-1,0-1 0,0 1 0,0-1 1,0 1-1,0-1 0,0 1 1,0-1-1,0 0 0,0 1 0,0-1 1,-1 1-1,1-1 0,0 1 1,0 0-1,0-1 0,-1 1 1,1-1-1,0 1 0,-1-1 0,1 1 1,0 0-1,-1-1 0,1 1 1,-1 0-1,1-1 0,0 1 0,-1 0 1,1-1-1,-1 1 0,1 0 1,-1 0-1,1 0 0,-1 0 0,1-1 1,-1 1-1,1 0 0,-1 0 1,1 0-1,-1 0 0,1 0 1,-1 0-1,1 0 0,-1 0 0,1 0 1,-1 1-1,1-1 0,-1 0 1,0 0-3,0 1-2,-1-1 1,1 1-1,0-1 1,-1 1-1,1 0 0,0 0 1,-1-1-1,1 1 1,0 0-1,0 0 1,0 0-1,0 0 1,0 1-1,0-1 2,0-1-7,1 1 1,0-1-1,-1 1 0,1-1 0,0 1 0,-1-1 1,1 1-1,0-1 0,0 1 0,-1-1 0,1 1 0,0-1 1,0 1-1,0-1 0,0 1 0,0 0 0,0-1 1,0 1-1,0-1 0,0 1 0,0-1 0,0 1 1,0 0-1,0-1 0,0 1 0,1-1 0,-1 1 0,0-1 1,0 1-1,1-1 0,-1 1 0,0-1 0,1 1 1,-1-1-1,0 1 0,1-1 7,-1 0-49,0 0 0,0 1 1,0-1-1,0 0 0,0 0 0,1 0 1,-1 0-1,0 0 0,0 0 0,0 0 1,0 0-1,0 0 0,0 0 0,0 0 1,0 0-1,0 0 0,0 0 0,1 0 0,-1 0 1,0 0-1,0 0 0,0 0 0,0 0 1,0 0-1,0 0 0,0-1 0,0 1 1,0 0-1,0 0 0,0 0 0,0 0 1,1 0-1,-1 0 0,0 0 0,0 0 1,0 0-1,0 0 0,0 0 0,0 0 1,0 0-1,0 0 0,0-1 49,2-1-2965</inkml:trace>
  <inkml:trace contextRef="#ctx0" brushRef="#br0" timeOffset="21687.41">1674 333 2944,'-1'-5'6502,"1"4"-6444,-8 1 1067,6 0-980,-1 0 1,0 0 0,1 0-1,-1 0 1,1 0 0,-1 1-1,1-1 1,-1 1 0,1 0-1,-1 0 1,1 0 0,-1 0-1,1 0-145,-4 2 139,1 1-1,0-1 0,-3 3-138,7-5 0,-1 1 0,0 0 1,1-1-1,-1 1 0,1 0 0,0-1 0,-1 1 0,1 0 0,0 0 0,0 0 0,0 1 0,1-2 1,0-1 0,0 1 0,-1-1 0,1 0-1,0 1 1,0-1 0,0 0 0,0 1 0,0-1 0,0 0 0,0 1-1,0-1 1,0 1 0,1-1 0,-1 0 0,0 1 0,0-1-1,0 0 1,0 1 0,0-1 0,1 0 0,-1 1 0,0-1 0,0 0-1,0 0 1,1 1 0,-1-1-1,1 1 8,0-1 1,-1 0-1,1 1 0,0-1 1,0 1-1,-1-1 0,1 0 1,0 0-1,0 0 0,0 1 1,1-1-9,1 0 8,1 0 0,-1 0 0,1 0 0,-1-1 0,3 1-8,-4-1-4,1 0 1,0 0-1,-1 0 0,1 0 0,-1 0 1,1 0-1,-1-1 0,0 1 1,1-1-1,-1 0 0,0 0 4,0 1 0,-1 0 1,0 0-1,-1 0 0,1 0 0,0 0 0,0-1 0,0 1 1,-1 0-1,1 0 0,0-1 0,-1 1 0,1 0 0,-1-1 0,0 1 1,1-1-1,-1 1 0,0 0 0,0-1 0,0 1 0,0-1 0,0 1 1,0-2-1,-1 3-1,1-1 1,0 0 0,0 0 0,-1 0-1,1 1 1,0-1 0,-1 0 0,1 0-1,0 1 1,-1-1 0,1 0-1,-1 1 1,0-1 0,1 0 0,-1 1-1,1-1 1,-1 1 0,0-1 0,1 1-1,-1 0 1,0-1 0,-1 0-14,0 1-1,1-1 0,-1 1 1,1 0-1,-1 0 0,1-1 1,-1 1-1,0 0 1,1 0-1,-1 0 0,0 1 15,-1-1 44,1 0 0,-1 1 0,1 0 0,0-1 0,-1 1 0,1 0-1,0 0 1,-1 0 0,1 1 0,0-1 0,0 0 0,0 1 0,0-1 0,-1 3-44,2-4-1,1 1 1,-1-1-1,1 1 1,-1 0 0,1-1-1,-1 1 1,1 0-1,0 0 1,-1-1 0,1 1-1,0 0 1,0 0-1,0 0 1,-1 0 0,1-1-1,0 1 1,0 0 0,0 0-1,0 0 1,1-1-1,-1 1 1,0 0 0,0 0-1,0 0 1,1-1-1,-1 1 1,0 0 0,1 0-1,-1-1 1,0 1-1,1 0 1,-1-1 0,1 1-1,-1 0 1,1-1-1,0 1 1,-1-1 0,1 1-1,0-1 1,-1 1-1,1-1 1,0 1-4,1 0-1,-1 0 1,0-1-1,1 1 0,-1-1 1,1 1-1,-1-1 1,1 1-1,-1-1 0,1 0 1,-1 0-1,1 0 1,-1 0-1,1 0 0,-1 0 1,1 0-1,-1 0 1,0-1-1,1 1 0,-1-1 1,1 1-1,0-1 5,-1 0-3,1 0 0,-1 0 0,0 0-1,0 1 1,0-2 0,1 1-1,-1 0 1,0 0 0,-1 0 0,1 0-1,0-1 1,0 1 0,0 0 0,-1-1-1,1 0 4,-1 2 2,0 0-1,0-1 0,1 1 1,-1-1-1,0 1 0,0-1 0,0 1 1,0-1-1,0 1 0,0-1 1,-1 1-1,1-1 0,0 1 0,0 0 1,0-1-1,0 1 0,0-1 0,-1 1 1,1-1-1,0 1-1,-1-1-3,1 1 0,-1-1-1,0 1 1,1-1 0,-1 1 0,0-1 0,1 1-1,-1 0 1,0-1 0,1 1 0,-1 0-1,0 0 1,0-1 0,1 1 0,-1 0 0,0 0 3,-4-1 9,1 1 0,0 0 0,0 0 0,-1 0-1,-1 1-8,5-1 1,0 0-1,0 0 0,0 0 1,0 0-1,1 1 0,-1-1 1,0 0-1,0 0 0,0 1 1,0-1-1,0 1 0,0-1 1,0 1-1,1-1 0,-1 1 1,0 0-1,0-1 0,1 1 1,-1 0-1,0-1 0,1 1 1,-1 0-1,1 0 0,-1 0 1,1 0-1,-1-1 0,1 1-7,0 0 1,1-1-1,-1 1 0,0-1 1,0 1-1,0-1 0,1 1 1,-1 0-1,0-1 1,1 1-1,-1-1 0,0 0 1,1 1-1,-1-1 0,0 1 1,1-1-1,-1 1 1,1-1-1,-1 0 0,1 1 1,-1-1-1,1 0 0,-1 0 1,1 1-1,0-1 0,-1 0 1,1 0-1,-1 0 1,1 0-1,-1 0 0,1 0 7,2 1-60,-1 0-1,0-1 1,1 1-1,-1-1 1,1 0-1,-1 0 1,2 0 60,-3 0-15,1 0 0,0 0 0,0-1 0,0 1 0,-1-1 0,1 0 0,0 1 1,-1-1-1,1 0 0,0 0 0,-1 0 0,1 0 0,-1 0 0,1-1 0,-1 1 0,0 0 1,0-1-1,1 0 15,-1 1-2,0-1 0,-1 1 0,1 0 0,-1-1 0,1 1 0,-1-1 0,1 1 0,-1-1 0,0 0 0,0 1 0,0-1 0,0 1 0,0-1 0,0 0 0,0 1 0,0-1 0,-1 1 0,1-1 0,0 1 0,-1-1 0,0 0 2,1 1 9,0 1 0,0 0 0,0-1 0,0 1 0,-1 0 0,1-1 0,0 1 0,0 0 1,0 0-1,0-1 0,-1 1 0,1 0 0,0 0 0,0-1 0,0 1 0,-1 0 0,1 0 0,0 0 0,0-1 0,-1 1 0,1 0 0,0 0 0,0 0 0,-1 0 0,1 0 0,0 0 0,-1 0 0,1-1 0,0 1 0,-1 0 0,1 0 0,0 0 0,-1 0-9,1 1 11,-1-1 0,0 0 0,1 1-1,-1-1 1,0 0 0,1 1 0,-1-1 0,1 1 0,-1-1-1,1 1 1,-1-1 0,1 1 0,-1 0 0,1-1-11,-2 2 8,0 1-1,1-1 1,0 1 0,-1-1 0,1 1 0,0-1-1,0 1 1,0 0-8,1-2 2,0-1-1,0 1 0,0 0 1,0 0-1,-1 0 0,1-1 1,0 1-1,0 0 0,0 0 1,1 0-1,-1-1 0,0 1 1,0 0-1,0 0 0,1-1 1,-1 1-1,0 0 0,1 0 1,-1-1-1,0 1 0,1 0 1,-1-1-1,1 1 0,-1 0 1,1-1-1,0 1 1,0-1-2,-1 1-3,1-1 0,0 0 0,0 1 1,0-1-1,0 0 0,0 0 1,0 0-1,0 0 0,0 1 1,0-2-1,0 1 0,0 0 1,0 0-1,0 0 0,0 0 0,0-1 1,0 1-1,0 0 0,0-1 3,0 1-5,0-1-1,1 0 0,-1 1 0,1-1 0,-1 0 0,0 0 0,0 0 0,1 0 1,-1 0-1,0 0 0,0-1 0,1 0 6,-2 1-1,0 1 0,1-1 1,-1 1-1,0-1 0,1 0 0,-1 1 0,0-1 1,0 0-1,1 0 0,-1 1 0,0-1 1,0 0-1,0 1 0,0-1 0,0 0 0,0 0 1,0 1-1,0-1 0,-1 0 0,1 1 0,0-1 1,0 0-1,0 1 0,-1-1 0,1 0 0,0 1 1,-1-1 0,0 0 15,1 1 0,-1-1 0,1 1 0,-1-1 1,0 1-1,0-1 0,1 1 0,-1 0 1,0-1-1,0 1 0,1 0 0,-1 0 0,0 0 1,0-1-1,0 1 0,1 0 0,-1 0 1,0 0-1,0 0 0,0 0 0,0 0 0,1 1 1,-1-1-1,0 0 0,0 0 0,0 0 1,1 1-1,-1-1-15,-5 2 28,1 0 1,0 1-1,-3 1-28,7-4-15,0 1 21,1-1 0,-1 0 1,1 0-1,0 0 0,-1 1 1,1-1-1,-1 0 0,1 1 1,0-1-1,-1 0 0,1 1 1,0-1-1,-1 0 0,1 1 1,0-1-1,-1 1 0,1-1 1,0 0-1,0 1 0,0-1 1,-1 1-1,1-1-6,0 1 3,0-1 0,0 0 0,1 0 0,-1 1 0,0-1 0,0 0 0,0 1 0,0-1 0,1 0 0,-1 0 0,0 1 0,0-1 1,0 0-1,1 0 0,-1 1 0,0-1 0,0 0 0,1 0 0,-1 0 0,0 0 0,1 1 0,-1-1 0,0 0-3,3 1-15,-1 0-1,1-1 1,-1 1-1,1-1 1,-1 1-1,1-1 1,0 0 15,-2 0-20,0 0 1,0 0-1,0 0 1,-1 0-1,1 0 1,0 0-1,0-1 1,0 1-1,-1 0 1,1 0-1,0-1 1,-1 1-1,1-1 1,0 1-1,0-1 1,-1 1-1,1-1 1,-1 1-1,1-1 20,-1 1-5,0 0 0,0 0 0,1-1-1,-1 1 1,0 0 0,0 0 0,0 0 0,0-1-1,0 1 1,0 0 0,0 0 0,0-1 0,0 1-1,0 0 1,0 0 0,0 0 0,0-1 0,0 1 0,0 0-1,0 0 1,0 0 0,0-1 0,0 1 0,0 0-1,0 0 1,-1-1 5,1 1 1,0-1-1,-1 1 0,1 0 0,-1-1 1,1 1-1,-1-1 0,1 1 1,-1 0-1,1-1 0,-1 1 1,0 0-1,1-1 0,-1 1 1,0 0-1,0-1-11,0 1 1,0-1-1,-1 1 1,1-1-1,-1 1 1,1 0-1,0 0 1,-1 0-1,1-1 1,-1 1-1,1 0 1,0 1-1,-1-1 1,1 0-1,-1 0 1,1 1-1,0-1 1,-1 0-1,1 1 1,0 0-1,-1-1 1,1 1 0,0 0-1,0-1 1,0 1-1,0 0 1,0 0-1,-1 0 1,1 1 10,-1 1-336</inkml:trace>
  <inkml:trace contextRef="#ctx0" brushRef="#br0" timeOffset="33679.42">1691 71 3968,'6'9'4800,"-3"-5"-3954,0 1 0,0-1-1,0 1 1,0 2-846,7 11 494,18 31-2185,-28-49 1499,0 0 0,1 1 0,-1-1 0,0 1 0,0-1 0,0 1 0,1-1 0,-1 1 0,0-1 0,0 1 0,0-1 0,0 1 0,0-1 0,0 0 0,0 1 0,0-1 0,0 1 0,0 0 192,-2-1-2506</inkml:trace>
  <inkml:trace contextRef="#ctx0" brushRef="#br0" timeOffset="34088.54">1629 60 5120,'0'1'339,"-1"0"-1,1 1 1,0-1 0,0 0-1,0 0 1,0 1 0,0-1 0,0 0-1,0 0 1,0 1 0,0-1-1,1 0 1,0 1-339,5 18 2450,0-5-2042,0-1 0,0 6-408,-6-9-1519,-1-6-2493,-4-4 1458</inkml:trace>
  <inkml:trace contextRef="#ctx0" brushRef="#br0" timeOffset="34473.21">1510 85 5888,'-3'4'2176,"3"0"-1664,0 3 384,0-2 96,0 2-224,0 0-64,0-1-480,0 1-128,-2-1-64,0 2-32,-1-2 0,0 1-352,0-2-96,1-1-704,0 0-288,-1-1-1344</inkml:trace>
  <inkml:trace contextRef="#ctx0" brushRef="#br0" timeOffset="34878.08">1401 92 6016,'-2'4'2272,"2"-2"-1760,-3 3 480,3-1 96,0 1-416,0-1-64,-3 3-288,1 0-128,0-1-96,-1 1-160,0 0 32,-2 0-672,1-3-256,-2 0-1440,1 1-1440,0-3 1120</inkml:trace>
  <inkml:trace contextRef="#ctx0" brushRef="#br0" timeOffset="35254.71">1310 119 4992,'-3'6'1824,"3"-1"-1408,-2 1 224,2-4 96,0 3-384,-2 0-32,-1-1-480,0 1-192,1-1-896,-1 0-320,1 3-480,0-2-160</inkml:trace>
  <inkml:trace contextRef="#ctx0" brushRef="#br0" timeOffset="35604.57">1217 138 7296,'-3'0'2816,"0"3"-2208,-2 2 192,3-1 0,0 0-384,-4 1 0,1 0-384,-2-1-160,-3 0 64,-1 1-928,1-1-256,0 3-2080</inkml:trace>
  <inkml:trace contextRef="#ctx0" brushRef="#br0" timeOffset="36023.61">1082 127 7296,'0'0'2720,"0"3"-2112,-5-1 512,3 1 192,0 0-416,-4 2-32,-1 0-448,-1-1-160,1 3-160,-4-1-224,1 1 0,0 0-640,2 0-288,4 2-1312,-4-2-544,1 1-96</inkml:trace>
  <inkml:trace contextRef="#ctx0" brushRef="#br0" timeOffset="36572.38">951 121 5248,'0'2'2016,"0"-2"-1568,-3 7 704,3-2 320,-2 1-416,0 1-32,-1-1-544,-3 4-192,2-2-192,-1 1 0,-3 1 0,0 1-480,-1 0-128,-2 0-864,4 2-416,-3 3-1248</inkml:trace>
  <inkml:trace contextRef="#ctx0" brushRef="#br0" timeOffset="37878.81">1221 107 5120,'15'-2'9962,"-15"2"-9316,-2 3 559,-1 4-824,-1-1 0,-1 1 0,-4 5-381,7-9-435,-1 0 0,0 0 0,0 0 0,0 0 0,0-1 1,-1 1-1,1-1 0,-2 1 435,3-2-647,1-1 0,-1 1 0,1-1 0,-1 1-1,1-1 1,-1 0 0,1 0 0,-1 0 0,0 0 647,-5 0-3269</inkml:trace>
  <inkml:trace contextRef="#ctx0" brushRef="#br0" timeOffset="38241.78">1331 71 6656,'0'5'2464,"0"-1"-1920,0 8 320,0-8 128,0 3-544,0 2-160,0 0-160,0 2-128,0-2 32,0 0-736,-3-2-256,0 0-1856,0-3-1152,1-4 1632</inkml:trace>
  <inkml:trace contextRef="#ctx0" brushRef="#br0" timeOffset="38588.71">1586 29 6400,'12'8'2368,"-12"2"-1856,0 3 160,0-7-96,0 6-576,0-1-128,0 0-1952,0-2-832</inkml:trace>
  <inkml:trace contextRef="#ctx0" brushRef="#br0" timeOffset="38937.81">1666 80 7168,'0'2'2720,"3"3"-2112,3 0 96,-4-1-32,0 0-480,1 3-128,2 2-1312,-2-2-608,-2 2-1088,2-3-480</inkml:trace>
  <inkml:trace contextRef="#ctx0" brushRef="#br0" timeOffset="38938.81">1715 114 5632,'7'0'2176,"-4"2"-1664,2 1 448,-1 1 192,5 3-576,-2 1-160,4 2-1376,-2 1-576,-2 0-1344,4 2-512</inkml:trace>
  <inkml:trace contextRef="#ctx0" brushRef="#br0" timeOffset="53596.78">1647 949 4608,'-3'17'6330,"1"-1"-3439,0-12-2663,1-1 0,0 1 0,-1-1 0,0 1 0,1-1 1,-1 0-1,-1 0 0,1 0 0,0 0 0,-1 0 0,1 0 0,-1-1 0,0 1 1,0-1-1,0 0 0,0 0 0,0 0 0,-1 0 0,1-1 0,-1 1 0,1-1 0,-4 1-228,-21 5 428,1-1 0,-1-2 0,-5-1-428,-26 1 658,0-3-658,24-3 56,-7-1-56,11 0 77,21 2 7,1-1 0,-1 0-1,1-1 1,0 0 0,0 0 0,0 0 0,-4-4-84,-8-1 57,15 6-187,0 0 0,1-1 1,-1 0-1,1 0 0,-1 0 0,1 0 0,0-1 0,0 0 130,0-1-188,-3-2-3190,3-1-3695,5 5 3777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02T11:32:49.298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19-02-02T11:33:04.958"/>
    </inkml:context>
    <inkml:brush xml:id="br1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6083 601,'2'0,"1"0,-2 0,0 0,-2 0,-1 0,-2 0,-1 0,-2 0,-2 0,-2 0,-2 0,-2 0,-1 0,-2 0,1 0,-3 0,-1 0,-3 0,-2 0,-3 0,-4 0,-4 0,-4 0,-4 0,-4 0,-12 0,-6 0,2 0,3 0,4 0,3 0,2 0,-1 0,-1 0,-3 0,-1 0,-3 0,-1 0,-1 0,3 0,1 0,4 0,1 0,3 0,0 0,0 0,-1 0,-1 0,-2 0,-2 0,0 0,1 0,3 0,2 0,2 0,4 0,1 0,3 0,2 0,0 0,-1 0,-2 0,-3 0,-1 0,-5 0,0 0,-1 0,0 0,1 0,5 0,3 0,4 0,0 0,-1 0,-10 0,-18 0,-19 0,-7 0,4 0,6 0,9 0,8 0,7 0,4 0,3 0,-1 0,-2 0,-2 0,-3 0,-2 0,0 0,1 0,3 0,0 0,3 0,1 0,1 0,0 0,-1 0,-1 0,0 0,-1 0,1 0,0 0,3 0,3 0,2 0,4 0,3 0,4 0,4 0,3 0,3 0,1 0,2 0,0 0,1 0,-1 0,0 0,-1 0,0 0,0 0,0 0,2 0,0 0,2 0,2 0,1 0,1 0,-1 0,-3 0,-1 0,0 0,-1 0,4 0,2 0,2 0,3 0,2 0,2 0,2 0,1 0,1 0,1 0,2 0,1 0,1 0,3 0,1 0,4 0,4 0,3 0,5 0,7 0,8 0,7 0,4 0,4 0,-1 0,-3 0,-4 0,-2 0,2 0,6 0,8 0,6 0,7 0,4 0,3 0,-1 0,10 0,14 0,5 0,-3 0,11 0,-2 0,-8 0,-9 0,-9 0,-8 0,-5 0,-1 0,1 0,1 0,1 0,2 0,-3 0,-1 0,-4 0,-5 0,-6 0,-4 0,-2 0,7 0,10 0,8 0,6 0,0 0,0 0,-2 0,0 0,-1 0,2 0,3 0,2 0,0 0,-1 0,-3 0,-3 0,-4 0,-7 0,-4 0,-4 0,4 0,8 0,5 0,2 0,-2 0,-4 0,-5 0,-4 0,3 0,-2 0,-4 0,-4 0,-7 0,-3 0,-6 0,-3 0,-4 0,1 0,-2 0,-2 0,-4 0,-2 0,-2 0,-2 0,-2 0,-1 0,3 0,-2 0,-1 0,-1 0,-3 0,1 0,0 0,-1 0,-2 0,-1 0,0 0,-1 0,0 0,0 0,-1 0,0 0,-3 0,0 0,-2 0,-2 0,-1 0,-1 0,-2 0,-2 0,-2 0,-6 0,-5 0,-4 0,-4 0,-4 0,-7 0,-4 0,-8 0,-4 0,-4 0,-3 0,1 0,2 0,-3 0,-10 0,-8 0,-9 0,-3 0,-4 0,3 0,-3 0,2 0,9 0,-4 0,-7 0,-6 0,-1 0,3 0,2 0,-13 0,-19 0,-11 0,7 0,19 0,13 0,12 0,5 0,7 0,1 0,2 0,-13 0,-3 0,3 0,7 0,9 0,7 0,9 0,-4 0,-1 0,0 0,1 0,1 0,-9 0,-11 0,-5 0,2 0,9 0,9 0,9 0,1 0,0 0,2 0,0 0,3 0,-1 0,3 0,-7 0,-1 0,3 0,0 0,3 0,5 0,6 0,4 0,4 0,3 0,2 0,3 0,-1 0,2 0,-3 0,-5 0,-3 0,1 0,2 0,2 0,3 0,2 0,2 0,1 0,0 0,1 0,0 0,2 0,1 0,2 0,0 0,0 0,0 0,2 0,3 0</inkml:trace>
  <inkml:trace contextRef="#ctx1" brushRef="#br1">590 64 6880,'0'-1'704,"0"1"1056,0-1-768,0 0-576,0 1 320,0 0-416,-1-1 256,1 2-320,-2 0 192,0 3-224,-1 3 96,-2 5-160,-2 3 0,0 2-96,-1 0 128,-2-1-128,-2 1-32,0 1 0,-5 4 64,-2 1 0,0-1-64,-3 1 192,-1 0-192,2-3 0,0-1-128,2-2 64,1-3 32,1-2 0,1 0 0,0-2 0,0 1 0,1-1 0,0 0 128,1 0-64,0-1 128,1 0-128,-1 0-32,1-1 0,0 0-32,1-1 0,0-1 64,2-1-32,0-1 64,2 1-64,0-1 64,2 1-64,0 0 64,1 1-64,-1 0 96,-1 1-128,0 0 32,1 2-160,-2-1 192,2-1-32,0-1 64,0-2-64,2-1 128,0 0-96,0-1 32,2 0-32,-1 0 31,1 0-63,0-1 0,-1 0 32,1 1-32,1 0-32,1 0 32,0-1 32,0 2-32,-1 0-128,0 0 96,-1 1 0,-1 0 64,2 0-32,0-1-32,1 1 32,0-2-32,0 0 0,0-1 0,1 0 0,-1-1 0,0 0 0,0 0 0,0 0 0,0 0 64,0 0-32,0-1-32,0 1 32,0 0-128,0 0 64,0 0 32,0 0 0,0 0 64,0 0-32,0 0-32,0 0 32,0 0-32,0 1 0,1 0-96,2 2 64,1 0 32,3 2 0,0 1 0,2 0 0,1 1 0,1 0 0,0 1-96,0 1 64,1 2-128,1 0 97,3 4 31,2 2-64,0 0 64,1 1-32,0-1 0,-1 1 64,-1 0 0,0 0 0,0 0 0,-2-1 0,0 0 0,-1-1-96,-2-1 64,-1-2 96,-2-1-32,-1-3-32,-1-1 32,-1-2-32,-1-1 0,0-1 0,-1 0 0,1 0 0,0 0 0,-2 0 0,1 0 0,-1 0 0,-1 0 0,1 0 0,1 2 0,0-1 64,1 1-32,-1 0-96,2 0 32,0 0 32,1 1 0,-1 0 0,2 1 0,0 2 0,-1 2 0,1-1 0,0 0 0,1-1 0,-1-2 0,0 0 0,-2-2 0,-2-1 0,-2-2-96,0 0 64,0 0-32,-1-2 0,-1 0 128,1 0-32,-3-3 0,-1 0-32,-1-1 0,-2-2 0,-1-1 0,-2-2 0,-1-1 0,-1-2-96,-1-1 64,-4-6 128,-2-3-96,-1-2 32,0-3-32,1 1 0,-1-1 64,2 1-32,-1 1-32,2 2 32,1 2-32,2 1 0,0 2-96,1 2 64,2 0 96,0 2-32,1 1-32,1 1 32,1 2 64,1 0-96,1 2 32,1 2-128,2 1 64,0 1 32,1 1 0,0-1 0,-2 0 0,0 0 0,-1 1 0,-2-2 0,1 1 0,-1-2 64,2 1-32,-1 1-32,2 0 32,0-2-32,0 1 0,-2-2 0,1 1 0,-2 0 0,2 0 0,-1 0 0,2 1 0,-1-1 0,0 1 0,0-1 0,2 1 0,0 0 0,0-1-96,0 1 64,0 1 96,1 0-32,0-1-96,1 1 32,0 0 32,1 1 0,-1 1 64,0 1-32,0-1 64,0 0-64,0-1-96,0 0 32,0-1 32,0-1 0,0 0 0,1 1 0,1-1 0,1 1 0,0-1 64,1-1-32,3 0-128,1-2 96,1 2 0,2-1 0,1 1 0,0 0 0,0 1 0,1-1 0,1 1 0,0-1 0,0 1 0,0 0 0,1-1 0,2-1-96,0-2 64,1-1 32,-1-2 0,-1-1 0,-1 0 0,0-1 64,-3 0-32,0 1-32,-1 2 32,-2 1-32,-1 2 0,0 1 64,1-1-32,-1 0-96,1 0 32,0-1-32,-2 0 0,0-1 64,0 1 0,-1-1 0,0 0 0,0 1 64,-1 1-32,0 0-32,-1 1 32,1 0-32,0-1 0,-1 0-128,-1 0-96,0 1 128,-1 0-160,-1 1 128,0 1-288,0 1 256,-1 2-448,0 1 352,0 0-448,0 0 416,0 1-640,0-1 512,0 1-832,0-1 704,-1 0-1152,0 0 960,-2 0-1984,0 0 1536,0 0-2336</inkml:trace>
  <inkml:trace contextRef="#ctx1" brushRef="#br1" timeOffset="4106.8">5478 88 4576,'-3'-2'608,"-1"1"672,1-1-736,1 1 608,1 1-672,0 0 1056,1 0-672,0 0-512,0 0 320,1 0-384,-1-1 256,2 0-288,2-1 128,3 1-224,1 0 224,3 2-256,1 1 32,3 2-96,1 2 32,1 4-64,1 1-32,2 2 32,1 1-32,0 1 0,1 0 0,0 2 0,-1 0 0,0 0 0,-1 0 0,-1 1 0,1 3 96,2 6 32,1 0-128,-3-1 32,-1-3-32,-2-2 0,-1-3 0,0-2 0,-2-1 0,0-2 0,-1-2 64,0-1-32,-1-3 128,-1 0-96,1 0-32,0-1 0,1 0-32,-1-1 64,-2-2-32,-4-1-32,-2-1 32,-3 0 32,0-1-32,-1 0-32,-1-1 32,1 1 32,-1 0-32,1 0-32,-1 0 32,1 0-32,0 0 0,0 1 0,0 1 0,0 0 64,0 0-32,-1 0-96,0 0 32,-1 1 32,-3-1 64,-1 1-32,-1 0 64,-1 1-64,-2 0-32,0 1 32,-2 0 32,-2 2-32,-1 1-32,0 2 32,-5 3-32,0 2 0,-1 1 0,0 1 0,0 1 0,-1 1-96,0 1 64,-2 1 32,1 1 0,0 1 0,0 1 0,0 1 0,2-2 0,1 0 0,1-2 0,1-1 0,2 0 0,0-2 0,-1-1 0,0 0 0,1-2 0,1-2 0,2 0 0,1-2 0,2 0 0,0 0 64,2 0-32,1 1-32,-1-1 32,1 1-160,-2 0 128,1 0 0,-1-2 0,2-2 0,0-2 0,2-2 0,0-2 0,1-1 0,1-1 0,2 0 0,-1 0 0,1-1 64,0 1-32,1 0-96,0 0 32,0 1 32,0 0 0,1 1 0,-1 0 0,0-2 0,2 0 0,1-2 0,1 0 0,3-2 0,1-1 0,5-4 0,3-3 0,4-5 0,4-3 0,2-6 0,2-2 0,0-4 0,0-1 0,0 1 0,-2 2 0,-3 4 0,-3 2 0,2-2-128,0-1 192,-2 2-32,-3 1-32,-1 3 32,-3 2-32,-1 2 0,-2 1-96,-1 4 64,-1 1 32,-1 3 0,-2 0 0,1 0 0,-2 1 0,1 1 0,0-2 0,-1 1 0,0-1 0,-1 0 0,-2 0 0,1 2 0,0-1 0,1 1 0,0 0-96,0 1 64,0 0 96,0 1-32,0-1-96,1 2 32,0-2 32,1 2 0,-2-1 0,1 1 0,0 0 0,-1-1 96,0 0-160,-2 1 32,0 1 32,0 1 0,-1 0-96,0 1 64,0 0 32,-1 0 0,0-1 0,-1-2-96,0 0 64,-1-2 96,0 1-32,-2-1 64,0 0-64,-2 1-32,1-1 32,-2 0-128,1 0 64,-1 0 32,0-1 0,-3-2-128,1-2 128,-1-2 0,1 0 64,-1-1-32,-1-1 64,1 0-64,-2-2-96,0 1 32,-1-1-32,0 1 0,-2 0 128,0 0-32,0 0-96,-1 0 32,0 0 96,0 1-32,-3-3 0,-3-3-160,-2 0 192,3 0-32,1 2 64,3 2-64,1 2-96,4 2 32,1 0-128,2 2 96,0-1-448,1 1 256,1 2-800,1 0 608,0 1-1920,2 1 1344,0 2-2816,2 2 2176,2 2-2432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02T11:32:53.349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19-02-02T11:33:18.107"/>
    </inkml:context>
    <inkml:brush xml:id="br1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182 656,'0'0,"1"0,1 0,0 0,2 0,4 0,0 0,1 0,1 0,0 0,2 0,1 0,1 0,2 0,2 0,2 0,2 0,2 0,7 0,5 0,1 0,0 0,0 0,-1 0,0 0,5 0,3 0,-1 0,1 0,1 0,2 0,2 0,5 0,3 0,13 0,13 0,-1 0,-6 0,-3 0,-1 0,14 0,5 0,-1 0,-2 0,-5 0,-5 0,-5 0,-3 0,-1 0,1 0,3 0,2 0,0 0,12 0,3 0,-3 0,-5 0,-3 0,-1 0,-2 0,2 0,-1 0,11 0,1 0,-4 0,-6 0,-5 0,-5 0,-4 0,-4 0,-3 0,1 0,3 0,10 0,4 0,-5 0,-7 0,-9 0,-8 0,-6 0,-3 0,-2 0,3 0,3 0,3 0,2 0,1 0,0 0,-3 0,-1 0,-3 0,-3 0,-5 0,-3 0,-4 0,-2 0,-3 0,-2 0,-1 0,-1 0,0 0,-1 0,-2 0,-1 0,-2 0,-2 0,-1 0,-1 0,-2 0,-1 0,0 0,0 0,-1 0,0 0,0 0,1 0,0 0,1 0,1 0,0 0,0 0,1 0,-1 0,-1 0,-2 0,-1 0,-4 0,-1 0,-4 0,-1 0,-3 0,-2 0,-3 0,-2 0,-4 0,-4 0,-6 0,-5 0,-7 0,-7 0,-6 0,-4 0,-15 0,-4 0,0 0,1 0,1 0,-5 0,-6 0,-6 0,-2 0,-2 0,0 0,-3 0,-2 0,-1 0,0 0,0 0,4 0,2 0,6 0,-10 0,-7 0,0 0,1 0,6 0,4 0,6 0,-10 0,-3 0,4 0,6 0,10 0,8 0,10 0,7 0,5 0,-4 0,-11 0,-2 0,2 0,4 0,6 0,4 0,6 0,4 0,6 0,5 0,4 0,1 0,1 0,-2 0,0 0,-1 0,0 0,-3 0,0 0,-2 0,0 0,0 0,2 0,3 0,3 0,1 0,2 0,1 0,3 0,2 0,4 0,4 0,3 0,5 0,5 0,5 0,5 0,3 0,5 0,2 0,3 0,2 0,4 0,4 0,1 0,2 0,1 0,0 0,3 0,2 0,4 0,4 0,3 0,4 0,3 0,5 0,7 0,4 0,3 0,1 0,2 0,6 0,7 0,7 0,4 0,4 0,2 0,4 0,0 0,19 0,6 0,-3 0,-5 0,-6 0,-7 0,-7 0,-6 0,-8 0,-6 0,-5 0,-2 0,-2 0,-1 0,-2 0,-4 0,-6 0,-4 0,-8 0,-7 0,-5 0,-7 0,-4 0,-5 0,-3 0,0 0,1 0,-3 0,-4 0,-3 0,-4 0,-3 0,-1 0,-2 0,0 0,1 0,-1 0,1 0,-2 0,2 0,2 0,0 0,1 0,2 0,1 0,2 0,1 0,1 0,3 0,0 0,0 0,2 0,1 0,0 0,0 0,0 0,2 0,-1 0,-3 0,-2 0,-3 0,-1 0,-3 0,-1 0,-2 0,-2 0,-1 0,-1 0,-2 0,-1 0</inkml:trace>
  <inkml:trace contextRef="#ctx1" brushRef="#br1">456 26 5664,'2'2'576,"1"-1"416,-1 2-576,-2 0 352,0 1-448,-1 2 256,-2 1-320,-2 6 416,-4 4-512,-2 1-96,-2 2-64,-2 1 32,-3 3-32,-2 0 64,0 0-32,-1-1-96,2-1 32,1-1-32,1-2 0,1-1-160,2-2 128,-1 2-384,1-1 320,1-2 96,2 0-96,0-1 96,1 0-96,1 0 64,0-1 64,1-2 32,0-2 0,2 0 0,-1-2 0,3-1 0,-2-1 0,2 0 0,-1 0 0,0-1 0,0 0 0,1-1-96,1 0 64,1-1 32,0 0 0,0 1 0,0 0 0,1-1 0,0 1-96,0 1 64,-1 0-32,0 0 0,0 0 64,0 0 0,0 1 0,1 0 0,1 1 0,-1-1 0,1 0 0,0-1 0,0 0 0,1-2 0,-1 0 0,0-2 0,0 1 128,0-1-64,0-1 192,0 1-160,1-1 192,1 0-192,1 0 32,0-1-64,1-2-64,1 0 32,0-1-32,0 0 0,2-2 0,-1 1 0,2-2 64,1-1-32,1-1 128,1-1-96,1-2 32,0 1-32,2-3-64,1-1 32,7-8 64,4-5-96,3-3 32,0-2 32,0-1-32,0-1-32,-2 2 32,-1 1-128,-3 3 64,-2 1 96,-2 4-32,-2 2-32,-2 3 32,-1 1-32,-1 1-128,-5 2 192,-3 4-32,-4 3 64,-2 4-64,-3 2 64,-2 4-64,-3 3-32,-2 4 32,-4 3-128,-2 5 64,-3 5 96,-1 5-32,-3 3-96,0 6 32,-5 8-288,-5 10-160,-1 0 128,3-4 192,2-7 0,5-5 96,2-7-96,4-3 96,3-4 96,3-3 0,2-3-32,1-2 32,1-2-32,2-2 0,1-2 0,1-1 0,1 0 0,0-2 0,1-1-96,2 0 64,0-3 32,1-1 0,0-1 0,0-2 0,1-1 0,0-2 0,1-2 0,2-1 0,0-2 64,1 0-32,3-1-32,1-1 32,4-1-32,2-1 0,2-3-96,2-2 64,1-2 32,1-3 0,1-3 0,0-3 0,0-4-96,0-1 64,0-2 32,-1 1 0,-1 1 64,0 2-32,-1 2 192,-2 3-128,-2 2 320,-1 5-224,-3 4 96,-2 3-160,-3 4 64,-2 4-96,-1 3-64,-4 4 0,-1 3-32,-4 6 0,-3 4 64,-3 4-32,-5 9 0,-8 14-32,-6 6 0,0 2 0,-1-3 0,2-5 0,1-4 0,2-4 0,3-5 0,1-3 0,3-3 0,2-1 0,-2 2-128,2 0 64,1-1 0,1 1 64,3-1 0,0-1 0,3-2 0,1-1 64,1-1-32,0-3-96,2-1 32,1-3-384,1-1 192,1-3-1632,3-2 1024,1-3-2112,3-2 1664,0-1-1408</inkml:trace>
  <inkml:trace contextRef="#ctx1" brushRef="#br1" timeOffset="2025.16">81 602 3104,'0'3'576,"0"0"384,0-1-544,0 0 320,1 1-448,1 1 192,2 2-256,0 0 0,0 2-128,1 0 0,1 1-32,1 2 256,2 2 32,2 1-224,1 1 160,2 1-160,1 0 0,1 2-64,1 4-32,2 3-32,-1 3 0,4 5 0,1 1 0,-1-3 0,0-2 128,-1-5-64,-2-3-32,-1-4 0,-2-2-32,-2-3 0,-3-2 0,-2-1 0,-2-2 0,-2-2 0,-1-1 0,-2-2 0,-1-2 0,-3-1 0,-1-3 64,-3-1-32,-3-4-96,-1-2 32,-4-4-256,-3-3 160,-2-4-224,-2-2 192,0-3-128,-1-1 160,0-2 0,-1 0 64,1-3 128,1 1-32,-1 0-32,1 2 32,1 1-32,1 3 0,0 0 96,-1 1-192,1 5 96,4 4 0,2 4 64,4 5-32,2 1-96,4 4 32,2-1-192,3 3 128,3 1-192,2 2 128,3 2 64,2 2-160,2 1 160,0 3-32,1 1 64,2 1 0,2 1 0,0 1-160,2 1 128,0 1-320,1 1 256,-3 0-288,0 2 256,-1 2-128,-1 0 192,0 3 64,0 2 64,3 6 192,0 2 256,0-1-224,-3-2 320,-2-3-320,-2-4 160,-1-3-224,-3-3 224,-1-4-256,-3-3 96,-1-2-128,-1-3 96,-1-3-128,-2-2 192,-1-2-160,-3-2 32,-2-1-64,-3-2 32,-2-2-64,-2-2-96,-1-2 32,-2-3 32,-1-2 0,-2-4 0,-3-3 0,-3-5 64,0-2-32,-1-1-32,-1-1 32,0 1-128,1 1 64,-1-2 32,-2-2 96,3 3 0,4 4-64,4 6 128,6 4-96,4 4 96,2 3-160,3 4 32,2 3-32,3 3 0,3 1 0,1 2 0,3 2 64,0 2-32,1 0-32,1 0 32,1 1-128,3 1 64,2 2 32,2 2 0,0 1-96,3 3 64,-1 1 96,1 3-32,0 1 64,1 3-64,-2 2-32,1 1 32,0 1-32,-1 0 0,1 0 128,-1-2-64,-3 0 128,-1-3-128,-3-4 32,-2-1-32,-3-3-64,-3-3 32,-2-3-128,-4-3 64,-3-4-2016,-5-2 1120,-3-5-2016,-2-3 1664,0-2-608</inkml:trace>
  <inkml:trace contextRef="#ctx1" brushRef="#br1" timeOffset="5010.99">5330 500 2496,'1'2'768,"0"0"704,1-1-800,-1 1 1024,1 1-768,0 2-480,-1 1-160,0 1-192,-1-1 192,-1-1-32,-1-1-160,-2-2 320,-1-2-224,-1-2 32,-1 0-128,-1-2-64,0-1 0,-2-2-32,0 0 0,-3-3 96,-3-3 32,-4 1-128,2 0 32,-6-2-160,-2 0 128,-2 0 0,0 1 64,2-1-32,-2-3 96,1-1-128,4 1 32,1 0 64,2 2 0,3 3-64,4 1 64,3 3-64,4 3-32,1 1 32,2 1 32,2 2-32,1 1-32,2 1 32,3-1-32,2 1 0,3 1 0,3 2 0,2 1 0,2 2 0,6 3 96,2 1-160,0 3 32,-2 1 32,-2 0 0,-3 1 0,-1-1 0,1 4 0,-1 0-96,-2-1 64,-2-2 32,-1-3 0,-1-2 0,-1 0 0,-1-2 192,-2-1-96,-2-1 96,0-2-96,-2-1 0,-1-2-32,-1-2 256,-2-1-192,0 0-64,-2-3 96,-1 0-96,-2-2 32,-1-1-32,-2-1-64,-2-1 32,-4-2-32,-2-3 0,-5-4 0,-1-3 0,-3-3 0,-1-1 0,0 0 0,0-1 0,-1 1 0,1 2 0,1 0-96,2 3 64,0 1 32,2 2 0,0 1 64,1 2-32,1 2 64,3 0-64,1 2 64,3 1-64,2 1-128,2 2-32,2 1 192,4 3-32,5 0-32,5 3 32,5 3-192,5 2 96,4 3-96,4 4 64,1 3-64,2 3 64,-1 2-64,1 2 64,1 3-160,1 3 160,1 2 32,-2 0 64,-1-1 0,-4-1 0,-2-3 0,-2-4 0,0 0 0,-3-3-96,-1-3 64,-4-4 96,-2-2-32,-3-3 128,-3-2-96,-1-1 32,-1-2-32,-2-2 160,-3-2-192,-1-1 0,-3-1-32,-4-1 0,-4-2 0,-3-1 0,-6-3-96,-2-2 64,-4-2 96,-2-3-32,-4-4 64,0-1-64,-3-4-32,2-2 32,0-2-32,3-1 0,3 1-448,2 1 256,4 2-1728,3 3 1024,4 4-2624,5 4 1984,3 5-2368</inkml:trace>
  <inkml:trace contextRef="#ctx1" brushRef="#br1" timeOffset="6516.46">5240 566 5664,'1'0'800,"0"0"608,0 0-768,0 2 928,-1 1-800,-2 3-448,-1 3 192,-3 2-288,-3 5 64,-2 2-160,-9 11 64,-7 7-192,-4 3 32,-8 11-160,-4 3 128,2-1 0,-3 3 0,1-3 0,5-5 0,5-8 64,6-7-32,3-3-128,4-5 96,5-5 0,6-5 0,5-3 0,5-4 0,4-3 0,5-3-96,4-4 64,4-4 32,2-3 0,2-4-160,2-5 96,0-4-256,1-5 192,-1-3-32,0-5 96,2-8-64,1-3 64,-1 2 0,-3 3 128,-2 4-32,-2 5-32,-2 4 32,-1 3-32,-3 5 0,0 2 192,-2 4-96,-1 2 192,-1 3-192,-1 2 96,-2 2-96,-1 1 160,-2 3-64,-1 2-128,-2 4-32,-1 2 0,-3 3 32,-2 3-32,-4 2 128,0 1-96,-4 3-160,-2 2 32,-3 1-96,-1 3 64,-5 6 256,-1 2 32,1-2-128,1-1-96,2-1 0,1 0-288,2-5 128,6-4 96,4-6 64,5-6 32,4-6 0,6-6 0,5-7 0,4-6 0,3-4 0,3-5 0,2-3 64,2-3-32,1-1-32,-1 0 32,0 1-32,-1 3 0,-1 2 64,-1 2-32,-2 3 192,-2 4-128,-4 2 256,-1 2-224,-4 5 256,-3 2-256,-5 3 96,-3 5-128,-5 4 0,-2 5-32,-6 5 96,-5 4-96,-5 5-32,-4 4 0,-5 3-32,-3 4 0,-3 3 0,-1 1 0,1 0 0,1-2 0,3-1-224,3-4 128,3-3-864,6-2 512,5-3-1632,5-4 1152,4-3-2720,6-5 2048,3-3-3136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1:33:35.0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14 492 6016,'9'-11'2480,"-6"9"-2344,-1 0 0,0 0 0,0-1 0,0 1 0,-1-1 1,1 1-1,0-1 0,-1 0 0,0 1 0,1-1 0,-1 0 0,0 0 0,0-3-136,5-10 337,58-131 1297,-49 116-1226,2 1 1,1 1-1,16-20-408,-13 22 335,3-3 717,8-8-1052,-24 29 100,-7 7-59,1 0 0,0-1-1,0 1 1,1 0 0,-1 0 0,0 0-1,1 0 1,1-1-41,14-9 337,-12 9-134,-7 18-140,-3 9-18,-6 20-45,0 0-45,-1 7 41,-21 120 13,10 47-707,21-136-943,1-49-350,0 5-2457,0-25 2464</inkml:trace>
  <inkml:trace contextRef="#ctx0" brushRef="#br0" timeOffset="656.05">493 731 7808,'-17'0'3034,"-23"2"-1360,26 0-1371,1-2-1,-1 1 1,-2-2-303,-50-1 558,43 1-403,0 0 1,-21-4-156,7-2-122,-40-6 67,64 12-981,1 0 1,-1 0-1,0 1 0,-11 2 1036,5-1-3253,4-1 1013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1:33:37.2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1 417 7488,'2'0'522,"7"-3"475,1 0-1,-1-1 0,0 0 1,0-1-997,59-35 939,-63 37-818,16-10-51,-1-1 0,0 0 0,0-2 0,-2 0 0,0-1 0,0-1 0,-1-2-70,5-11 291,-1-1-1,-2-1 0,1-5-290,17-29 836,-18 42-127,-19 25-705,0 0 0,0 0 0,0 0 0,0 0 0,0 0 0,0 0 0,0 0-1,0 0 1,0 0 0,0 0 0,1 0 0,-1 0 0,0 0 0,0 0 0,0 0 0,0 0 0,0 0 0,0 0-1,0 0 1,0 0 0,1 0 0,-1 0 0,0 0 0,0 0 0,0 0 0,0 0 0,0 0 0,0 0 0,0 0 0,0 0-1,0 0 1,0 1 0,0-1 0,0 0 0,1 0 0,-1 0 0,0 0 0,0 0 0,0 0 0,0 0 0,0 0-1,0 0 1,0 0 0,0 1 0,0-1 0,0 0 0,0 0 0,0 0 0,0 0 0,0 0 0,0 0 0,0 0-1,0 0 1,0 1 0,0-1 0,0 0 0,0 0 0,0 0 0,0 0 0,0 0-4,1 13 50,-1 18-63,-5 24-301,-12 47 314,-3 23-694,13-64-121,-8 80-1207,11-47-2399,7-55 2405</inkml:trace>
  <inkml:trace contextRef="#ctx0" brushRef="#br0" timeOffset="499.87">537 745 7392,'1'-7'3077,"1"4"-2815,0 0 1,0 0-1,-1-1 0,1 1 1,-1 0-1,0-1 0,0 0 1,0 1-1,0-1 0,-1-1-262,5-14 369,-3 14-269,-1-1 1,1 1-1,-1-1 1,0 1-1,0-1 1,-1 0-1,0 1 0,0-1 1,0 0-1,0 1 1,-1-1-1,0-1-100,1 7-4,-1 0 0,1 0-1,0 0 1,0 0 0,0 0-1,0 0 1,0 0-1,0 0 1,0 0 0,-1 0-1,1 0 1,0 0 0,0 0-1,0 0 1,0 0 0,0 0-1,0 0 1,-1 0 0,1 0-1,0 0 1,0 0 0,0 0-1,0 0 1,0 0 0,0 0-1,0 0 1,0 1 0,-1-1-1,1 0 1,0 0 0,0 0-1,0 0 1,0 0 0,0 0-1,0 0 1,0 0 0,0 0-1,0 1 1,0-1 0,0 0-1,0 0 1,0 0-1,0 0 1,-1 0 0,1 0-1,0 0 1,0 1 0,0-1-1,0 0 1,0 0 0,0 0-1,0 0 1,0 0 0,1 0-1,-1 1 1,0-1 0,0 0-1,0 0 5,-3 8-532,2-5 174,1-1 0,-1 1-1,1 0 1,0-1 0,0 1-1,0 0 1,0-1 0,1 3 358,2 8-3742,1-1 1492</inkml:trace>
  <inkml:trace contextRef="#ctx0" brushRef="#br0" timeOffset="2320.73">874 141 8768,'4'0'560,"16"0"957,0-1 25,0 2-1,14 1-1541,-28-1 94,-1 0 0,0 0 0,0 0 0,1 1 0,-1 0 0,0 0 0,0 0 0,-1 0 0,1 1 0,0 0 0,-1 0 0,3 2-94,-6-4 10,1 1 0,-1 0 0,0-1 0,1 1 0,-1 0 0,0 0 0,0-1 0,0 1 0,-1 0 0,1 0 0,0 0 0,-1 0 0,1 0 0,-1 0 0,0 0 0,0 0 1,0 0-1,0 1 0,0-1 0,0 0 0,0 0 0,0 0 0,-1 0 0,1 0 0,-1 0 0,0 0 0,0 0 0,0 0 0,1-1 0,-2 1 0,0 1-10,-4 7-25,0 0 0,-1-1 0,0 0 0,-1 0 0,-1 0 25,3-3 15,-1-1-1,-1 1 1,1-1-1,-1-1 1,1 1 0,-2-1-1,-4 2-14,-19 10 16,30-15-14,-21 12-76,-19 15 74,34-22 1,1 0-1,0 0 0,0 1 0,1 0 1,0 0-1,0 1 0,-1 1 0,2 1 18,0 0 0,1 0 0,0 0-1,1 0 1,0 1 0,1 0 0,-1 1-18,3-11 3,0 1 60,-1 1 0,1-1 0,0 1 0,-1-1 0,1 1 0,0-1 0,0 1 0,1 0 0,-1-1 0,1 1 0,-1-1 0,1 1 0,0-1 0,0 0 0,0 1 0,0-1 0,0 0 0,0 0 0,1 0 0,-1 1 0,1-1 0,0-1-1,-1 1 1,1 0 0,0 0 0,0-1 0,0 1 0,0-1 0,0 1 0,1-1 0,-1 0 0,0 0-63,10 4 212,0-1 0,0 0 0,0 0 0,0-2 0,12 2-212,-18-3 2,126 17-796,-44-10-4838,-79-7 4332,1 0 0,-1-1-1,0 0 1,1-1 0,0 0 1300,15-3-2464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1:33:46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84 6144,'5'-8'2432,"2"7"-1887,1-1 1,0 0-1,0 0 1,-1 0-1,1-1 1,-1 0-1,0-1 1,0 0 0,3-2-546,13-6 604,-8 5-322,0 0 0,1 1-1,3 0-281,-12 4 105,1 0 0,0 1 0,0-1 0,0 2-1,0-1 1,0 1 0,5 0-105,4 1 37,-13-1-14,0 0-1,-1 0 1,1 0 0,0 1 0,-1 0 0,2 0-23,-3-1 5,-1 1 0,0-1 0,0 1 0,0-1 0,0 1-1,0 0 1,0-1 0,-1 1 0,1 0 0,0 0 0,0 0 0,0-1 0,-1 1 0,1 0 0,0 0 0,-1 0 0,1 0 0,-1 0 0,1 0 0,-1 1 0,0-1 0,1 0-5,0 2-10,-1 0 1,1 0 0,-1 0 0,0 0 0,0 0 0,0 0 0,0 1 0,0-1 0,-1 0 0,0 0 0,1 0 0,-1 0 0,-1 2 9,-2 5-29,-1-1 0,0 1 0,-2 2 29,-5 8-3,-8 14-152,-1-2 1,-1-1-1,-2 0 1,-14 11 154,32-34-22,-23 27-98,3 0 0,-15 27 120,30-46 74,9-13-54,-1 0 0,1 0 0,0 0-1,0 0 1,1 1 0,-1-1 0,0 3-20,2-6 0,-1 1 20,1-1 0,0 1 1,0-1-1,-1 1 0,1 0 1,0-1-1,0 1 0,0 0 1,-1-1-1,1 1 1,0 0-1,0-1 0,0 1 1,0 0-1,0-1 0,0 1 1,1 0-1,-1-1 0,0 1 1,0 0-1,0-1 0,1 1 1,-1-1-1,0 1 1,1 0-1,-1-1 0,0 1 1,1-1-1,-1 1 0,1-1 1,-1 1-1,1-1 0,-1 1 1,1-1-1,-1 1 1,1-1-1,-1 0 0,1 1 1,0-1-1,-1 0 0,1 0 1,-1 0-1,1 1 0,0-1 1,-1 0-1,1 0 0,0 0 1,-1 0-1,1 0-20,34 5 529,0-3 1,32 0-530,-2-1-67,153 4-872,-147-8-5652,3-3 6591,-62 4-1542,-1 0 1,1-1 0,0 0 0,9-4 1541,9-3-2155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1:33:48.6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131 546 5312,'19'-1'2624,"-8"-5"-1518,-6 3-891,-1 1-1,0-1 1,0 1-1,0-1 1,0 0-1,0 0 1,-1-1-215,13-14 239,-2 0 0,0-1 1,-2-1-1,0 0 0,-1-1 1,-1 0-1,-1 0 0,2-11-239,7-13 390,-3-1-1,-2-1 0,2-18-389,-14 57 90,0 0 0,-1 0-1,0-1 1,0 1 0,-1 0 0,0 0-1,0 0 1,-2-5-90,3 10 18,-1 1 0,0 0 0,1 0-1,-1 0 1,0-1 0,0 1 0,0 0 0,0 0 0,-1 0 0,1 1-1,0-1 1,-1 0 0,1 0 0,-1 1 0,0-1 0,0 1-1,0-1 1,1 1 0,-1 0 0,0 0 0,-1 0 0,1 0-1,0 0 1,0 0 0,0 0 0,0 1 0,-1-1 0,1 1 0,0 0-1,-1 0 1,1 0 0,0 0 0,-2 0-18,-4 1-3,1 1 0,-1-1 0,1 2 0,-1-1-1,1 1 1,0 0 0,0 1 0,-1 0 3,-8 5-62,1 1 0,-13 12 62,12-8-106,0 2 1,1 0 0,1 1 0,0 0-1,1 1 1,1 1 0,1 0 0,1 0-1,1 1 1,0 0 0,1 1 0,2 0-1,0 0 1,1 1 0,-1 11 105,4-18-296,1 0 1,0 0-1,1 0 0,0-1 1,2 5 295,-2-14-328,1-1 0,0 1 0,0-1 0,1 0 1,-1 0-1,1 1 0,0-1 0,0 0 0,0-1 1,1 1-1,-1 0 0,1-1 0,0 1 0,0-1 1,0 0-1,1 0 0,-1 0 0,1 0 1,1 0 326,14 9-1625</inkml:trace>
  <inkml:trace contextRef="#ctx0" brushRef="#br0" timeOffset="740.17">423 512 7616,'9'-7'4362,"-7"5"-4245,-1 0-1,1-1 1,-1 1-1,0-1 0,0 0 1,0 1-1,0-1 1,0 0-1,-1 0 0,1 0 1,-1 1-1,1-1-116,0-12 77,-1 11-380,0 5-297,0 0 576,1 13-2887,-1-14 2797,0 0 0,0 0 0,0 0 0,0 1 0,-1-1 0,1 0 0,0 0 0,0 0 0,0 1 0,0-1 0,0 0-1,0 0 1,1 0 0,-1 0 0,0 1 0,0-1 0,0 0 0,0 0 0,0 0 0,0 0 0,0 1 0,0-1 0,0 0 0,0 0 0,0 0 0,1 0 0,-1 0 0,0 1 0,0-1 0,0 0 0,0 0 0,0 0 0,1 0 0,-1 0 0,0 0 0,0 0 0,0 0 0,0 0 0,1 1 0,-1-1 0,0 0 0,0 0 0,0 0 0,1 0 0,-1 0 0,0 0 0,0 0 0,0 0 0,1 0 0,-1 0 0,0-1 0,0 1 0,0 0 0,0 0 0,1 0 0,-1 0 0,0 0 114,9-5-1963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1:33:50.9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0 278 5184,'0'0'416,"0"0"325,0 0 240,0 0-255,10-4 1300,-6 2-1869,0 0 0,0 0 0,-1 0 0,1-1 0,0 0 0,-1 1 0,0-1 0,1 0 0,1-3-157,25-34 821,-12 16-255,-1 4-120,-1-2-1,-1 0 0,0 0 1,6-18-446,-14 28 176,-5 8-127,0 1 0,-1 0 0,1-1 0,-1 0 0,1 1 0,-1-1 0,0 0 0,-1 0 0,1 0 0,0-2-49,-1 33-26,-2 1-1,0 0 0,-2-1 1,-3 13 26,-2 3-352,3 0 1,-1 30 351,-1 2-391,0 0-1950,2 53 2341,-1-67-4560,11-49 2779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08:17:35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21 456 0 0,'6'-5'1781'0'0,"-5"4"-1275"0"0,0 1-1 0 0,0-1 1 0 0,0 0 0 0 0,0 0 0 0 0,0 0 0 0 0,0 0 0 0 0,0 0-1 0 0,0 0 1 0 0,0 0 0 0 0,0 0 0 0 0,-1 0 0 0 0,1 0 0 0 0,0-1-1 0 0,-1 1-505 0 0,0 0 899 0 0,0 1-60 0 0,0 0 9 0 0,0 0 66 0 0,0 0 29 0 0,0 0 8 0 0,0 0-21 0 0,0 0-89 0 0,0 0-38 0 0,2 14 1418 0 0,-4 8-1172 0 0,0 0 0 0 0,-2 0 0 0 0,0 0 0 0 0,-8 19-1049 0 0,4-12 376 0 0,-3 17-519 0 0,2 1 0 0 0,2 0 0 0 0,2 0 0 0 0,2 1 0 0 0,2-1 0 0 0,3 14 143 0 0,3-30-3284 0 0,-3-20-1559 0 0,0 0-1683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2:26:24.126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2162 0 3328,'0'0'1600,"0"0"-608,0 0 224,0 0-32,0 0 32,0 1-192,0 1-64,-2 1-544,0 1 96,-3 2 128,-1 0-160,-2 0 64,-1 2-128,-1 0 0,-2 1-32,-2 1 64,-1 0-96,-3 0-33,-2 0-127,-3 1 32,-2 0-64,-2 2 0,0 1-96,-2 3-64,1 2 96,1 2 0,3 0-32,2 1 32,1 3-128,1 0 0,1 1 32,1 0 0,0 0 0,-2 2 64,-1-1 32,-1 0 32,0 0-160,0-3 32,-2 0-64,1-2 0,-1 0 64,1 0 64,-2-1-32,1 2-32,-1 0 32,0 2-32,0 2 0,-1 2 64,2 3-96,0 1 0,2 1 32,0-1 64,0 0-32,0-1-32,2-2 32,0-2-32,1-1-96,1-1 64,1 0 96,1 2 32,0 1-128,1 3 32,-2 4 0,1 3 64,-1 3-96,-1 2-64,-1 1 64,0-1 64,-1-2 0,-1-4-32,1-3 32,-2-3-32,1-3 0,0 0 64,1-1-96,0 2 0,0 1 32,2 3 0,-1 3 0,1 3 0,0 2 0,0 0 64,2-1-32,0-1-32,2-2-64,-1-3 32,2-1 32,0-2 64,1 0-96,1 0 0,0 2 32,0 2 0,0 2 0,0 2 0,-1-1 0,0 1 64,-2-1-96,0-1 0,0-2 32,0-4 64,2-3-32,1-5-32,-1-1 96,-2 1 64,-2 0-224,-2 1-96,0 2 224,-1 1 96,1 3-224,-1 2 0,0 2-64,0 1 64,0 1 32,2 0 32,0-2 0,1-2 0,0-3 0,2-3 0,1-3 0,0-2 0,1-4 0,1-2 64,0-2-32,1-2-32,0-2 32,1-1-32,0-1-96,0 0 64,0 0-192,2 1 0,-1 1-256,1 1-95,0 0-385,-1 0-192,2-1-544,0 1-192,1 1-1536,0-2-3872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49:03.810"/>
    </inkml:context>
    <inkml:brush xml:id="br0">
      <inkml:brushProperty name="width" value="0.05" units="cm"/>
      <inkml:brushProperty name="height" value="0.05" units="cm"/>
      <inkml:brushProperty name="color" value="#9FFF3F"/>
    </inkml:brush>
  </inkml:definitions>
  <inkml:trace contextRef="#ctx0" brushRef="#br0">209 1 6128 0 0,'0'0'281'0'0,"0"0"-6"0"0,-7 0 159 0 0,4 1 2360 0 0,-3 0-2089 0 0,1 0 0 0 0,0 0 0 0 0,-1 0 0 0 0,1 0 0 0 0,0-1 0 0 0,-1 0 0 0 0,-2 0-705 0 0,3 0 515 0 0,-5 8 754 0 0,5-4-1167 0 0,-1 0-1 0 0,1 0 0 0 0,0 1 0 0 0,0 0 0 0 0,0 0 0 0 0,1 0 0 0 0,0 1 0 0 0,0 0 0 0 0,0-1 0 0 0,0 1 0 0 0,0 3-101 0 0,-3 3 191 0 0,-5 11 66 0 0,-6 15-257 0 0,3-5 25 0 0,11-24-20 0 0,-1 0-1 0 0,1 0 0 0 0,1 0 1 0 0,0 0-1 0 0,0 1 0 0 0,1-1 1 0 0,0 1-1 0 0,1 0 0 0 0,0 3-4 0 0,0 10 49 0 0,0-16-30 0 0,1 1 0 0 0,0 0 0 0 0,0-1 0 0 0,1 1 0 0 0,0-1 0 0 0,1 2-19 0 0,-1-5 25 0 0,0-1-1 0 0,0 1 0 0 0,0 0 1 0 0,0 0-1 0 0,1-1 1 0 0,-1 1-1 0 0,1-1 0 0 0,0 1 1 0 0,0-1-1 0 0,1 0 1 0 0,-1 0-1 0 0,1 0 1 0 0,-1 0-1 0 0,1 0 0 0 0,0 0 1 0 0,1 0-25 0 0,1 0 54 0 0,0 1 0 0 0,0 0 0 0 0,0-1 0 0 0,0 0 0 0 0,1 0 0 0 0,0-1 0 0 0,-1 0 0 0 0,1 0 0 0 0,0 0 0 0 0,0 0 0 0 0,0-1 0 0 0,0 0 0 0 0,5 0-54 0 0,-1-1 50 0 0,-1 0 0 0 0,1 0 1 0 0,0-1-1 0 0,-1-1 0 0 0,0 1 0 0 0,1-1 0 0 0,-1-1 1 0 0,6-2-51 0 0,-3 1-100 0 0,1-1 350 0 0,0 0 0 0 0,10-6-250 0 0,-19 9-210 0 0,-1 0 0 0 0,0 0 0 0 0,1 0 0 0 0,-1 0 0 0 0,0-1 0 0 0,0 0 0 0 0,-1 1 0 0 0,1-1 0 0 0,0 0 0 0 0,-1 0 0 0 0,0-1 0 0 0,1 0 210 0 0,3-4-1234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49:04.652"/>
    </inkml:context>
    <inkml:brush xml:id="br0">
      <inkml:brushProperty name="width" value="0.05" units="cm"/>
      <inkml:brushProperty name="height" value="0.05" units="cm"/>
      <inkml:brushProperty name="color" value="#9FFF3F"/>
    </inkml:brush>
  </inkml:definitions>
  <inkml:trace contextRef="#ctx0" brushRef="#br0">40 0 2760 0 0,'5'13'579'0'0,"-4"-8"3028"0"0,-1 36 3126 0 0,-1 1-3541 0 0,-2 12-1390 0 0,-4 18-1802 0 0,3-46 63 0 0,-2 18-24 0 0,-10 39-39 0 0,9-51 0 0 0,6-28 0 0 0,3-8 0 0 0,1 1-7 0 0,1-2 15 0 0,-1 1 1 0 0,1 0-1 0 0,0 0 0 0 0,0 0 1 0 0,1 0-1 0 0,-1 1 0 0 0,1 0 1 0 0,-1-1-1 0 0,1 2 0 0 0,0-1 0 0 0,4-1-8 0 0,1 1 54 0 0,-3 1-5 0 0,-1 1 1 0 0,0-1 0 0 0,1 1-1 0 0,-1 0 1 0 0,2 1-50 0 0,-5 1 60 0 0,0 0-1 0 0,0 1 1 0 0,0 0 0 0 0,0 0 0 0 0,0 0-1 0 0,2 2-59 0 0,-4-3 0 0 0,0 1 0 0 0,0-1 0 0 0,1 1 0 0 0,-1 0 0 0 0,0-1 0 0 0,0 1 0 0 0,-1 0 0 0 0,1-1 0 0 0,0 1 0 0 0,-1 0 0 0 0,1 0 0 0 0,-1 0 0 0 0,1 0 0 0 0,-1 1 0 0 0,1 27 6 0 0,-1-21 3 0 0,0-2 72 0 0,0 0 1 0 0,-1 0-1 0 0,0 1 0 0 0,0-1 1 0 0,-1 3-82 0 0,1-10-215 0 0,1 0-17 0 0,0 0-239 0 0,0 0-977 0 0,0 0-431 0 0,0 0-84 0 0,0 0-18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49:05.101"/>
    </inkml:context>
    <inkml:brush xml:id="br0">
      <inkml:brushProperty name="width" value="0.05" units="cm"/>
      <inkml:brushProperty name="height" value="0.05" units="cm"/>
      <inkml:brushProperty name="color" value="#9FFF3F"/>
    </inkml:brush>
  </inkml:definitions>
  <inkml:trace contextRef="#ctx0" brushRef="#br0">122 0 11024 0 0,'0'0'505'0'0,"0"0"-9"0"0,0 0-227 0 0,0 0 221 0 0,0 0 135 0 0,0 0 23 0 0,0 0 16 0 0,0 0 41 0 0,0 0 21 0 0,-10 8 1200 0 0,-8 5-942 0 0,3-3-167 0 0,1 1 0 0 0,-3 4-817 0 0,12-11 96 0 0,1 1-1 0 0,-1 0 0 0 0,1 0 0 0 0,0 0 0 0 0,1 0 1 0 0,0 1-1 0 0,-1-1 0 0 0,1 2-95 0 0,3-7 1 0 0,-2 3 6 0 0,1 0 0 0 0,-1 0 0 0 0,1 0 0 0 0,0 0 0 0 0,-1 0 0 0 0,1 0 0 0 0,1 1 0 0 0,-1-1 0 0 0,0 0 0 0 0,1 1 0 0 0,0-1 1 0 0,0 0-1 0 0,0 1 0 0 0,0-1 0 0 0,0 0 0 0 0,1 1 0 0 0,-1-1 0 0 0,2 3-7 0 0,-1-4 10 0 0,0 0 0 0 0,0 0 1 0 0,0 0-1 0 0,0 0 0 0 0,1 0 0 0 0,-1 0 0 0 0,1 0 1 0 0,-1 0-1 0 0,1-1 0 0 0,0 1 0 0 0,0-1 0 0 0,0 1 1 0 0,0-1-1 0 0,0 0 0 0 0,0 1 0 0 0,1-1-10 0 0,5 3 5 0 0,-1-1-1 0 0,1 0 1 0 0,0-1-1 0 0,0 0-4 0 0,-3-2-37 0 0,-1 0-1 0 0,1 0 1 0 0,-1 0-1 0 0,0-1 0 0 0,1 0 1 0 0,-1 1-1 0 0,0-2 1 0 0,1 1-1 0 0,-1 0 0 0 0,0-1 1 0 0,4-2 37 0 0,2 0-171 0 0,-5 2 84 0 0,0-1-1 0 0,0 1 0 0 0,-1-1 0 0 0,1 0 0 0 0,1-3 88 0 0,14-7-249 0 0,-15 9 216 0 0,0-1-1 0 0,-1 1 1 0 0,1-1-1 0 0,-1 0 1 0 0,0 0-1 0 0,0-1 1 0 0,0 1-1 0 0,0-2 34 0 0,-3 6-21 0 0,-1 1 150 0 0,0 0 73 0 0,0 16 419 0 0,1-8-509 0 0,0 0-1 0 0,1 0 1 0 0,0-1-1 0 0,0 1 1 0 0,1-1 0 0 0,0 1-1 0 0,0-1 1 0 0,1 1-112 0 0,-3-6-147 0 0,1 0 1 0 0,-1 0-1 0 0,0 0 0 0 0,1 0 0 0 0,-1 0 1 0 0,1 0-1 0 0,-1-1 0 0 0,1 1 1 0 0,0 0-1 0 0,0-1 0 0 0,0 1 1 0 0,0-1-1 0 0,0 0 0 0 0,0 0 1 0 0,0 0-1 0 0,1 0 0 0 0,-1 0 0 0 0,0 0 1 0 0,0 0-1 0 0,1-1 0 0 0,-1 1 1 0 0,1-1-1 0 0,-1 0 0 0 0,0 0 1 0 0,1 0-1 0 0,-1 0 0 0 0,1 0 0 0 0,-1 0 147 0 0,11-1-2143 0 0,-12 1 1817 0 0,1 0-1 0 0,-1 0 1 0 0,0 0-1 0 0,1 0 1 0 0,-1-1-1 0 0,0 1 1 0 0,1 0-1 0 0,-1-1 1 0 0,0 1-1 0 0,0 0 1 0 0,1-1-1 0 0,-1 0 1 0 0,1 0 326 0 0,5-2-4436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49:05.448"/>
    </inkml:context>
    <inkml:brush xml:id="br0">
      <inkml:brushProperty name="width" value="0.05" units="cm"/>
      <inkml:brushProperty name="height" value="0.05" units="cm"/>
      <inkml:brushProperty name="color" value="#9FFF3F"/>
    </inkml:brush>
  </inkml:definitions>
  <inkml:trace contextRef="#ctx0" brushRef="#br0">4 138 1376 0 0,'-4'8'4445'0'0,"4"1"1312"0"0,2 4-2764 0 0,0 1 370 0 0,7-23-2700 0 0,-3-6-660 0 0,0 0 1 0 0,-1-1-1 0 0,0-6-3 0 0,-5 21 0 0 0,1-3 0 0 0,-1 0 0 0 0,1-1 0 0 0,-1 1 0 0 0,0-1 0 0 0,0 1 0 0 0,-1 0 0 0 0,0-3 0 0 0,1 2 0 0 0,-1 1 0 0 0,1-1 0 0 0,0 1 0 0 0,0-1 0 0 0,0 1 0 0 0,1-3 0 0 0,-1-4-36 0 0,0 9 61 0 0,0 1-1 0 0,0-1 0 0 0,0 1 1 0 0,0-1-1 0 0,0 1 0 0 0,0-1 1 0 0,1 1-1 0 0,-1 0 0 0 0,0-1 1 0 0,1 1-25 0 0,-1 0 20 0 0,1 1 1 0 0,-1-1 0 0 0,1 1 0 0 0,-1 0-1 0 0,0-1 1 0 0,1 1 0 0 0,-1 0 0 0 0,1-1 0 0 0,-1 1-1 0 0,1 0 1 0 0,-1 0 0 0 0,1 0 0 0 0,-1-1-1 0 0,1 1 1 0 0,-1 0 0 0 0,1 0 0 0 0,-1 0 0 0 0,1 0-1 0 0,0 0 1 0 0,-1 0 0 0 0,1 0 0 0 0,-1 0-1 0 0,1 0 1 0 0,-1 0 0 0 0,1 0 0 0 0,-1 0 0 0 0,1 1-1 0 0,-1-1 1 0 0,1 0 0 0 0,-1 0 0 0 0,1 0-1 0 0,-1 1-20 0 0,7 1 48 0 0,-1 1-1 0 0,-1 0 1 0 0,1 0 0 0 0,0 1-1 0 0,-1-1 1 0 0,1 1-1 0 0,0 2-47 0 0,-2-3-124 0 0,1 1 1 0 0,-1-1-1 0 0,1 0 0 0 0,0 0 0 0 0,0 0 0 0 0,0-1 1 0 0,0 0-1 0 0,0 1 0 0 0,0-2 0 0 0,3 1 124 0 0,1-1-1583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49:05.987"/>
    </inkml:context>
    <inkml:brush xml:id="br0">
      <inkml:brushProperty name="width" value="0.05" units="cm"/>
      <inkml:brushProperty name="height" value="0.05" units="cm"/>
      <inkml:brushProperty name="color" value="#9FFF3F"/>
    </inkml:brush>
  </inkml:definitions>
  <inkml:trace contextRef="#ctx0" brushRef="#br0">53 0 10136 0 0,'0'0'464'0'0,"0"0"-10"0"0,0 0-134 0 0,0 0 527 0 0,0 14 2553 0 0,-5 14-561 0 0,0-6-1796 0 0,-7 40 448 0 0,7-38-974 0 0,-2 18-517 0 0,-5 73-1469 0 0,5 46 1469 0 0,7-115-3511 0 0,0-24-2652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49:06.326"/>
    </inkml:context>
    <inkml:brush xml:id="br0">
      <inkml:brushProperty name="width" value="0.05" units="cm"/>
      <inkml:brushProperty name="height" value="0.05" units="cm"/>
      <inkml:brushProperty name="color" value="#9FFF3F"/>
    </inkml:brush>
  </inkml:definitions>
  <inkml:trace contextRef="#ctx0" brushRef="#br0">57 0 3680 0 0,'0'0'167'0'0,"-7"10"26"0"0,-7 4 1259 0 0,9-10 253 0 0,1 0 0 0 0,0 0 0 0 0,0 1 0 0 0,0-1 0 0 0,-2 4-1705 0 0,5-6 375 0 0,0 0 0 0 0,0 0 0 0 0,0 1 0 0 0,0-1-1 0 0,0 1 1 0 0,0-1 0 0 0,1 1 0 0 0,-1-1 0 0 0,1 1-1 0 0,0-1 1 0 0,0 1 0 0 0,0-1 0 0 0,0 1 0 0 0,0-1-1 0 0,1 2-374 0 0,0 8-15 0 0,0-2-688 0 0,1 0 0 0 0,0 0 0 0 0,0 0 0 0 0,1 0 0 0 0,1 2 703 0 0,2 0-5941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49:06.678"/>
    </inkml:context>
    <inkml:brush xml:id="br0">
      <inkml:brushProperty name="width" value="0.05" units="cm"/>
      <inkml:brushProperty name="height" value="0.05" units="cm"/>
      <inkml:brushProperty name="color" value="#9FFF3F"/>
    </inkml:brush>
  </inkml:definitions>
  <inkml:trace contextRef="#ctx0" brushRef="#br0">0 88 11952 0 0,'9'-8'528'0'0,"-5"3"112"0"0,-2-1-512 0 0,1 1-128 0 0,3-4 0 0 0,-2 5 0 0 0,2-5 440 0 0,-3 4 64 0 0,0-1 8 0 0,1 1 8 0 0,-4 5-248 0 0,5-3-48 0 0,2-2-16 0 0,-1-1 0 0 0,0 0-1296 0 0,0 0-264 0 0,-6 6-56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49:07.028"/>
    </inkml:context>
    <inkml:brush xml:id="br0">
      <inkml:brushProperty name="width" value="0.05" units="cm"/>
      <inkml:brushProperty name="height" value="0.05" units="cm"/>
      <inkml:brushProperty name="color" value="#9FFF3F"/>
    </inkml:brush>
  </inkml:definitions>
  <inkml:trace contextRef="#ctx0" brushRef="#br0">84 247 7832 0 0,'2'1'266'0'0,"1"0"0"0"0,0 0 1 0 0,-1 0-1 0 0,1 0 0 0 0,0 0 1 0 0,-1-1-1 0 0,1 1 0 0 0,0-1 1 0 0,0 0-1 0 0,0 0 0 0 0,0 0 1 0 0,-1 0-1 0 0,1-1 0 0 0,0 1 0 0 0,0-1 1 0 0,1 0-267 0 0,3-1 640 0 0,-1-1 0 0 0,0 0 0 0 0,-1 0 0 0 0,1-1 0 0 0,0 0 0 0 0,2-2-640 0 0,-3 2 67 0 0,0 0 0 0 0,-1 0 1 0 0,1 0-1 0 0,-1 0 0 0 0,0 0 0 0 0,0-1 0 0 0,-1 0 1 0 0,1 0-1 0 0,-1 0 0 0 0,0 0 0 0 0,0 0 1 0 0,-1-1-1 0 0,0 0 0 0 0,0 1 0 0 0,0-1 0 0 0,0 0 1 0 0,-1 0-1 0 0,0 0 0 0 0,0 0 0 0 0,-1 1 1 0 0,0-1-1 0 0,0 0 0 0 0,0 0 0 0 0,-1 0 0 0 0,0 0 1 0 0,0 0-1 0 0,0 0 0 0 0,-1 0 0 0 0,0 0 1 0 0,0 1-1 0 0,0-2-67 0 0,0 3 100 0 0,0 1 0 0 0,0-1 0 0 0,-1 0 1 0 0,1 1-1 0 0,-1-1 0 0 0,0 1 0 0 0,0 0 1 0 0,0 0-1 0 0,0 0 0 0 0,0 0 0 0 0,-1 1 1 0 0,1-1-1 0 0,-1 1 0 0 0,-2-2-100 0 0,4 3 80 0 0,-1 0-1 0 0,0 0 1 0 0,1 0-1 0 0,-1 1 1 0 0,0-1 0 0 0,0 1-1 0 0,1-1 1 0 0,-1 1 0 0 0,0 0-1 0 0,0 0 1 0 0,0 0-1 0 0,1 1 1 0 0,-1-1 0 0 0,0 1-1 0 0,0-1 1 0 0,1 1-1 0 0,-1 0 1 0 0,0 0 0 0 0,1 0-1 0 0,-1 0 1 0 0,1 1-1 0 0,-3 0-79 0 0,-4 4 170 0 0,1 1 1 0 0,-1 0-1 0 0,1 0 0 0 0,0 1 0 0 0,1 0 0 0 0,0 0 0 0 0,0 0 0 0 0,1 1 1 0 0,0 0-1 0 0,1 1 0 0 0,-1-1 0 0 0,2 1 0 0 0,0 0 0 0 0,0 0 0 0 0,0 1 0 0 0,1-1 1 0 0,1 1-1 0 0,-1 8-170 0 0,1-7 78 0 0,1 0 1 0 0,0 0-1 0 0,1 1 1 0 0,1-1 0 0 0,0 1-1 0 0,0-1 1 0 0,1 0-1 0 0,1 0 1 0 0,0 0 0 0 0,1 0-1 0 0,0 0 1 0 0,0-1-1 0 0,1 0 1 0 0,1 0 0 0 0,0 0-1 0 0,3 4-78 0 0,-4-10-14 0 0,-1 1-1 0 0,1-1 1 0 0,0 0-1 0 0,0 0 1 0 0,0 0-1 0 0,1-1 0 0 0,-1 0 1 0 0,1 0-1 0 0,0 0 1 0 0,1 0 14 0 0,-3-2-198 0 0,-1-1 0 0 0,1 1 1 0 0,0-1-1 0 0,0 0 0 0 0,0 1 1 0 0,0-2-1 0 0,0 1 0 0 0,0 0 0 0 0,0-1 1 0 0,0 0-1 0 0,1 0 0 0 0,-1 0 1 0 0,0-1-1 0 0,0 1 0 0 0,0-1 0 0 0,0 0 1 0 0,3-1 197 0 0,11-6-1490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50:48.0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 1728 1840 0 0,'-1'3'864'0'0,"-1"4"3338"0"0,1-4-2568 0 0,0-1 3329 0 0,1-4-3641 0 0,2-6-997 0 0,1 0 1 0 0,-1 1 0 0 0,2 0-1 0 0,-1 0 1 0 0,0 0-1 0 0,1 0-325 0 0,5-9 365 0 0,0-1 105 0 0,1 0-1 0 0,1 0 0 0 0,10-11-469 0 0,-2 7 1141 0 0,8-6-1141 0 0,-12 11 281 0 0,7-6 41 0 0,-5 5 180 0 0,15-18-502 0 0,-9 5 149 0 0,120-158 24 0 0,-111 144-173 0 0,203-304 0 0 0,-220 324 0 0 0,38-61 0 0 0,21-23 0 0 0,49-64-252 0 0,6-45-2212 0 0,-99 165 1612 0 0,-6 12-524 0 0,1 1-1 0 0,12-13 1377 0 0,-2 8-3032 0 0,-24 31 1938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08:17:35.6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 1840 0 0,'0'0'407'0'0,"0"0"1035"0"0,0 0 454 0 0,0 0 89 0 0,0 0-161 0 0,0 0-758 0 0,11 1 3362 0 0,-10 1-4189 0 0,1 0 1 0 0,-1-1 0 0 0,0 1-1 0 0,1 0 1 0 0,-1 0-1 0 0,0 0 1 0 0,0 0 0 0 0,0 0-1 0 0,0 0 1 0 0,0 0 0 0 0,-1 0-1 0 0,1 0 1 0 0,-1 0 0 0 0,1 2-240 0 0,2 34 1553 0 0,-2-24-996 0 0,0 40 145 0 0,-2-1 1 0 0,-3 0 0 0 0,-2 0-1 0 0,-10 38-702 0 0,3-22-167 0 0,0-5-1478 0 0,5-22-2261 0 0,6-24-2627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50:49.0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553 0 2760 0 0,'0'0'125'0'0,"0"0"217"0"0,0 0 823 0 0,0 0 361 0 0,0 0 70 0 0,0 0-120 0 0,0 0-574 0 0,0 0-256 0 0,0 0-50 0 0,0 0-20 0 0,0 0-41 0 0,0 0-20 0 0,-2 7 1019 0 0,-5-2-969 0 0,1 0 0 0 0,-2-1-1 0 0,1 0 1 0 0,0-1 0 0 0,-1 0-1 0 0,-7 3-564 0 0,-17 7 613 0 0,-18 13-182 0 0,3 3 0 0 0,-17 13-431 0 0,-3 3 18 0 0,-3-5-17 0 0,38-23 57 0 0,1 2 1 0 0,-11 9-59 0 0,-15 12-1436 0 0,56-40-407 0 0,1 0-4043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50:49.6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 1 1840 0 0,'0'0'357'0'0,"0"0"827"0"0,0 0 356 0 0,0 0 76 0 0,0 0-96 0 0,0 0-463 0 0,0 0-199 0 0,0 0-40 0 0,-1 0 3835 0 0,2 3-3137 0 0,0 1-1257 0 0,0 0-1 0 0,0 1 0 0 0,0 0 1 0 0,-1-1-1 0 0,0 0 0 0 0,0 1 0 0 0,0 3-258 0 0,2 14 612 0 0,6 74 762 0 0,1 6-815 0 0,-4-48-408 0 0,11 138-28 0 0,-12-144-185 0 0,-1-6-6212 0 0,-1-24-288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51:11.123"/>
    </inkml:context>
    <inkml:brush xml:id="br0">
      <inkml:brushProperty name="width" value="0.05292" units="cm"/>
      <inkml:brushProperty name="height" value="0.05292" units="cm"/>
      <inkml:brushProperty name="color" value="#008C3A"/>
    </inkml:brush>
  </inkml:definitions>
  <inkml:trace contextRef="#ctx0" brushRef="#br0">15 140 6704 0 0,'0'0'306'0'0,"0"0"-4"0"0,0 0-65 0 0,0 0 446 0 0,0 0 217 0 0,0 0 41 0 0,0 0-49 0 0,0 0-245 0 0,0 0-110 0 0,0 0-22 0 0,0 0 29 0 0,0 0 133 0 0,-1 10 1500 0 0,-1 5-678 0 0,-1 0 0 0 0,1 11-1499 0 0,1-7 630 0 0,-2 22 241 0 0,1 2-1 0 0,4 28-870 0 0,8 10 64 0 0,-6-60-64 0 0,-3-16 0 0 0,0 1 0 0 0,0-1 0 0 0,0 1 0 0 0,0 0 0 0 0,-1-2 0 0 0,0-3 0 0 0,0 1 0 0 0,0-1 0 0 0,0 0 0 0 0,0 0 0 0 0,0 1 0 0 0,1-1 0 0 0,-1 0 0 0 0,1 1 0 0 0,-1-1 0 0 0,1 0 0 0 0,0 1 0 0 0,2 2-16 0 0,-3-3-64 0 0,0-6-1 0 0,0-1 0 0 0,1 1 0 0 0,1 0 0 0 0,-1-2 81 0 0,4-17-84 0 0,-4 0-115 0 0,-1-17 199 0 0,0 16-73 0 0,2-16 73 0 0,4-11 474 0 0,3-1 0 0 0,2 2 0 0 0,10-31-474 0 0,-17 69 198 0 0,1-2 179 0 0,0 0 1 0 0,5-10-378 0 0,-9 22 86 0 0,1-1 1 0 0,0 1 0 0 0,0 0 0 0 0,0-1 0 0 0,0 1-1 0 0,0 1 1 0 0,1-1 0 0 0,0 0 0 0 0,0 0 0 0 0,-1 1-1 0 0,1-1 1 0 0,0 1 0 0 0,3-1-87 0 0,-5 2 52 0 0,1 0-1 0 0,0 0 1 0 0,0 1-1 0 0,0 0 1 0 0,-1-1 0 0 0,2 1-1 0 0,-2 0 1 0 0,1-1-1 0 0,0 1 1 0 0,0 0 0 0 0,0 0-1 0 0,0 1 1 0 0,0-1 0 0 0,0 0-1 0 0,0 1 1 0 0,0-1-1 0 0,-1 0 1 0 0,1 1 0 0 0,0 0-1 0 0,0 0 1 0 0,-1-1-1 0 0,1 1 1 0 0,-1 1 0 0 0,2-2-1 0 0,-1 3-51 0 0,5 2 205 0 0,0 1-1 0 0,0 0 1 0 0,-1 1-1 0 0,5 6-204 0 0,-5-6-20 0 0,-1 0-35 0 0,0 1 0 0 0,0 0-1 0 0,0-1 1 0 0,-1 1 0 0 0,0 0 0 0 0,0 0 0 0 0,1 6 55 0 0,-4-10-61 0 0,8 13-130 0 0,-7-14 188 0 0,-1 2-1 0 0,2-1 0 0 0,-2 0 1 0 0,1 0-1 0 0,-1 0 1 0 0,0 1-1 0 0,1 2 4 0 0,-2-1 23 0 0,0-1 1 0 0,1 0-1 0 0,-1 1 0 0 0,-1-1 0 0 0,1 1 0 0 0,0-1 0 0 0,-1 0 0 0 0,-1 0 0 0 0,1 0 1 0 0,-1 1-1 0 0,1-2 0 0 0,-2 2 0 0 0,1-2 0 0 0,0 1 0 0 0,-1-1 0 0 0,0 1 1 0 0,-3 4-24 0 0,2-3-141 0 0,4-6 121 0 0,-1 1 1 0 0,0 0 0 0 0,1 0 0 0 0,-1 0 0 0 0,1-1 0 0 0,-1 1-1 0 0,0 0 1 0 0,0-1 0 0 0,1 1 0 0 0,-1-1 0 0 0,1 1 0 0 0,-1-1-1 0 0,-1 1 1 0 0,2 0 19 0 0,-5 1 0 0 0,4 4-16 0 0,1-5-8 0 0,0 0 1 0 0,0 0-1 0 0,1 0 0 0 0,-1 0 0 0 0,1 0 0 0 0,-1 0 1 0 0,1 0-1 0 0,-1 0 0 0 0,0 0 0 0 0,0 0 0 0 0,1 0 1 0 0,0-1-1 0 0,0 2 0 0 0,-1-1 0 0 0,1-1 24 0 0,15 14-76 0 0,-6-5-19 0 0,9 11 107 0 0,-2 1-1 0 0,-1 1 0 0 0,0 0 1 0 0,11 23-12 0 0,-21-35-19 0 0,-4-4 16 0 0,1-2 1 0 0,0 2-1 0 0,-1-1 1 0 0,0 0 0 0 0,0 1-1 0 0,0 1 3 0 0,-1-4-12 0 0,-1 0 1 0 0,1 0-1 0 0,-1 0 0 0 0,0 0 0 0 0,0 0 0 0 0,0 0 1 0 0,0 0-1 0 0,0-1 0 0 0,-1 1 0 0 0,1 2 12 0 0,-1-3 11 0 0,0-1 0 0 0,0 1 0 0 0,1-2-1 0 0,-1 2 1 0 0,0 0 0 0 0,0-1 0 0 0,1 0 0 0 0,-1 0 0 0 0,-1 0-1 0 0,2 1 1 0 0,-2-2 0 0 0,1 1 0 0 0,0 1 0 0 0,-1-1 0 0 0,1-1-1 0 0,0 1 1 0 0,-1 0 0 0 0,1 0 0 0 0,-1-1 0 0 0,1 0 0 0 0,-1 1-11 0 0,-5 1-26 0 0,0 0 0 0 0,0-1 0 0 0,0 0 0 0 0,0 0 0 0 0,-1 0 0 0 0,1-1 0 0 0,0 0 0 0 0,0-1 0 0 0,-1 0 0 0 0,1 0 0 0 0,-4-1 26 0 0,4 1 124 0 0,0-1 0 0 0,-1 1 1 0 0,1 1-1 0 0,-2 0-124 0 0,3 0-77 0 0,0 0 0 0 0,0-1 0 0 0,-1 0 0 0 0,1 0 0 0 0,0 0 0 0 0,-2-2 77 0 0,2 1-317 0 0,0 0 0 0 0,1-1-1 0 0,-1 0 1 0 0,0 0 0 0 0,-2-4 317 0 0,-7-4-6558 0 0,7 3-680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51:11.654"/>
    </inkml:context>
    <inkml:brush xml:id="br0">
      <inkml:brushProperty name="width" value="0.05292" units="cm"/>
      <inkml:brushProperty name="height" value="0.05292" units="cm"/>
      <inkml:brushProperty name="color" value="#008C3A"/>
    </inkml:brush>
  </inkml:definitions>
  <inkml:trace contextRef="#ctx0" brushRef="#br0">5 1 10136 0 0,'0'0'777'0'0,"-2"8"396"0"0,2 2 241 0 0,-1-5-806 0 0,1-1 0 0 0,0 0 0 0 0,0 1 0 0 0,1 4-608 0 0,1 4 1127 0 0,-1 0 0 0 0,-1 6-1127 0 0,1 5 564 0 0,-1-6-256 0 0,-1 0-1 0 0,-1 11-307 0 0,0-10 479 0 0,1 0-1 0 0,1 7-478 0 0,12 236 575 0 0,-12-221-2670 0 0,0-24-3383 0 0,1-8-278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51:12.129"/>
    </inkml:context>
    <inkml:brush xml:id="br0">
      <inkml:brushProperty name="width" value="0.05292" units="cm"/>
      <inkml:brushProperty name="height" value="0.05292" units="cm"/>
      <inkml:brushProperty name="color" value="#008C3A"/>
    </inkml:brush>
  </inkml:definitions>
  <inkml:trace contextRef="#ctx0" brushRef="#br0">107 263 13824 0 0,'8'8'1388'0'0,"2"-7"-1303"0"0,-7-1 15 0 0,-1 0 1 0 0,1 0-1 0 0,0 0 0 0 0,-1 0 0 0 0,0 0 1 0 0,2 0-1 0 0,-2-1 0 0 0,0 0 0 0 0,0 1 1 0 0,2-1-101 0 0,0-1 167 0 0,0 0 0 0 0,-1-1 1 0 0,1 1-1 0 0,-1 0 0 0 0,0 0 1 0 0,1-1-1 0 0,-2-1 1 0 0,1 1-1 0 0,0 0 0 0 0,0 0 1 0 0,-1 0-1 0 0,0-1 1 0 0,1 0-168 0 0,5-9 316 0 0,-1-1 0 0 0,4-12-316 0 0,-8 19-2 0 0,0-2 182 0 0,1 0 0 0 0,-1 0 0 0 0,-1 1 0 0 0,-1-2 0 0 0,2 1 0 0 0,-2 0 0 0 0,-1 0-1 0 0,1-9-179 0 0,-1 14 106 0 0,-1 1 0 0 0,1-1-1 0 0,0 1 1 0 0,0-1-1 0 0,-1 1 1 0 0,-1 0-1 0 0,1-1 1 0 0,0 1 0 0 0,0 0-1 0 0,0 0 1 0 0,-1 0-1 0 0,0 0 1 0 0,0 0 0 0 0,0 0-1 0 0,0 1 1 0 0,0-1-1 0 0,0 0 1 0 0,-1 1-1 0 0,0 0 1 0 0,0-1 0 0 0,1 1-1 0 0,-1 1 1 0 0,0-2-1 0 0,-2 0-105 0 0,1 2 38 0 0,1 0 1 0 0,0 0-1 0 0,-1 0 0 0 0,1 1 0 0 0,-1-1 0 0 0,1 0 0 0 0,-1 1 0 0 0,0 0 0 0 0,1 0 1 0 0,-1 0-1 0 0,1 1 0 0 0,-1 0 0 0 0,-1-1-38 0 0,-7 3-57 0 0,2 0 0 0 0,-1 1 1 0 0,-5 2 56 0 0,10-3 3 0 0,0 1 1 0 0,0-1-1 0 0,0 2 1 0 0,1-1 0 0 0,-1 0-1 0 0,2 1 1 0 0,-2 0-1 0 0,2-1 1 0 0,-1 2-1 0 0,1-1 1 0 0,0 0 0 0 0,1 2-1 0 0,-1-1 1 0 0,0 0-4 0 0,0 2-52 0 0,0 1-1 0 0,0-1 1 0 0,1 1 0 0 0,0 0 0 0 0,1-1 0 0 0,0 1-1 0 0,0 1 1 0 0,1-1 0 0 0,0 0 0 0 0,0 2 52 0 0,1-8-313 0 0,1 0 1 0 0,0-1 0 0 0,-1 1-1 0 0,1 0 1 0 0,0 0 0 0 0,0-1-1 0 0,0 1 1 0 0,1-1 0 0 0,-2 1-1 0 0,2 0 1 0 0,0-1 0 0 0,1 1 312 0 0,3 2-1538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51:12.573"/>
    </inkml:context>
    <inkml:brush xml:id="br0">
      <inkml:brushProperty name="width" value="0.05292" units="cm"/>
      <inkml:brushProperty name="height" value="0.05292" units="cm"/>
      <inkml:brushProperty name="color" value="#008C3A"/>
    </inkml:brush>
  </inkml:definitions>
  <inkml:trace contextRef="#ctx0" brushRef="#br0">187 0 7368 0 0,'0'0'333'0'0,"0"0"0"0"0,-10 9 3281 0 0,6-8-3041 0 0,1 1 0 0 0,-1-1 1 0 0,0 0-1 0 0,0 0 1 0 0,0-1-1 0 0,0 0 0 0 0,0 0 1 0 0,0 0-1 0 0,-1 0 0 0 0,1 0-573 0 0,-2 0 329 0 0,0 0-1 0 0,1 0 0 0 0,-1 1 0 0 0,0 0 0 0 0,-1 0-328 0 0,2 0 120 0 0,0 1-1 0 0,-1 1 1 0 0,1-1-1 0 0,0 1 1 0 0,0-1-1 0 0,0 2 1 0 0,1-1-1 0 0,-1 0 1 0 0,1 1-1 0 0,0 0 1 0 0,-1 0-1 0 0,1 1 1 0 0,1-1-1 0 0,-1 0 1 0 0,1 1-1 0 0,0 0 1 0 0,0 0 0 0 0,1 0-1 0 0,0 0 1 0 0,-1 1-1 0 0,0 2-119 0 0,1-2 56 0 0,0 0 1 0 0,1 1-1 0 0,-1-1 0 0 0,2 0 1 0 0,-1 0-1 0 0,0 0 0 0 0,1 1 1 0 0,0-1-1 0 0,1 0 0 0 0,0 0 1 0 0,-1 1-1 0 0,2-1 0 0 0,-1 0 0 0 0,1 0 1 0 0,-1 0-1 0 0,2 0 0 0 0,0 0 1 0 0,-1-1-1 0 0,3 5-56 0 0,-2-8-70 0 0,-2 1 0 0 0,1-1 0 0 0,0 0 0 0 0,0 1 1 0 0,1-2-1 0 0,-1 1 0 0 0,0 0 0 0 0,1-1 0 0 0,-1 1 0 0 0,1 0 0 0 0,-1-1 0 0 0,1 0 1 0 0,0 0-1 0 0,0 0 0 0 0,0 0 0 0 0,0 0 0 0 0,0-1 0 0 0,-1 1 0 0 0,1-1 0 0 0,3 1 70 0 0,2-1-753 0 0,1-1 0 0 0,-1 1 0 0 0,1-1 0 0 0,-1 0 0 0 0,0-1 0 0 0,9-3 753 0 0,1-1-1294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51:12.930"/>
    </inkml:context>
    <inkml:brush xml:id="br0">
      <inkml:brushProperty name="width" value="0.05292" units="cm"/>
      <inkml:brushProperty name="height" value="0.05292" units="cm"/>
      <inkml:brushProperty name="color" value="#008C3A"/>
    </inkml:brush>
  </inkml:definitions>
  <inkml:trace contextRef="#ctx0" brushRef="#br0">58 0 10592 0 0,'0'0'818'0'0,"4"5"24"0"0,-6 24 1827 0 0,3-5-1126 0 0,0-1 1 0 0,-2 1-1 0 0,-2 10-1543 0 0,-13 93 1623 0 0,3-25-934 0 0,-6 42-1169 0 0,18-121-364 0 0,-2 12-1159 0 0,0-12-3212 0 0,1-9-546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51:13.300"/>
    </inkml:context>
    <inkml:brush xml:id="br0">
      <inkml:brushProperty name="width" value="0.05292" units="cm"/>
      <inkml:brushProperty name="height" value="0.05292" units="cm"/>
      <inkml:brushProperty name="color" value="#008C3A"/>
    </inkml:brush>
  </inkml:definitions>
  <inkml:trace contextRef="#ctx0" brushRef="#br0">215 0 12464 0 0,'0'1'241'0'0,"1"0"1"0"0,-1-1 0 0 0,0 1 0 0 0,0 1 0 0 0,0-2 0 0 0,0 1 0 0 0,1 0-1 0 0,-1 0 1 0 0,0-1 0 0 0,0 2 0 0 0,0-1 0 0 0,0 0 0 0 0,0-1 0 0 0,0 1-1 0 0,-1 1 1 0 0,1-2 0 0 0,0 1 0 0 0,0 0 0 0 0,0 0 0 0 0,0-1 0 0 0,-1 1-1 0 0,1 0 1 0 0,-1 0 0 0 0,0-1 0 0 0,1 1 0 0 0,0 1-242 0 0,-3 0 188 0 0,1 0 1 0 0,0 0 0 0 0,-1-1 0 0 0,0 2-1 0 0,0-2 1 0 0,-2 2-189 0 0,-10 7 1106 0 0,-24 21-517 0 0,24-19-270 0 0,0 0 0 0 0,1 0-1 0 0,-5 7-318 0 0,0 1 33 0 0,14-16-19 0 0,0 1 0 0 0,0-1 0 0 0,1 2 0 0 0,0-1 0 0 0,0 0-1 0 0,0 1 1 0 0,0-1 0 0 0,1 3-14 0 0,-3 6 25 0 0,4-11-18 0 0,0-1 1 0 0,1 1-1 0 0,-1 0 1 0 0,2-1-1 0 0,-2 2 1 0 0,1-1-1 0 0,1 0 1 0 0,0 0-1 0 0,-1 0 0 0 0,0 0 1 0 0,1 0-1 0 0,0 0 1 0 0,0 0-1 0 0,0 0 1 0 0,1 0-1 0 0,0 1-7 0 0,-1 0 20 0 0,2 0 0 0 0,-1 0 0 0 0,0-1 0 0 0,1 1 1 0 0,0-1-1 0 0,0 1 0 0 0,1-1 0 0 0,-1 0 0 0 0,0 0 0 0 0,0 0 0 0 0,2 1 0 0 0,-2-1 0 0 0,1-1 0 0 0,0 1 0 0 0,0-1 0 0 0,2 1-20 0 0,6 4 54 0 0,1 0 1 0 0,2 0-1 0 0,11 4-54 0 0,-14-7-182 0 0,15 6-1340 0 0,2-2 0 0 0,0 0 0 0 0,16 0 1522 0 0,-37-6-912 0 0,8 1-5591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51:13.923"/>
    </inkml:context>
    <inkml:brush xml:id="br0">
      <inkml:brushProperty name="width" value="0.05292" units="cm"/>
      <inkml:brushProperty name="height" value="0.05292" units="cm"/>
      <inkml:brushProperty name="color" value="#008C3A"/>
    </inkml:brush>
  </inkml:definitions>
  <inkml:trace contextRef="#ctx0" brushRef="#br0">224 1 8752 0 0,'0'0'673'0'0,"-12"0"1203"0"0,7-1-976 0 0,1 1 0 0 0,-2 1 0 0 0,2-1 0 0 0,-1 1 0 0 0,1-1 0 0 0,-1 2 0 0 0,0-1 0 0 0,-2 1-900 0 0,-10 5 1324 0 0,10-6-1050 0 0,1 2 0 0 0,0 0-1 0 0,0 0 1 0 0,0 0 0 0 0,-4 2-274 0 0,0 4 59 0 0,-1-1 0 0 0,2 1 0 0 0,-1 0 0 0 0,1 1 0 0 0,1 0 0 0 0,0 0 0 0 0,0 1 1 0 0,1 0-1 0 0,0 0 0 0 0,-4 11-59 0 0,9-17 53 0 0,0 0 0 0 0,1 0 1 0 0,-1 1-1 0 0,1-2 0 0 0,1 2 1 0 0,-1-1-1 0 0,0 0 0 0 0,1 1 1 0 0,0 4-54 0 0,1-6 8 0 0,-1 0 1 0 0,1 0-1 0 0,-1 0 1 0 0,1 0-1 0 0,1 0 1 0 0,-2-1-1 0 0,2 1 1 0 0,-1 0-1 0 0,1 0 1 0 0,0-1-1 0 0,1 1 1 0 0,-2-1-1 0 0,3 1-8 0 0,-2 0-66 0 0,1-2-1 0 0,0 0 0 0 0,0 0 0 0 0,0 1 0 0 0,0-2 0 0 0,0 2 1 0 0,0-2-1 0 0,0 1 0 0 0,1-1 0 0 0,-1 0 0 0 0,1 1 1 0 0,-1-2-1 0 0,4 2 67 0 0,2-1-1196 0 0,0 1 0 0 0,0-1 0 0 0,1-1 0 0 0,7 0 1196 0 0,2-2-6227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51:14.404"/>
    </inkml:context>
    <inkml:brush xml:id="br0">
      <inkml:brushProperty name="width" value="0.05292" units="cm"/>
      <inkml:brushProperty name="height" value="0.05292" units="cm"/>
      <inkml:brushProperty name="color" value="#008C3A"/>
    </inkml:brush>
  </inkml:definitions>
  <inkml:trace contextRef="#ctx0" brushRef="#br0">32 0 11056 0 0,'2'5'336'0'0,"0"1"1"0"0,-2-1 0 0 0,1 0 0 0 0,0 1 0 0 0,-1-1-1 0 0,0 1 1 0 0,0-1 0 0 0,0 0 0 0 0,-2 3-337 0 0,2 14 1563 0 0,-8 186 3809 0 0,5-156-4994 0 0,0-16-270 0 0,0-2-1 0 0,-4 16-107 0 0,-1 5-285 0 0,5-38-624 0 0,3-14-352 0 0,3-13 670 0 0,0-3 451 0 0,1 1 1 0 0,1 0 0 0 0,-1 0 0 0 0,2 0-1 0 0,1-3 140 0 0,-5 12 18 0 0,0 0-1 0 0,0-1 0 0 0,0 1 0 0 0,0 1 0 0 0,1-1 0 0 0,-1 0 0 0 0,1 1 0 0 0,-1-1 0 0 0,1 1 0 0 0,0 0 0 0 0,0-1 1 0 0,0 2-1 0 0,1-1 0 0 0,-1 0 0 0 0,0 1 0 0 0,1-1 0 0 0,-1 1 0 0 0,0 0 0 0 0,1 0 0 0 0,-1 0 0 0 0,2 0-17 0 0,-3 1 110 0 0,1 0-1 0 0,0 0 1 0 0,0 0-1 0 0,0 0 0 0 0,0 0 1 0 0,-1 1-1 0 0,1 0 1 0 0,0-1-1 0 0,0 1 0 0 0,-1 0 1 0 0,1 0-1 0 0,-1 1 0 0 0,1-2 1 0 0,0 2-1 0 0,-1-1 1 0 0,2 2-110 0 0,-1 0 106 0 0,0 0 0 0 0,0 0 1 0 0,0 0-1 0 0,-1 0 0 0 0,1 1 1 0 0,-1-1-1 0 0,0 1 0 0 0,1 0 1 0 0,-2-1-1 0 0,2 4-106 0 0,2 6 58 0 0,-1 0-1 0 0,-1 1 1 0 0,0 1 0 0 0,-1-1 0 0 0,0 0-1 0 0,-2 2-57 0 0,1-3-404 0 0,0 3-1262 0 0,0-7-3289 0 0,-1-2-1235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08:17:36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71 232 13824 0 0,'13'4'1470'0'0,"-11"-4"-1431"0"0,-1 0-1 0 0,1 0 1 0 0,-1-1 0 0 0,0 1-1 0 0,1 0 1 0 0,-1-1-1 0 0,1 1 1 0 0,-1 0 0 0 0,1-1-1 0 0,-1 0 1 0 0,0 1-1 0 0,1-1 1 0 0,-1 0-1 0 0,0 0 1 0 0,1 0-39 0 0,2-2 257 0 0,2-1-81 0 0,0 0 0 0 0,-1 0 0 0 0,0 0 0 0 0,0-1 0 0 0,-1 0 0 0 0,1 0 0 0 0,-1 0 0 0 0,0 0 0 0 0,0-1 0 0 0,0 1 0 0 0,-1-1 0 0 0,1-3-176 0 0,1-1 119 0 0,-1 0-1 0 0,0 0 1 0 0,0-1-1 0 0,-1 1 0 0 0,-1-1 1 0 0,0 0-1 0 0,0-2-118 0 0,-2 9 124 0 0,1 0 0 0 0,-1 0 0 0 0,0-1 0 0 0,0 1 0 0 0,-1 0 0 0 0,1 0 0 0 0,-1 0 0 0 0,0 0 0 0 0,0 0 0 0 0,-2-3-124 0 0,2 5 78 0 0,1 0 1 0 0,-1 1-1 0 0,0-1 1 0 0,0 1 0 0 0,0 0-1 0 0,0-1 1 0 0,-1 1-1 0 0,1 0 1 0 0,0 0 0 0 0,0 0-1 0 0,-1 0 1 0 0,1 0-1 0 0,-1 0 1 0 0,1 0 0 0 0,-1 0-1 0 0,1 0 1 0 0,-1 1-1 0 0,0-1 1 0 0,1 1 0 0 0,-1-1-1 0 0,0 1 1 0 0,1 0-1 0 0,-1 0 1 0 0,0-1-1 0 0,0 1 1 0 0,1 0 0 0 0,-1 1-79 0 0,-5-1 23 0 0,0 0 0 0 0,1 1 1 0 0,-1 0-1 0 0,1 1 1 0 0,-1 0-1 0 0,1 0 0 0 0,0 0 1 0 0,-1 1-1 0 0,1-1 1 0 0,0 1-1 0 0,1 1 0 0 0,-1-1 1 0 0,0 1-1 0 0,1 0 1 0 0,0 1-1 0 0,0-1 0 0 0,0 1 1 0 0,1 0-1 0 0,0 0 0 0 0,-1 0 1 0 0,2 1-1 0 0,-1-1 1 0 0,1 1-1 0 0,0 0 0 0 0,0 0 1 0 0,0 1-1 0 0,1-1 1 0 0,0 0-1 0 0,0 1 0 0 0,1-1 1 0 0,0 1-1 0 0,0-1 1 0 0,0 1-1 0 0,1 0 0 0 0,0 1-23 0 0,0-8 0 0 0,0 9-74 0 0,0-1-1 0 0,1 1 1 0 0,0 0-1 0 0,0 1 75 0 0,0-7-965 0 0,0 0-1 0 0,0 0 0 0 0,0 0 0 0 0,0 0 1 0 0,1 0-1 0 0,-1 0 0 0 0,1 0 1 0 0,1 1 965 0 0,4 4-6564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51:14.907"/>
    </inkml:context>
    <inkml:brush xml:id="br0">
      <inkml:brushProperty name="width" value="0.05292" units="cm"/>
      <inkml:brushProperty name="height" value="0.05292" units="cm"/>
      <inkml:brushProperty name="color" value="#008C3A"/>
    </inkml:brush>
  </inkml:definitions>
  <inkml:trace contextRef="#ctx0" brushRef="#br0">178 4 6448 0 0,'0'0'297'0'0,"0"0"-9"0"0,0 0 135 0 0,0 0 1262 0 0,0 0 571 0 0,0 0 117 0 0,0 0-202 0 0,0 0-950 0 0,0 0-416 0 0,0 0-79 0 0,0 0-50 0 0,-6-2 354 0 0,3 1-869 0 0,1 1-1 0 0,-2 0 1 0 0,2 0-1 0 0,-1 0 1 0 0,1 1-1 0 0,-1-1 1 0 0,0 1-1 0 0,0-1 1 0 0,1 0-1 0 0,-1 1 1 0 0,1 1-1 0 0,-1-2 1 0 0,1 2-1 0 0,-3 0-160 0 0,-4 4 216 0 0,-1 0 0 0 0,1 1 0 0 0,1 0-216 0 0,5-5 49 0 0,-4 2-16 0 0,-4 5-1 0 0,0-1 0 0 0,1 2 0 0 0,0-1-1 0 0,-1 3-31 0 0,8-7 0 0 0,0 1 0 0 0,-1-1 0 0 0,1 1 0 0 0,0 0 0 0 0,1 1 0 0 0,0-1 0 0 0,0 0 0 0 0,1 0 0 0 0,-1 0 0 0 0,1 7 0 0 0,-1-7 384 0 0,1-6-253 0 0,1 2 1 0 0,0-1-1 0 0,0 0 1 0 0,-1 0 0 0 0,1 0-1 0 0,0 1 1 0 0,-1-1-1 0 0,1 0 1 0 0,0 1-1 0 0,0-1 1 0 0,0 1-132 0 0,2-1-87 0 0,-1 0 0 0 0,1 0 1 0 0,-1 1-1 0 0,1-2 0 0 0,0 1 0 0 0,0 0 1 0 0,-1 0-1 0 0,1-1 0 0 0,0 1 1 0 0,0-1-1 0 0,0 1 0 0 0,-1-1 0 0 0,2 0 1 0 0,-2 1-1 0 0,1-1 0 0 0,0 0 0 0 0,0 0 1 0 0,1-1 86 0 0,4 0-18 0 0,2 0 1 0 0,-2 0 0 0 0,6-2 17 0 0,-10 2 22 0 0,8-3-192 0 0,0 0-1 0 0,-1 0 1 0 0,1-1 0 0 0,-1 0-1 0 0,0-1 1 0 0,6-5 170 0 0,0 0-1090 0 0,15-6 1090 0 0,-29 16-20 0 0,5-2 4 0 0,0 0 1 0 0,0-1 0 0 0,-1 0 0 0 0,1-1 0 0 0,-1 1-1 0 0,4-4 16 0 0,-7 5 0 0 0,-1 1 0 0 0,1-1 0 0 0,0 1 0 0 0,0 0 0 0 0,0-1 0 0 0,0 2 0 0 0,4-2 0 0 0,1 0 0 0 0,-6 3 0 0 0,-1 0 0 0 0,-1 0 8 0 0,0 0-1 0 0,1 0 1 0 0,-1 0 0 0 0,0 0-1 0 0,1 0 1 0 0,-1 0-1 0 0,0 0 1 0 0,0 0-1 0 0,0 0 1 0 0,0 1-1 0 0,0-1 1 0 0,1 0 0 0 0,-1 0-1 0 0,0 0 1 0 0,0 0-1 0 0,0 0 1 0 0,1 1-1 0 0,-1-1 1 0 0,0 0-1 0 0,0 0 1 0 0,1 0-1 0 0,-1 1 1 0 0,0-1 0 0 0,0 0-1 0 0,0 0 1 0 0,0 1-1 0 0,0-1 1 0 0,1 0-1 0 0,-1 0 1 0 0,0 0-1 0 0,0 0 1 0 0,0 0 0 0 0,0 1-1 0 0,0-1 1 0 0,0 0-1 0 0,0 0 1 0 0,0 1-1 0 0,0-1 1 0 0,0 0-1 0 0,0 1 1 0 0,0-1-1 0 0,0 0 1 0 0,0 0 0 0 0,0 0-1 0 0,0 0 1 0 0,0 0-1 0 0,0 0 1 0 0,-1 1-1 0 0,1-1 1 0 0,0 0-8 0 0,0 1 30 0 0,-6 25 1253 0 0,3-7-1224 0 0,-1 0-1 0 0,2 1 1 0 0,1 7-59 0 0,1-26-119 0 0,0 0-1 0 0,0 0 1 0 0,0-1-1 0 0,0 0 1 0 0,0 1 0 0 0,0 0-1 0 0,0 0 1 0 0,0-1-1 0 0,0 0 1 0 0,0 1 0 0 0,1 0-1 0 0,-1-1 1 0 0,1 1-1 0 0,-1-1 1 0 0,0 0 0 0 0,1 1-1 0 0,-1 0 1 0 0,0-1-1 0 0,1 1 1 0 0,-1-1 0 0 0,1 0-1 0 0,-1 0 1 0 0,1 1-1 0 0,0-1 1 0 0,-1 1 0 0 0,0-1-1 0 0,1 0 1 0 0,0 1-1 0 0,0-1 1 0 0,-1 0 0 0 0,0 0-1 0 0,1 1 120 0 0,1-1-482 0 0,0 0-1 0 0,0 0 1 0 0,1 0 0 0 0,-2 0-1 0 0,1 0 1 0 0,1 0-1 0 0,-2 0 1 0 0,2 0 0 0 0,0-1 482 0 0,6-3-1536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51:15.250"/>
    </inkml:context>
    <inkml:brush xml:id="br0">
      <inkml:brushProperty name="width" value="0.05292" units="cm"/>
      <inkml:brushProperty name="height" value="0.05292" units="cm"/>
      <inkml:brushProperty name="color" value="#008C3A"/>
    </inkml:brush>
  </inkml:definitions>
  <inkml:trace contextRef="#ctx0" brushRef="#br0">5 1 3224 0 0,'0'0'621'0'0,"0"0"1400"0"0,0 0 615 0 0,0 0 1001 0 0,0 6-2011 0 0,0 26 5582 0 0,-4 27-7208 0 0,3-55 97 0 0,1 2 1 0 0,0-1 0 0 0,1 0 0 0 0,0 3-98 0 0,0 13 99 0 0,-1-13-238 0 0,1 0 0 0 0,0 0-1 0 0,2 7 140 0 0,4 10-4268 0 0,-2-15-1989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51:15.603"/>
    </inkml:context>
    <inkml:brush xml:id="br0">
      <inkml:brushProperty name="width" value="0.05292" units="cm"/>
      <inkml:brushProperty name="height" value="0.05292" units="cm"/>
      <inkml:brushProperty name="color" value="#008C3A"/>
    </inkml:brush>
  </inkml:definitions>
  <inkml:trace contextRef="#ctx0" brushRef="#br0">0 74 11520 0 0,'0'0'886'0'0,"9"0"2084"0"0,6-3 335 0 0,-11 3-3022 0 0,-1 0 1 0 0,0-1 0 0 0,1-1-1 0 0,-1 2 1 0 0,0-1 0 0 0,0-1-1 0 0,0 1 1 0 0,1-2-284 0 0,9-3 69 0 0,-11 5-99 0 0,0 0-1 0 0,1 0 0 0 0,-1 0 1 0 0,0-1-1 0 0,0 1 0 0 0,-1 0 1 0 0,2-1-1 0 0,-2 0 0 0 0,1 0 1 0 0,1-1 30 0 0,1-1-796 0 0,0-1 0 0 0,0 1 0 0 0,1-1 1 0 0,-1 1-1 0 0,1 0 0 0 0,2-1 796 0 0,3-2-5954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51:15.937"/>
    </inkml:context>
    <inkml:brush xml:id="br0">
      <inkml:brushProperty name="width" value="0.05292" units="cm"/>
      <inkml:brushProperty name="height" value="0.05292" units="cm"/>
      <inkml:brushProperty name="color" value="#008C3A"/>
    </inkml:brush>
  </inkml:definitions>
  <inkml:trace contextRef="#ctx0" brushRef="#br0">42 0 6912 0 0,'11'10'520'0'0,"-11"-10"-509"0"0,0 1 1 0 0,1 0-1 0 0,-1-1 0 0 0,0 0 1 0 0,0 1-1 0 0,0 0 0 0 0,0 0 1 0 0,1-1-1 0 0,-1 0 0 0 0,0 1 1 0 0,0 0-1 0 0,0 0 1 0 0,-1-1-1 0 0,1 0 0 0 0,0 1 1 0 0,0 0-1 0 0,0 0 0 0 0,-1-1 1 0 0,1 1-12 0 0,0 0 58 0 0,0 0 0 0 0,-1 0 0 0 0,1 0 0 0 0,0 0 0 0 0,0 0 0 0 0,0-1 0 0 0,0 2 0 0 0,1-1 0 0 0,-1-1 0 0 0,0 1 0 0 0,1 1 1 0 0,-1-1-1 0 0,0-1 0 0 0,1 1 0 0 0,-1 1-58 0 0,4 10 1030 0 0,-5-4-385 0 0,0-1 0 0 0,-1 1 0 0 0,1 0 0 0 0,-1-1 0 0 0,-1 2-645 0 0,-4 19 1314 0 0,4-17-527 0 0,0-1 0 0 0,-2 7-787 0 0,0-7 849 0 0,2 1-1 0 0,-1 8-848 0 0,0 0 876 0 0,-5 27 1416 0 0,6-32-1566 0 0,3-11-724 0 0,0-2 0 0 0,-1 1 0 0 0,1 0 0 0 0,-1 0 0 0 0,1 0 0 0 0,0 0 0 0 0,0 0 1 0 0,0-1-1 0 0,0 2 0 0 0,0-2 0 0 0,1 1 0 0 0,-1 1-2 0 0,1-2 69 0 0,-1-1-1 0 0,0 0-14 0 0,1-1-54 0 0,0 1 0 0 0,-1 0 1 0 0,1-1-1 0 0,-1 1 0 0 0,0 0 1 0 0,0-1-1 0 0,1 1 0 0 0,-1-1 1 0 0,1 1-1 0 0,-1 0 0 0 0,1 0 0 0 0,-1-1 1 0 0,0 1-1 0 0,0-1 0 0 0,0 1 1 0 0,0-1-1 0 0,1 1 0 0 0,-1 0 1 0 0,0-1-1 0 0,0 0 0 0 0,0 1 1 0 0,1-1-1 0 0,-1 1 0 0 0,0 0 1 0 0,0-1-1 0 0,0 0 0 0 0,0 1 0 0 0,0-1 1 0 0,0 1-1 0 0,0 0 0 0 0,-1-1 1 0 0,1 0-1 0 0,0-2 0 0 0,6-15 0 0 0,-4 11 0 0 0,0-2 0 0 0,0 1 0 0 0,0-4 0 0 0,-2 11 0 0 0,1-1 0 0 0,-1 0 0 0 0,1 0 0 0 0,-1 1 0 0 0,0-1 0 0 0,1 1 0 0 0,0 0 0 0 0,0-1 0 0 0,0 0 0 0 0,0 1 0 0 0,0 0 0 0 0,-1-1 0 0 0,1 1 0 0 0,0 0 0 0 0,0-1 0 0 0,0 1 0 0 0,-1-1 0 0 0,0 1 0 0 0,0-1 0 0 0,0 1 0 0 0,1 0 0 0 0,-1-1 0 0 0,0-5 0 0 0,0 6 0 0 0,-1-1 0 0 0,1 0 0 0 0,0 1 0 0 0,1-1 0 0 0,-1 0 0 0 0,0 0 0 0 0,1 1 0 0 0,-1-1 0 0 0,1 0 0 0 0,-1 0 0 0 0,0 1 0 0 0,1-1 0 0 0,0 1 0 0 0,0-1 0 0 0,0 1 0 0 0,1-2 0 0 0,8-18-97 0 0,-10 18 43 0 0,2-1-1 0 0,0 0 1 0 0,-1 1-1 0 0,1-1 1 0 0,1 1-1 0 0,-1-1 55 0 0,4-3-44 0 0,0 0-1 0 0,1-1 1 0 0,0 2-1 0 0,3-3 45 0 0,-6 6 7 0 0,0 0-1 0 0,0 1 1 0 0,-1 0 0 0 0,1-1-1 0 0,0 2 1 0 0,0-1 0 0 0,1 0-1 0 0,-2 0 1 0 0,2 2-1 0 0,2-2-6 0 0,-6 2 57 0 0,1-1 0 0 0,-1 1 0 0 0,0 0 0 0 0,1 1 0 0 0,-1-1 0 0 0,0 0 0 0 0,1 0 0 0 0,-1 1 0 0 0,0-1 0 0 0,0 1 0 0 0,1-1 0 0 0,-1 0 0 0 0,0 1 0 0 0,0-1 0 0 0,1 1 0 0 0,-2 0-1 0 0,2 0 1 0 0,-1-1 0 0 0,-1 2 0 0 0,2-1 0 0 0,-1-1 0 0 0,0 1 0 0 0,-1 1 0 0 0,1-2 0 0 0,0 1 0 0 0,0 1 0 0 0,-1-1 0 0 0,1 0 0 0 0,0 1 0 0 0,-1-2 0 0 0,1 3-57 0 0,0 1 186 0 0,1 2 0 0 0,-1-2-1 0 0,1 1 1 0 0,-1 0 0 0 0,-1 1 0 0 0,0-2 0 0 0,1 6-186 0 0,1 19 423 0 0,-2-22-317 0 0,1 1 1 0 0,0 0 0 0 0,-2 0-1 0 0,0 5-106 0 0,0 22 114 0 0,1-24-69 0 0,0-1 0 0 0,-2 11-45 0 0,-3 13-250 0 0,4-23-622 0 0,0 0 1 0 0,-1 0 0 0 0,0-1-1 0 0,-4 11 872 0 0,3-8-7783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54:01.241"/>
    </inkml:context>
    <inkml:brush xml:id="br0">
      <inkml:brushProperty name="width" value="0.05292" units="cm"/>
      <inkml:brushProperty name="height" value="0.05292" units="cm"/>
      <inkml:brushProperty name="color" value="#E71224"/>
    </inkml:brush>
  </inkml:definitions>
  <inkml:trace contextRef="#ctx0" brushRef="#br0">4418 1 5816 0 0,'0'0'265'0'0,"0"0"-4"0"0,0 0-61 0 0,0 0 356 0 0,0 0 174 0 0,0 0 35 0 0,0 0-9 0 0,0 0-77 0 0,0 0-37 0 0,0 0-8 0 0,0 0-13 0 0,0 0-45 0 0,0 0-21 0 0,0 0-3 0 0,0 0-18 0 0,-1 10 348 0 0,-1-7-794 0 0,2-1 0 0 0,-1 1 1 0 0,-1-2-1 0 0,1 2 0 0 0,-1-1 1 0 0,1-1-1 0 0,-1 2 0 0 0,1-1 1 0 0,-1-1-1 0 0,1 1 0 0 0,-1-1 1 0 0,-1 1-1 0 0,2-1 1 0 0,-1 1-1 0 0,-1-1 0 0 0,2 1 1 0 0,-1-2-1 0 0,-1 1 0 0 0,2-1 1 0 0,-2 2-1 0 0,0-2 0 0 0,1 1 1 0 0,-1-1-89 0 0,-11 3 103 0 0,0 0 0 0 0,-1-1 1 0 0,-7-1-104 0 0,7 1 51 0 0,-114 11 1722 0 0,-78-7-1377 0 0,-147 28 192 0 0,274-22-618 0 0,-1 3 0 0 0,1 4 30 0 0,6-1 75 0 0,-137 28 151 0 0,-35-6-226 0 0,33-10 0 0 0,47 1 0 0 0,72-13 0 0 0,-80 16 0 0 0,-138 23 0 0 0,208-36 166 0 0,-72 25-166 0 0,86-27 111 0 0,64-14-72 0 0,1-1-1 0 0,0 2 0 0 0,-12 6-38 0 0,-11 3 36 0 0,-3-2 0 0 0,-11 2-36 0 0,5-3 0 0 0,-17 3 173 0 0,-36 0-173 0 0,27-5 185 0 0,54-7 61 0 0,1-2 0 0 0,-7-1-246 0 0,15 0 173 0 0,1 2 0 0 0,0-2 1 0 0,-1 3-1 0 0,-14 3-173 0 0,7 0 177 0 0,0-2-1 0 0,-17 1-176 0 0,19-2 152 0 0,-1 0 0 0 0,-20 6-152 0 0,33-9 327 0 0,11-2-296 0 0,1 2 0 0 0,1 0 0 0 0,-2 0-1 0 0,1 0 1 0 0,-1 0 0 0 0,1 0 0 0 0,-1 0 0 0 0,2 0-1 0 0,-1 0 1 0 0,-1 0 0 0 0,1 0 0 0 0,-1 0-1 0 0,2 2 1 0 0,-1-2 0 0 0,-1 0 0 0 0,1 1 0 0 0,1-1-1 0 0,-2 0 1 0 0,1 2 0 0 0,-1-2 0 0 0,1 1-31 0 0,1-1-60 0 0,0 0-7 0 0,0 0 114 0 0,0 0 19 0 0,-1-1-12 0 0,-4-10-29 0 0,4 10 44 0 0,1 1 5 0 0,1-3-66 0 0,1 1 1 0 0,-1-1 0 0 0,1 2-1 0 0,-1-1 1 0 0,0-1-1 0 0,1 2 1 0 0,1-1 0 0 0,-2 1-1 0 0,1-1 1 0 0,1-1-9 0 0,1 0 4 0 0,22-19-4 0 0,-14 13 0 0 0,-2-1 0 0 0,2-1 0 0 0,-2 1 0 0 0,-1-2 0 0 0,8-7 0 0 0,-7 2-34 0 0,0 2 0 0 0,2 2 0 0 0,0-2 0 0 0,3 0 34 0 0,-3 3-34 0 0,0-1 0 0 0,-2 0 0 0 0,2-2 0 0 0,0-3 34 0 0,-2 2 0 0 0,2-1 0 0 0,0 2 0 0 0,8-7 0 0 0,-6 7 0 0 0,7-12 0 0 0,-1 2 0 0 0,12-22 0 0 0,-3 2 0 0 0,-20 30 12 0 0,-8 14 36 0 0,3-2-18 0 0,-4 1 51 0 0,0 2-59 0 0,0-1 1 0 0,0-1-1 0 0,0 1 0 0 0,0 1 1 0 0,-1-2-1 0 0,1 1 0 0 0,0 1 1 0 0,-2-2-1 0 0,2 2 0 0 0,0-1 1 0 0,-1-1-1 0 0,1 2 0 0 0,0-1 1 0 0,-1 1-1 0 0,1-2 0 0 0,-2 2 1 0 0,2-1-1 0 0,-1 1 1 0 0,-1-2-1 0 0,2 2 0 0 0,-1 0 1 0 0,1-1-1 0 0,-2 1 0 0 0,1 0 1 0 0,-1-2-23 0 0,-2-1 12 0 0,-16 5 73 0 0,11-1-37 0 0,5 1-40 0 0,-1-2 0 0 0,2 0 0 0 0,-1 1 0 0 0,1 1 0 0 0,-1-2 1 0 0,1 1-1 0 0,-2 1 0 0 0,2-1 0 0 0,0 1 0 0 0,-1 1 0 0 0,1-2 0 0 0,-3 4-8 0 0,-36 30 108 0 0,32-24-100 0 0,-105 85 78 0 0,47-41-33 0 0,59-46-51 0 0,-2 2-1 0 0,4-2 1 0 0,-2 1-1 0 0,-1 3-1 0 0,-17 23-97 0 0,-18 10 164 0 0,-2-4 0 0 0,-1 0-1 0 0,-32 17-66 0 0,71-52-31 0 0,0 1 1 0 0,0-1-1 0 0,0 2 0 0 0,2 0 0 0 0,-1 0 0 0 0,1 0 0 0 0,-2 3 31 0 0,4-6 0 0 0,0 0 0 0 0,0 0 0 0 0,-1 0 0 0 0,0-2 0 0 0,-6 5 0 0 0,-23 25 0 0 0,-37 51 0 0 0,60-61 0 0 0,2-11 0 0 0,5-11 0 0 0,-2 17 0 0 0,7-17 0 0 0,-3 7 0 0 0,6-2 32 0 0,-3-4 136 0 0,3-2 177 0 0,-3 1-330 0 0,0-2-1 0 0,0 1 1 0 0,0-1 0 0 0,0 2 0 0 0,0-2 0 0 0,0 1-1 0 0,0-1 1 0 0,0 2 0 0 0,0-2 0 0 0,1 0 0 0 0,-1 1-1 0 0,0-1 1 0 0,0 2 0 0 0,0-2 0 0 0,2 1-1 0 0,-2-1 1 0 0,0 2 0 0 0,0-2 0 0 0,1 0 0 0 0,-1 1-1 0 0,0-1 1 0 0,2 0 0 0 0,-2 2 0 0 0,1-2 0 0 0,-1 0-1 0 0,0 0 1 0 0,2 1-15 0 0,5 5 44 0 0,1 0-1 0 0,1-1 0 0 0,-2-1 0 0 0,2 2 1 0 0,0-3-1 0 0,-2 1 0 0 0,2-1 1 0 0,2 2-44 0 0,76 16 301 0 0,-32-9-111 0 0,154 29 172 0 0,-181-35-340 0 0,375 52 180 0 0,-254-24-418 0 0,-47-8 328 0 0,-72-17-360 0 0,-27-8 87 0 0,0-1-474 0 0,0 0-3211 0 0,-3 0 2296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54:06.272"/>
    </inkml:context>
    <inkml:brush xml:id="br0">
      <inkml:brushProperty name="width" value="0.05292" units="cm"/>
      <inkml:brushProperty name="height" value="0.05292" units="cm"/>
      <inkml:brushProperty name="color" value="#E71224"/>
    </inkml:brush>
  </inkml:definitions>
  <inkml:trace contextRef="#ctx0" brushRef="#br0">0 109 8288 0 0,'1'1'381'0'0,"8"9"-71"0"0,-8-10-302 0 0,-1 0 0 0 0,1 1 0 0 0,0-1 0 0 0,-1 1 1 0 0,1-1-1 0 0,-1 0 0 0 0,1 1 0 0 0,-1-1 0 0 0,1 1 1 0 0,-1-1-1 0 0,1 1 0 0 0,-1 0 0 0 0,1-1 0 0 0,-1 1 1 0 0,0-1-1 0 0,1 1 0 0 0,-1 0 0 0 0,0-1 0 0 0,0 1 1 0 0,1 0-1 0 0,-1-1 0 0 0,0 1 0 0 0,0 0 0 0 0,0 0 1 0 0,0-1-1 0 0,0 1-8 0 0,-3 3-21 0 0,3-3 26 0 0,-1-1 0 0 0,1 0 0 0 0,0 1 0 0 0,-1-1 0 0 0,1 1 0 0 0,0-1 0 0 0,-1 0 0 0 0,1 1 0 0 0,0-1 0 0 0,0 1 0 0 0,-1-1 0 0 0,1 1 0 0 0,0-1 0 0 0,0 1 0 0 0,0-1 0 0 0,0 1 0 0 0,0-1 0 0 0,-1 1 0 0 0,1-1 0 0 0,0 1 0 0 0,0-1 0 0 0,0 1 0 0 0,1-1 0 0 0,-1 1 0 0 0,0 0-1 0 0,0-1 1 0 0,0 1 0 0 0,0-1 0 0 0,0 1 0 0 0,1-1 0 0 0,-1 0 0 0 0,0 1-5 0 0,12 14 721 0 0,-11-14-566 0 0,1 1-1 0 0,0 0 1 0 0,-1 0-1 0 0,1 0 1 0 0,-1 0-1 0 0,1 0 0 0 0,-1 0 1 0 0,0 0-1 0 0,0 0 1 0 0,0 1-1 0 0,0-1 1 0 0,-1 0-1 0 0,1 1 1 0 0,0-1-1 0 0,-1 1 1 0 0,0-1-1 0 0,1 1 1 0 0,-1-1-1 0 0,0 2-154 0 0,-5 28 1227 0 0,0 0-1 0 0,-3 3-1226 0 0,4-17 486 0 0,3-11-267 0 0,1 1 1 0 0,0-1 0 0 0,0 0-1 0 0,0 0 1 0 0,1 1-1 0 0,0-1 1 0 0,0 0-1 0 0,1 0 1 0 0,1 5-220 0 0,5 25 600 0 0,-6-18-373 0 0,0 0 0 0 0,-1 0 0 0 0,-1 1-1 0 0,-1-1 1 0 0,-3 13-227 0 0,4-24 44 0 0,0 0-1 0 0,0 0 1 0 0,1 0-1 0 0,-1 0 1 0 0,2 0-1 0 0,0 0 0 0 0,0 0 1 0 0,1 3-44 0 0,0-1 28 0 0,-1-1-1 0 0,0 1 1 0 0,0 0 0 0 0,-1 0 0 0 0,0 2-28 0 0,-1-4 8 0 0,0-6-4 0 0,-1 0 0 0 0,1 0 0 0 0,0 0 0 0 0,1 0 0 0 0,-1 0 0 0 0,0-1 0 0 0,0 1-1 0 0,1 0 1 0 0,-1 0 0 0 0,1 0 0 0 0,0 0 0 0 0,-1-1 0 0 0,1 1 0 0 0,0 0 0 0 0,1 0-4 0 0,2 4 5 0 0,-3-4-4 0 0,0 0-1 0 0,1-1 0 0 0,-1 1 0 0 0,0 0 1 0 0,0-1-1 0 0,0 1 0 0 0,0 0 0 0 0,-1 0 1 0 0,1 0-1 0 0,0 0 0 0 0,-1 0 0 0 0,1 0 0 0 0,-1 0 1 0 0,0 0-1 0 0,0 0 0 0 0,0 0 0 0 0,0 0 1 0 0,0 0-1 0 0,0 0 0 0 0,0 0 0 0 0,-1 2 0 0 0,1-3 0 0 0,0 0 0 0 0,-1 0 0 0 0,1-1 0 0 0,0 1 0 0 0,0 0 0 0 0,0 0 0 0 0,0 0 0 0 0,0-1 0 0 0,0 1 0 0 0,0 0 0 0 0,1 0 0 0 0,-1 0 0 0 0,0-1 0 0 0,0 1 0 0 0,0 0 0 0 0,1 0 0 0 0,-1-1 0 0 0,1 1 0 0 0,-1 0 0 0 0,0-1 0 0 0,1 1 0 0 0,-1 0 0 0 0,1-1 0 0 0,-1 1 0 0 0,1 0 0 0 0,-3-2 0 0 0,1 1 0 0 0,1 0 0 0 0,-1 0 0 0 0,0 0 0 0 0,0 0 0 0 0,0-1 0 0 0,0 1 0 0 0,0 0 0 0 0,1-1 0 0 0,-1 1 0 0 0,0 0 0 0 0,0-1 0 0 0,1 1 0 0 0,-1-1 0 0 0,0 1 0 0 0,0-1 0 0 0,1 0 0 0 0,-1 1 0 0 0,1-1 0 0 0,-1 0 0 0 0,1 1 0 0 0,-1-1 0 0 0,1 0 0 0 0,-1 0 0 0 0,1 1 0 0 0,-1-1 0 0 0,1 0 0 0 0,0 0 0 0 0,0 0 0 0 0,-1 0 0 0 0,1 0 0 0 0,-1-4 0 0 0,0 1 0 0 0,0-1 0 0 0,0 0 0 0 0,-1 1 0 0 0,0 0 0 0 0,0-1 0 0 0,0 1 0 0 0,-1 0 0 0 0,1-1 0 0 0,-1 0 0 0 0,1 0 0 0 0,0 0 0 0 0,0 0 0 0 0,1 0 0 0 0,-2-5 0 0 0,-9-77 64 0 0,9 56-5 0 0,1-1 0 0 0,1 1 0 0 0,2-1-1 0 0,2-11-58 0 0,-1 1 93 0 0,0 19-15 0 0,0-1 1 0 0,1 1-1 0 0,2 0 0 0 0,0 0 0 0 0,1 0 0 0 0,2 1 0 0 0,0 0 0 0 0,1 0 0 0 0,3-2-78 0 0,13-26 469 0 0,-18 35-320 0 0,0 0 0 0 0,1 0 0 0 0,1 0 0 0 0,9-11-149 0 0,-13 20 40 0 0,0 1-1 0 0,1-1 1 0 0,-1 1-1 0 0,1 0 0 0 0,0 0 1 0 0,0 1-1 0 0,0-1 0 0 0,5-1-39 0 0,-8 5 57 0 0,1-1 0 0 0,-1 1 0 0 0,1 0-1 0 0,-1 0 1 0 0,1 0 0 0 0,0 0-1 0 0,-1 1 1 0 0,1-1 0 0 0,0 1 0 0 0,0 0-1 0 0,-1 0 1 0 0,1 0 0 0 0,0 1-1 0 0,0-1 1 0 0,-1 1 0 0 0,1 0 0 0 0,0 0-1 0 0,1 1-56 0 0,5 2 63 0 0,1 1 0 0 0,-1 0 0 0 0,0 1 1 0 0,0 0-1 0 0,-1 1 0 0 0,1 0 0 0 0,-2 0 0 0 0,1 1 0 0 0,-1 0 0 0 0,0 0 0 0 0,-1 1 0 0 0,1 0 0 0 0,-2 0 0 0 0,1 1 0 0 0,-2 0 0 0 0,1 0 0 0 0,2 7-63 0 0,-6-11 0 0 0,1 0 0 0 0,-1-1 0 0 0,0 0 0 0 0,0 0 0 0 0,-1 1 0 0 0,1-1 0 0 0,-1 1 0 0 0,0 0 0 0 0,-1-1 0 0 0,1 1 0 0 0,-1 0 0 0 0,0-1 0 0 0,-1 1 0 0 0,1 0 0 0 0,-1 0 0 0 0,-4 11-72 0 0,-1 0 0 0 0,-5 11 72 0 0,-2 4-56 0 0,12-28 54 0 0,0-1-9 0 0,-1 0-1 0 0,1 0 1 0 0,0 0-1 0 0,0 0 1 0 0,0 0-1 0 0,0 0 1 0 0,1 1-1 0 0,0-1 0 0 0,-1 0 1 0 0,1 1-1 0 0,0-1 1 0 0,0 0-1 0 0,1 1 1 0 0,-1-1-1 0 0,1 0 1 0 0,0 2 11 0 0,4 5-57 0 0,-4-6 27 0 0,0-1 1 0 0,1 0 0 0 0,0 1-1 0 0,0-1 1 0 0,0 0-1 0 0,0 0 1 0 0,1 1 29 0 0,18 18-446 0 0,-13-12 261 0 0,0-1 1 0 0,1-1-1 0 0,4 3 185 0 0,-7-5-26 0 0,1 0 0 0 0,-2 0 0 0 0,1 0 1 0 0,4 7 25 0 0,13 14-88 0 0,-8-11 59 0 0,-1 1 0 0 0,0 1-1 0 0,-2 0 1 0 0,0 0 0 0 0,-1 1-1 0 0,5 12 30 0 0,-12-23-1 0 0,-1-1-1 0 0,0 1 0 0 0,0 0 1 0 0,-1 0-1 0 0,0 0 0 0 0,0 0 1 0 0,0 1 1 0 0,-2-6-6 0 0,0 0 1 0 0,0 0-1 0 0,0 0 1 0 0,0 0-1 0 0,-1 0 0 0 0,1 0 1 0 0,-1 0-1 0 0,0 0 1 0 0,0 0-1 0 0,0-1 1 0 0,0 1-1 0 0,0 0 1 0 0,-1-1-1 0 0,1 1 1 0 0,-1 0-1 0 0,1-1 0 0 0,-1 0 1 0 0,0 1-1 0 0,0-1 1 0 0,0 0-1 0 0,-2 2 6 0 0,-2 0-7 0 0,0 0 0 0 0,0-1 0 0 0,0 1 0 0 0,0-1 1 0 0,-1 0-1 0 0,1-1 0 0 0,-1 0 0 0 0,0 0 0 0 0,1 0 0 0 0,-1-1 0 0 0,0 0 0 0 0,0 0 0 0 0,0 0 0 0 0,0-1 0 0 0,0 0 0 0 0,-5-1 7 0 0,-15-2-23 0 0,0-1-1 0 0,0-1 1 0 0,-16-7 23 0 0,29 9-136 0 0,1-2 0 0 0,0 0 0 0 0,0 0 0 0 0,0-2 0 0 0,0 1 0 0 0,1-1 0 0 0,0-1 0 0 0,-6-6 136 0 0,-4-2-5180 0 0,-1 3-1770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54:06.853"/>
    </inkml:context>
    <inkml:brush xml:id="br0">
      <inkml:brushProperty name="width" value="0.05292" units="cm"/>
      <inkml:brushProperty name="height" value="0.05292" units="cm"/>
      <inkml:brushProperty name="color" value="#E71224"/>
    </inkml:brush>
  </inkml:definitions>
  <inkml:trace contextRef="#ctx0" brushRef="#br0">219 324 16559 0 0,'0'0'374'0'0,"0"0"54"0"0,0 0 22 0 0,2 0-44 0 0,3 0-340 0 0,0-1 0 0 0,0 0 0 0 0,0 0 0 0 0,0 0 0 0 0,-1-1 0 0 0,1 1 1 0 0,0-1-1 0 0,-1 0 0 0 0,1 0 0 0 0,-1-1 0 0 0,0 0 0 0 0,1 0-66 0 0,3-3 378 0 0,1 0-1 0 0,-1-1 1 0 0,0-1-1 0 0,-1 1 1 0 0,3-4-378 0 0,-6 5 140 0 0,-1 0 0 0 0,0 0 0 0 0,0 0 0 0 0,0-1 0 0 0,-1 1 0 0 0,0-1 1 0 0,0 1-1 0 0,0-1 0 0 0,0-4-140 0 0,6-22 208 0 0,-6 25-104 0 0,-1 1-1 0 0,0-1 1 0 0,-1 1-1 0 0,1-1 0 0 0,-1 1 1 0 0,-1 0-1 0 0,1-1 1 0 0,-1 1-1 0 0,-1-1 1 0 0,1 1-1 0 0,-1 0 0 0 0,0 0 1 0 0,-1 0-1 0 0,-1-3-103 0 0,3 8 30 0 0,-1 0 1 0 0,1 0-1 0 0,-1 1 0 0 0,1-1 0 0 0,-1 1 1 0 0,0-1-1 0 0,0 1 0 0 0,1-1 0 0 0,-1 1 0 0 0,0 0 1 0 0,0 0-1 0 0,0 0 0 0 0,-1 0 0 0 0,0 0-30 0 0,-34-11 128 0 0,34 11-113 0 0,-6-1-7 0 0,-1 0 0 0 0,0 0 0 0 0,0 1 0 0 0,0 0 0 0 0,0 0 1 0 0,-1 1-1 0 0,1 1 0 0 0,0 0 0 0 0,0 0 0 0 0,0 1 0 0 0,1 0 0 0 0,-1 1 1 0 0,0 0-1 0 0,1 0 0 0 0,-1 1 0 0 0,1 0 0 0 0,-1 1-8 0 0,-1 2 46 0 0,1 1 1 0 0,-1 0-1 0 0,1 0 0 0 0,0 1 0 0 0,-2 3-46 0 0,6-6 17 0 0,2 1 0 0 0,-1-1 0 0 0,1 1 0 0 0,0-1 0 0 0,0 1 0 0 0,0 0 0 0 0,1 0 0 0 0,1 1 0 0 0,-3 6-17 0 0,4-6 25 0 0,-1 0 1 0 0,1 0-1 0 0,1 1 0 0 0,-1-1 0 0 0,2 0 1 0 0,-1 1-1 0 0,1-1 0 0 0,0 0 0 0 0,1 0 0 0 0,0 2-25 0 0,0-1 4 0 0,-2-6-152 0 0,1 0 0 0 0,0 0 0 0 0,1 0 1 0 0,-1 0-1 0 0,0 0 0 0 0,1 0 0 0 0,0 0 0 0 0,-1 0 0 0 0,1-1 0 0 0,0 1 0 0 0,1-1 0 0 0,-1 1 0 0 0,1 0 148 0 0,0-1-476 0 0,0 1 0 0 0,0 0 0 0 0,1-1 0 0 0,-1 1 0 0 0,1-1-1 0 0,0 0 1 0 0,0 0 0 0 0,0-1 0 0 0,-1 1 0 0 0,2-1 0 0 0,-1 0 0 0 0,0 0-1 0 0,0 0 1 0 0,0-1 0 0 0,3 1 476 0 0,11-1-6942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54:07.589"/>
    </inkml:context>
    <inkml:brush xml:id="br0">
      <inkml:brushProperty name="width" value="0.05292" units="cm"/>
      <inkml:brushProperty name="height" value="0.05292" units="cm"/>
      <inkml:brushProperty name="color" value="#E71224"/>
    </inkml:brush>
  </inkml:definitions>
  <inkml:trace contextRef="#ctx0" brushRef="#br0">37 0 6448 0 0,'0'0'297'0'0,"0"0"-9"0"0,-7 7 217 0 0,5-4 369 0 0,1 0 0 0 0,-1 0 0 0 0,1-1 0 0 0,-1 1 0 0 0,1 0 0 0 0,0 0 0 0 0,0 0 0 0 0,1 1-1 0 0,-1-1 1 0 0,0 0 0 0 0,1 2-874 0 0,-2 38 3251 0 0,2-39-3264 0 0,8 232 3482 0 0,-6-185-3200 0 0,-2 2-269 0 0,-1-32 0 0 0,1-1 0 0 0,2 10 0 0 0,0 3-3 0 0,-1 0-1 0 0,-2 0 0 0 0,-2 2 4 0 0,0 44-5 0 0,2-66 5 0 0,0 0 0 0 0,0-1 0 0 0,-1 1 0 0 0,-2 4 0 0 0,-1 3 0 0 0,3-19 4 0 0,-1-5-21 0 0,0-10-182 0 0,6 7 97 0 0,-1 0-1 0 0,1 1 0 0 0,0-1 1 0 0,1 0-1 0 0,-1 1 0 0 0,1 0 1 0 0,2-2 102 0 0,9-15 10 0 0,-12 19-12 0 0,0-1 0 0 0,1 1 0 0 0,0-1 0 0 0,0 1 0 0 0,4-3 2 0 0,9-10-50 0 0,-9 9 98 0 0,0 1-1 0 0,0 0 0 0 0,1 0 0 0 0,0 1 1 0 0,0 0-1 0 0,0 1 0 0 0,1 0 0 0 0,0 0 1 0 0,0 1-1 0 0,0 0 0 0 0,0 1 0 0 0,1 0 1 0 0,0 1-1 0 0,-1 0 0 0 0,1 1 0 0 0,10 0-47 0 0,-14 1 35 0 0,0 1 0 0 0,0 0 0 0 0,0 0 0 0 0,0 1 0 0 0,0 0 0 0 0,0 0 0 0 0,-1 0 0 0 0,1 1 0 0 0,-1 0 0 0 0,0 1 0 0 0,0-1 0 0 0,0 1 0 0 0,0 0 0 0 0,-1 1-1 0 0,1-1 1 0 0,0 2-35 0 0,1 1 54 0 0,0 0-1 0 0,0 1 0 0 0,-1 0 0 0 0,0 0 0 0 0,-1 1 0 0 0,0-1 1 0 0,0 1-1 0 0,0 0 0 0 0,-1 1 0 0 0,-1-1 0 0 0,0 1-53 0 0,0-4 5 0 0,-2 1 0 0 0,1-1 0 0 0,-1 1 0 0 0,0-1 0 0 0,0 1 0 0 0,-1-1 0 0 0,0 1 0 0 0,0-1 0 0 0,0 1 0 0 0,-1 0 0 0 0,0-1 0 0 0,0 1 0 0 0,-1-1 0 0 0,0 0 0 0 0,0 0 0 0 0,0 1-5 0 0,0-2 0 0 0,-1 0-1 0 0,0 0 0 0 0,1 0 0 0 0,-2 0 1 0 0,1 0-1 0 0,0 0 0 0 0,-1-1 1 0 0,0 0-1 0 0,0 0 0 0 0,-1 0 0 0 0,1 0 1 0 0,-1-1-1 0 0,1 1 0 0 0,-1-1 1 0 0,-1 0 0 0 0,0 0-4 0 0,0 0 1 0 0,0-1 0 0 0,0 0-1 0 0,-1 0 1 0 0,1-1 0 0 0,0 0-1 0 0,-1 0 1 0 0,1 0 0 0 0,-1-1-1 0 0,1 1 1 0 0,-1-2 0 0 0,1 1-1 0 0,-1-1 1 0 0,1 0 0 0 0,0 0-1 0 0,-3-1 4 0 0,-21-5 0 0 0,22 5 0 0 0,0 1 0 0 0,0-1 0 0 0,1 0 0 0 0,-1-1 0 0 0,1 0 0 0 0,0 0 0 0 0,0 0 0 0 0,0-1 0 0 0,-1-1 0 0 0,-9-7-210 0 0,1 0-1 0 0,1-2 1 0 0,0 0 210 0 0,7 5-1487 0 0,0 0 0 0 0,0-1 0 0 0,-2-3 1487 0 0,1 0-7403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54:10.207"/>
    </inkml:context>
    <inkml:brush xml:id="br0">
      <inkml:brushProperty name="width" value="0.05292" units="cm"/>
      <inkml:brushProperty name="height" value="0.05292" units="cm"/>
      <inkml:brushProperty name="color" value="#E71224"/>
    </inkml:brush>
  </inkml:definitions>
  <inkml:trace contextRef="#ctx0" brushRef="#br0">41 0 2760 0 0,'0'0'425'0'0,"0"0"747"0"0,0 0 332 0 0,0 2 61 0 0,2 3-858 0 0,0 1 0 0 0,0-1 0 0 0,-1 1 0 0 0,0 0-1 0 0,-1-1 1 0 0,1 1 0 0 0,-1 0 0 0 0,0-1 0 0 0,0 5-707 0 0,-9 114 3747 0 0,-21 173-1556 0 0,23-211-3567 0 0,3 79 1376 0 0,8-138-1437 0 0,-1-5-4219 0 0,-3-21 791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54:10.722"/>
    </inkml:context>
    <inkml:brush xml:id="br0">
      <inkml:brushProperty name="width" value="0.05292" units="cm"/>
      <inkml:brushProperty name="height" value="0.05292" units="cm"/>
      <inkml:brushProperty name="color" value="#E71224"/>
    </inkml:brush>
  </inkml:definitions>
  <inkml:trace contextRef="#ctx0" brushRef="#br0">189 179 10656 0 0,'0'0'488'0'0,"14"-5"176"0"0,-7 3-366 0 0,0 0-1 0 0,-1 0 1 0 0,1 0 0 0 0,-1-1 0 0 0,0 0 0 0 0,0 0 0 0 0,0-1 0 0 0,0 0 0 0 0,0 0 0 0 0,-1 0 0 0 0,0-1 0 0 0,0 1-1 0 0,0-1 1 0 0,0 0 0 0 0,-1-1 0 0 0,3-4-298 0 0,-6 9 40 0 0,0-1-1 0 0,0 0 1 0 0,-1 0-1 0 0,1 0 1 0 0,-1 0-1 0 0,1 0 1 0 0,-1 0-1 0 0,0 1 1 0 0,1-1-1 0 0,-1 0 1 0 0,0 0-1 0 0,0 0 1 0 0,-1 0-1 0 0,1 0 1 0 0,0 0-1 0 0,-1 0 1 0 0,1 0-1 0 0,-1 0 1 0 0,1 0-1 0 0,-1 0 1 0 0,0 1-1 0 0,0-1 1 0 0,0 0-1 0 0,0 1 1 0 0,0-1-1 0 0,0 0 1 0 0,0 1-40 0 0,-2-3 117 0 0,-1-1 0 0 0,1 1 0 0 0,-1 0 1 0 0,0 1-1 0 0,0-1 0 0 0,0 1 0 0 0,0-1 0 0 0,-1 1 0 0 0,0 0-117 0 0,-1 0 204 0 0,1 0 0 0 0,-1 0 0 0 0,0 1 0 0 0,0 0 0 0 0,-6-2-204 0 0,10 4 46 0 0,-1-1 1 0 0,0 1 0 0 0,0 0-1 0 0,1 0 1 0 0,-1 0 0 0 0,0 1 0 0 0,0-1-1 0 0,1 1 1 0 0,-1-1 0 0 0,0 1 0 0 0,1 0-1 0 0,-1 0 1 0 0,1 0 0 0 0,-1 0-1 0 0,0 1-46 0 0,2-1 11 0 0,-7 2 81 0 0,0 2 0 0 0,1-1 1 0 0,-1 1-1 0 0,1 0 0 0 0,0 1 0 0 0,1-1 0 0 0,-1 2-92 0 0,-10 10 160 0 0,7-8-108 0 0,1 0-1 0 0,1 1 1 0 0,0-1 0 0 0,0 2-1 0 0,1-1 1 0 0,-6 11-52 0 0,6-6 33 0 0,1-2-13 0 0,0 0 0 0 0,1 0 0 0 0,0 2-20 0 0,4-10 11 0 0,0 0 1 0 0,0 0-1 0 0,0-1 0 0 0,1 1 0 0 0,0 0 0 0 0,0 0 0 0 0,0 0 1 0 0,0 0-1 0 0,1 0 0 0 0,1 5-11 0 0,0-1 21 0 0,1 1 1 0 0,0 0-1 0 0,1-1 1 0 0,0 0-1 0 0,1 0 1 0 0,-1 0-1 0 0,2 0 1 0 0,-1-1-1 0 0,1 0 1 0 0,1 0-1 0 0,5 6-21 0 0,-7-9-72 0 0,0-1-1 0 0,0 0 0 0 0,1-1 0 0 0,-1 1 1 0 0,1-1-1 0 0,-1 0 0 0 0,1 0 0 0 0,0-1 0 0 0,0 1 1 0 0,1-1-1 0 0,-1-1 0 0 0,0 1 0 0 0,1-1 0 0 0,-1 0 1 0 0,0-1-1 0 0,1 0 0 0 0,-1 0 0 0 0,1 0 0 0 0,0-1 73 0 0,-2 1-166 0 0,0-1 0 0 0,1 0-1 0 0,-1 0 1 0 0,0-1-1 0 0,0 0 1 0 0,-1 0-1 0 0,1 0 1 0 0,0 0-1 0 0,3-3 167 0 0,2-2-894 0 0,0 0 0 0 0,-1-1-1 0 0,7-7 895 0 0,3-2-1842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08:17:36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7488 0 0,'0'0'340'0'0,"0"0"-6"0"0,1 0-214 0 0,0 0 39 0 0,0 0-1 0 0,1 0 0 0 0,-1 0 0 0 0,0 0 1 0 0,0 1-1 0 0,1-1 0 0 0,-1 0 0 0 0,0 1 0 0 0,0-1 1 0 0,1 1-1 0 0,-1-1 0 0 0,0 1 0 0 0,0 0 1 0 0,0-1-1 0 0,0 1 0 0 0,0 0 0 0 0,0 0 1 0 0,0 0-1 0 0,0 0 0 0 0,0 0 0 0 0,0 0 0 0 0,-1 0 1 0 0,1 0-1 0 0,0 0 0 0 0,-1 0 0 0 0,1 0 1 0 0,0 1-159 0 0,0 2 726 0 0,1 1 1 0 0,-1-1 0 0 0,0 1-1 0 0,0-1 1 0 0,0 1 0 0 0,-1 1-727 0 0,1 0 648 0 0,7 107 3660 0 0,-5-105-4192 0 0,0 7-109 0 0,-3-14-82 0 0,0-1-45 0 0,0 0-9 0 0,8-13-631 0 0,20-27-655 0 0,-28 40 1418 0 0,0-1-1 0 0,1 1 1 0 0,-1 0-1 0 0,0 0 1 0 0,0 0-1 0 0,1 0 1 0 0,-1-1-1 0 0,0 1 1 0 0,0 0-1 0 0,1 0 1 0 0,-1 0-1 0 0,0 0 1 0 0,1 0-1 0 0,-1 0 1 0 0,0 0-1 0 0,1 0 1 0 0,-1 0-1 0 0,0 0 1 0 0,0 0-1 0 0,1 0 1 0 0,-1 0-1 0 0,0 0 1 0 0,1 0-1 0 0,-1 0 1 0 0,0 0-1 0 0,0 0 1 0 0,1 0-1 0 0,-1 1 1 0 0,0-1-1 0 0,1 0 1 0 0,-1 0-1 0 0,0 0 1 0 0,0 0-1 0 0,1 1-2 0 0,6 5 100 0 0,-6-5-77 0 0,19 26 354 0 0,-16-22-299 0 0,-1 0 1 0 0,1 0 0 0 0,0 0 0 0 0,1 0 0 0 0,1 1-79 0 0,-4-5 10 0 0,0 0-1 0 0,0 0 1 0 0,0-1 0 0 0,-1 1-1 0 0,1-1 1 0 0,0 1 0 0 0,0-1-1 0 0,0 1 1 0 0,0-1 0 0 0,0 0-1 0 0,0 0 1 0 0,0 0 0 0 0,0 0-1 0 0,0-1 1 0 0,0 1 0 0 0,0 0-1 0 0,0-1 1 0 0,-1 0 0 0 0,1 1-1 0 0,0-1 1 0 0,0 0 0 0 0,0 0-1 0 0,-1 0 1 0 0,2 0-10 0 0,6-4 0 0 0,0 0 0 0 0,0-1 0 0 0,7-6 0 0 0,-3 2 28 0 0,-7 5-30 0 0,1 1 0 0 0,-1-1 0 0 0,0-1 0 0 0,0 1 0 0 0,-1-1 0 0 0,0 0 0 0 0,0 0 0 0 0,0 0 0 0 0,-1-1 0 0 0,3-4 2 0 0,3-10-5784 0 0,-5 6-626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54:11.491"/>
    </inkml:context>
    <inkml:brush xml:id="br0">
      <inkml:brushProperty name="width" value="0.05292" units="cm"/>
      <inkml:brushProperty name="height" value="0.05292" units="cm"/>
      <inkml:brushProperty name="color" value="#E71224"/>
    </inkml:brush>
  </inkml:definitions>
  <inkml:trace contextRef="#ctx0" brushRef="#br0">215 1 11600 0 0,'-10'2'742'0'0,"0"0"0"0"0,0 2 0 0 0,1-1 0 0 0,0 1 0 0 0,0 0 1 0 0,0 1-1 0 0,0 0 0 0 0,-7 6-742 0 0,-4 7 744 0 0,1 1 1 0 0,-9 11-745 0 0,22-22 112 0 0,0 0 0 0 0,1 0 1 0 0,0 1-1 0 0,0 0 0 0 0,1-1 0 0 0,0 2 0 0 0,0-1 0 0 0,-1 6-112 0 0,2-3 66 0 0,0 1-1 0 0,1-1 1 0 0,0 1-1 0 0,0 0 1 0 0,2 2-66 0 0,-1-11 5 0 0,2 1 1 0 0,-1-1-1 0 0,0 1 1 0 0,1-1-1 0 0,0 1 0 0 0,0-1 1 0 0,0 0-1 0 0,1 1 1 0 0,0-1-1 0 0,-1 0 1 0 0,1 0-1 0 0,1 0 1 0 0,-1 0-1 0 0,1 0 1 0 0,-1-1-1 0 0,2 2-5 0 0,-1-2 0 0 0,-1-1 1 0 0,1 0-1 0 0,-1 0 0 0 0,1 0 0 0 0,0 0 1 0 0,0 0-1 0 0,0-1 0 0 0,0 1 1 0 0,0-1-1 0 0,0 0 0 0 0,3 1 0 0 0,-3-1-35 0 0,-1-1-1 0 0,0 1 1 0 0,0-1-1 0 0,0 0 1 0 0,0 0 0 0 0,1 0-1 0 0,-1 0 1 0 0,0 0-1 0 0,0 0 1 0 0,0-1-1 0 0,0 1 1 0 0,1-1 0 0 0,-1 1-1 0 0,0-1 1 0 0,0 0-1 0 0,0 0 1 0 0,0 0-1 0 0,0 0 36 0 0,5-3-138 0 0,0-1 0 0 0,0 0 0 0 0,0-1 0 0 0,-1 1 0 0 0,0-1 0 0 0,0 0 0 0 0,-1-1 0 0 0,1 1 138 0 0,52-88-624 0 0,-30 43 824 0 0,-27 49-122 0 0,-1 2 22 0 0,0 0 10 0 0,0 0 2 0 0,1 2 36 0 0,7 19 389 0 0,-2 1-1 0 0,0 1 0 0 0,0 2-536 0 0,-2-5-66 0 0,1 0 1 0 0,1 0 0 0 0,1-1-1 0 0,4 9 66 0 0,-11-27-15 0 0,1 0-150 0 0,0 1 0 0 0,0 0 0 0 0,0 0 0 0 0,0-1 0 0 0,0 1 0 0 0,0-1-1 0 0,0 1 1 0 0,1-1 0 0 0,-1 1 0 0 0,1-1 0 0 0,-1 0 0 0 0,1 0 165 0 0,8 6-1211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54:11.850"/>
    </inkml:context>
    <inkml:brush xml:id="br0">
      <inkml:brushProperty name="width" value="0.05292" units="cm"/>
      <inkml:brushProperty name="height" value="0.05292" units="cm"/>
      <inkml:brushProperty name="color" value="#E71224"/>
    </inkml:brush>
  </inkml:definitions>
  <inkml:trace contextRef="#ctx0" brushRef="#br0">0 118 10048 0 0,'0'0'462'0'0,"0"2"-12"0"0,1 3-400 0 0,0 0 0 0 0,0 0 0 0 0,0 0 0 0 0,0 0 0 0 0,1-1 0 0 0,0 1 0 0 0,0 0-50 0 0,1 2 382 0 0,-1-1 1 0 0,0 1-1 0 0,0 0 1 0 0,0 3-383 0 0,4 15 1064 0 0,0 5 2 0 0,-6-28-884 0 0,0-2-72 0 0,0 0-12 0 0,3-8-13 0 0,-2 1-90 0 0,0-1 0 0 0,-1 0 0 0 0,0 0 0 0 0,0 0 0 0 0,-1 0 0 0 0,0 0 0 0 0,0 0 0 0 0,-1 1 0 0 0,-2-7 5 0 0,-4-30 270 0 0,7 37-182 0 0,0-4 161 0 0,0 1 0 0 0,1-1-1 0 0,0-5-248 0 0,0 14 46 0 0,1 0 0 0 0,-1-1-1 0 0,0 1 1 0 0,1 0 0 0 0,-1 0-1 0 0,1-1 1 0 0,0 1 0 0 0,0 0-1 0 0,0 0 1 0 0,0 0 0 0 0,0 0-1 0 0,0 0 1 0 0,0 0 0 0 0,1 0-1 0 0,-1 0 1 0 0,1 0-1 0 0,-1 0 1 0 0,2 0-46 0 0,0 0 62 0 0,0-1 0 0 0,0 1 0 0 0,0 0-1 0 0,0 0 1 0 0,0 1 0 0 0,1-1 0 0 0,-1 1 0 0 0,1-1-1 0 0,-1 1 1 0 0,1 0 0 0 0,0 0 0 0 0,-1 1 0 0 0,1-1-1 0 0,2 1-61 0 0,54 5 313 0 0,-24-1-282 0 0,-9 0-284 0 0,5-1-4781 0 0,-10-3-662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54:12.373"/>
    </inkml:context>
    <inkml:brush xml:id="br0">
      <inkml:brushProperty name="width" value="0.05292" units="cm"/>
      <inkml:brushProperty name="height" value="0.05292" units="cm"/>
      <inkml:brushProperty name="color" value="#E71224"/>
    </inkml:brush>
  </inkml:definitions>
  <inkml:trace contextRef="#ctx0" brushRef="#br0">0 1 10136 0 0,'0'0'777'0'0,"1"2"-505"0"0,9 31 1666 0 0,-1 1 1 0 0,-2 1-1 0 0,-1 2-1938 0 0,-1-7 531 0 0,-3-15-313 0 0,-1-1 0 0 0,0 1 0 0 0,-1-1 0 0 0,-1 1 0 0 0,0 0 0 0 0,-3 11-218 0 0,-1-16-103 0 0,5-10 91 0 0,0 0 0 0 0,-1 1 1 0 0,1-1-1 0 0,0 0 0 0 0,0 0 0 0 0,-1 0 0 0 0,1 0 0 0 0,0 0 0 0 0,0 0 0 0 0,-1 0 1 0 0,1 0-1 0 0,0 0 0 0 0,0 0 0 0 0,-1 0 0 0 0,1 0 0 0 0,0 0 0 0 0,0 0 0 0 0,-1 0 1 0 0,1 0-1 0 0,0 0 0 0 0,0 0 0 0 0,-1 0 0 0 0,1 0 0 0 0,0 0 0 0 0,0 0 0 0 0,0 0 1 0 0,-1-1 11 0 0,1 1-8 0 0,-1-1 1 0 0,0 1 0 0 0,1-1 0 0 0,-1 1-1 0 0,0-1 1 0 0,1 0 0 0 0,-1 1 0 0 0,1-1-1 0 0,-1 0 1 0 0,1 0 0 0 0,0 0 0 0 0,-1 1-1 0 0,1-1 1 0 0,0 0 0 0 0,-1 0 0 0 0,1 0-1 0 0,0 0 1 0 0,0 1 0 0 0,0-1 0 0 0,0 0-1 0 0,0-1 8 0 0,-2-12-40 0 0,2 12 26 0 0,-1 0 0 0 0,1 1 0 0 0,0-1 0 0 0,0 0 0 0 0,0 0-1 0 0,0 1 1 0 0,0-1 0 0 0,0 0 0 0 0,0 0 0 0 0,1 1 0 0 0,-1-1 0 0 0,1 0-1 0 0,0-1 15 0 0,7-23-78 0 0,-7 21 79 0 0,1 0 0 0 0,-1 0 0 0 0,1 0 0 0 0,0 1 0 0 0,0-1 0 0 0,3-3-1 0 0,-3 5 5 0 0,0 1 0 0 0,0-1 0 0 0,1 1 0 0 0,-1-1 0 0 0,1 1 0 0 0,0 0 0 0 0,-1 0 0 0 0,1 0 0 0 0,0 0 0 0 0,0 1 0 0 0,0-1-1 0 0,1 1 1 0 0,-1 0-5 0 0,6-2 170 0 0,0 0 0 0 0,0 1 0 0 0,0 0 0 0 0,2 0-170 0 0,-9 2 51 0 0,0 0-1 0 0,0 0 0 0 0,-1 1 0 0 0,1-1 0 0 0,0 0 1 0 0,0 0-1 0 0,0 1 0 0 0,0-1 0 0 0,-1 1 0 0 0,1 0 0 0 0,0 0 1 0 0,0-1-1 0 0,-1 1 0 0 0,1 0 0 0 0,-1 0 0 0 0,1 1 1 0 0,-1-1-1 0 0,1 0 0 0 0,-1 0 0 0 0,0 1 0 0 0,1 0-50 0 0,3 4 170 0 0,0 0 1 0 0,0 1-1 0 0,-1 0 0 0 0,1 3-170 0 0,2 5 22 0 0,-1 0 1 0 0,0 0-1 0 0,-2 1 1 0 0,0 0-1 0 0,0 0 0 0 0,-2 0 1 0 0,0 1-23 0 0,8 40-1925 0 0,-5-33-1867 0 0,-1-14-1822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54:12.788"/>
    </inkml:context>
    <inkml:brush xml:id="br0">
      <inkml:brushProperty name="width" value="0.05292" units="cm"/>
      <inkml:brushProperty name="height" value="0.05292" units="cm"/>
      <inkml:brushProperty name="color" value="#E71224"/>
    </inkml:brush>
  </inkml:definitions>
  <inkml:trace contextRef="#ctx0" brushRef="#br0">264 5 8752 0 0,'0'0'673'0'0,"0"0"-290"0"0,0 0 401 0 0,-2 0 221 0 0,-71-5 4131 0 0,66 6-5067 0 0,1-1 1 0 0,-1 1 0 0 0,0 0-1 0 0,0 0 1 0 0,1 1 0 0 0,-1 0-1 0 0,1 0 1 0 0,-1 1 0 0 0,-4 3-70 0 0,8-5 3 0 0,0 0 1 0 0,1 1 0 0 0,0-1-1 0 0,-1 1 1 0 0,1-1 0 0 0,0 1-1 0 0,0 0 1 0 0,0 0 0 0 0,0 0-1 0 0,0 0 1 0 0,0 1 0 0 0,1-1-1 0 0,-1 0 1 0 0,1 1 0 0 0,-1-1-1 0 0,1 1 1 0 0,0-1 0 0 0,0 1-1 0 0,0 0 1 0 0,1-1 0 0 0,-1 1-1 0 0,0 0 1 0 0,1 0-1 0 0,0 0-3 0 0,0 3 0 0 0,1 1 0 0 0,0-1 0 0 0,0 1 0 0 0,0-1 0 0 0,1 0 0 0 0,0 0 0 0 0,0 0 0 0 0,1 0 0 0 0,0 0 0 0 0,0 0 0 0 0,0 0 0 0 0,1-1 0 0 0,-1 0 0 0 0,2 1 0 0 0,-2-2 0 0 0,4 7 10 0 0,0 1-1 0 0,-1-1 0 0 0,0 1 0 0 0,-1 0 0 0 0,-1 1 0 0 0,0-1 0 0 0,3 13-9 0 0,-7-21 29 0 0,1 0-1 0 0,0 1 0 0 0,-1-1 0 0 0,0 1 1 0 0,0-1-1 0 0,-1 0 0 0 0,1 1 0 0 0,-1-1 1 0 0,0 1-1 0 0,0-1 0 0 0,0 0 0 0 0,-1 1-28 0 0,2-4 37 0 0,-1 1 0 0 0,0 0 0 0 0,0-1 0 0 0,0 1 0 0 0,0 0 0 0 0,-1-1 0 0 0,1 1 0 0 0,0-1 0 0 0,-1 0 0 0 0,1 1-1 0 0,-1-1 1 0 0,1 0 0 0 0,-1 0 0 0 0,1 0 0 0 0,-1 0 0 0 0,0 0 0 0 0,0 0 0 0 0,1-1 0 0 0,-1 1 0 0 0,0-1 0 0 0,0 1 0 0 0,0-1 0 0 0,0 1 0 0 0,0-1 0 0 0,0 0-1 0 0,0 0 1 0 0,0 0-37 0 0,-37-2 37 0 0,-11-2-37 0 0,40 3-386 0 0,-4 1-537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54:14.329"/>
    </inkml:context>
    <inkml:brush xml:id="br0">
      <inkml:brushProperty name="width" value="0.05292" units="cm"/>
      <inkml:brushProperty name="height" value="0.05292" units="cm"/>
      <inkml:brushProperty name="color" value="#E71224"/>
    </inkml:brush>
  </inkml:definitions>
  <inkml:trace contextRef="#ctx0" brushRef="#br0">411 35 8752 0 0,'0'0'673'0'0,"-4"-3"-314"0"0,-19-5 1048 0 0,9 2-427 0 0,-1 1 1 0 0,0 0-1 0 0,-4 0-980 0 0,15 4 149 0 0,-1 0-1 0 0,1 1 1 0 0,-1-1-1 0 0,1 1 1 0 0,0 0 0 0 0,-1 0-1 0 0,1 1 1 0 0,-1 0-1 0 0,1-1 1 0 0,0 1-1 0 0,-1 0 1 0 0,1 1 0 0 0,-3 1-149 0 0,-4 1 177 0 0,0 1 0 0 0,1 1-1 0 0,0 0 1 0 0,0 0 0 0 0,1 1 0 0 0,-1 0 0 0 0,1 0 0 0 0,-4 7-177 0 0,6-7 96 0 0,1 1 0 0 0,0 0 0 0 0,0 0 0 0 0,1 1 0 0 0,-2 3-96 0 0,5-6 31 0 0,-1 0-1 0 0,1 1 1 0 0,1-1 0 0 0,-1 0 0 0 0,1 0-1 0 0,0 1 1 0 0,1-1 0 0 0,-1 1-1 0 0,1 1-30 0 0,1 2 2 0 0,1-1-1 0 0,0 1 0 0 0,1 0 0 0 0,0-1 1 0 0,0 1-1 0 0,1-1 0 0 0,0 0 0 0 0,1 0 0 0 0,3 5-1 0 0,2 5 1 0 0,1 1-5 0 0,1-1-1 0 0,1-1 0 0 0,1 0 0 0 0,5 3 5 0 0,-2 1-81 0 0,28 29-403 0 0,6 2 484 0 0,-8-9 379 0 0,-36-36-275 0 0,0 1 0 0 0,-1-1 0 0 0,0 2 0 0 0,-1-1 0 0 0,0 0 0 0 0,0 1 0 0 0,-1 0 0 0 0,1 4-104 0 0,-4-12 38 0 0,-1 0 1 0 0,0 0-1 0 0,1 0 1 0 0,-1-1-1 0 0,0 1 1 0 0,0 0-1 0 0,0 0 0 0 0,0 0 1 0 0,0 0-1 0 0,-1 0 1 0 0,1-1-1 0 0,0 1 0 0 0,-1 0 1 0 0,1 0-1 0 0,-1-1 1 0 0,0 1-1 0 0,0 0 0 0 0,0-1 1 0 0,0 1-1 0 0,0 0 1 0 0,0-1-1 0 0,0 1 0 0 0,0-1 1 0 0,0 0-1 0 0,-1 1 1 0 0,1-1-1 0 0,0 0 0 0 0,-1 0 1 0 0,1 0-1 0 0,-1 0 1 0 0,0 0-39 0 0,-2 2 31 0 0,-1-1 0 0 0,1 0-1 0 0,-1 0 1 0 0,0-1 0 0 0,1 1 0 0 0,-1-1 0 0 0,0 0 0 0 0,0 0 0 0 0,0 0 0 0 0,0-1 0 0 0,-1 0-31 0 0,-14 0 36 0 0,0 0 1 0 0,0-2 0 0 0,0 0-1 0 0,-6-3-36 0 0,-6-2 21 0 0,15 4-7 0 0,-1-1 1 0 0,1-1-1 0 0,-8-3-14 0 0,1-1-60 0 0,5 1-546 0 0,-1 0 1 0 0,1-1 0 0 0,0-1 0 0 0,-3-3 605 0 0,5-1-6566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54:14.875"/>
    </inkml:context>
    <inkml:brush xml:id="br0">
      <inkml:brushProperty name="width" value="0.05292" units="cm"/>
      <inkml:brushProperty name="height" value="0.05292" units="cm"/>
      <inkml:brushProperty name="color" value="#E71224"/>
    </inkml:brush>
  </inkml:definitions>
  <inkml:trace contextRef="#ctx0" brushRef="#br0">197 0 5984 0 0,'0'0'464'0'0,"0"0"-107"0"0,0 0 690 0 0,0 1-1294 0 0,4 3 11155 0 0,-4-1-9078 0 0,-11 15-1031 0 0,0 0 0 0 0,2 1 0 0 0,0 0 0 0 0,-1 6-799 0 0,-1 1 127 0 0,0-2 1 0 0,-5 6-128 0 0,8-14-120 0 0,-1-2 0 0 0,0 1-1 0 0,-2-1 1 0 0,0-1 0 0 0,0 0 0 0 0,-4 3 120 0 0,0 2-1401 0 0,2-3-4883 0 0,2-8-360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54:15.220"/>
    </inkml:context>
    <inkml:brush xml:id="br0">
      <inkml:brushProperty name="width" value="0.05292" units="cm"/>
      <inkml:brushProperty name="height" value="0.05292" units="cm"/>
      <inkml:brushProperty name="color" value="#E71224"/>
    </inkml:brush>
  </inkml:definitions>
  <inkml:trace contextRef="#ctx0" brushRef="#br0">371 220 6912 0 0,'0'0'314'0'0,"0"0"-6"0"0,0 0 12 0 0,0 0 786 0 0,-9-10 3338 0 0,4 6-3888 0 0,0 0 0 0 0,0 1 0 0 0,0 0 0 0 0,0-1 1 0 0,-6-1-557 0 0,-17-12 910 0 0,1 0-127 0 0,0 1 0 0 0,-21-10-783 0 0,15 9 214 0 0,7 3-573 0 0,-45-24 865 0 0,25 9-6082 0 0,26 16-206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54:15.554"/>
    </inkml:context>
    <inkml:brush xml:id="br0">
      <inkml:brushProperty name="width" value="0.05292" units="cm"/>
      <inkml:brushProperty name="height" value="0.05292" units="cm"/>
      <inkml:brushProperty name="color" value="#E71224"/>
    </inkml:brush>
  </inkml:definitions>
  <inkml:trace contextRef="#ctx0" brushRef="#br0">1 0 8752 0 0,'0'2'673'0'0,"4"18"694"0"0,-2 0 0 0 0,-1-1 0 0 0,0 1 0 0 0,-1 0 0 0 0,-3 15-1367 0 0,1 27 1389 0 0,1-10-428 0 0,0-12 25 0 0,2 15-986 0 0,1-41-123 0 0,0 1 0 0 0,0-1 1 0 0,1 0-1 0 0,1 0 0 0 0,4 10 123 0 0,4 5-2926 0 0,-2-18 1190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54:15.893"/>
    </inkml:context>
    <inkml:brush xml:id="br0">
      <inkml:brushProperty name="width" value="0.05292" units="cm"/>
      <inkml:brushProperty name="height" value="0.05292" units="cm"/>
      <inkml:brushProperty name="color" value="#E71224"/>
    </inkml:brush>
  </inkml:definitions>
  <inkml:trace contextRef="#ctx0" brushRef="#br0">467 84 6912 0 0,'0'0'314'0'0,"0"0"-6"0"0,0 0 108 0 0,-11 10 5587 0 0,-14-1-1840 0 0,21-9-3948 0 0,1 1-1 0 0,0 0 0 0 0,-1-1 0 0 0,1 0 1 0 0,0 1-1 0 0,-1-2 0 0 0,1 1 1 0 0,-1 0-1 0 0,1 0 0 0 0,-2-1-214 0 0,-64-12 1346 0 0,38 8-928 0 0,1-1 1 0 0,-10-4-419 0 0,-13-5 94 0 0,23 7-158 0 0,1-1-1 0 0,-9-6 65 0 0,4 2-1709 0 0,10 6-4893 0 0,11 4 506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0:54:16.377"/>
    </inkml:context>
    <inkml:brush xml:id="br0">
      <inkml:brushProperty name="width" value="0.05292" units="cm"/>
      <inkml:brushProperty name="height" value="0.05292" units="cm"/>
      <inkml:brushProperty name="color" value="#E71224"/>
    </inkml:brush>
  </inkml:definitions>
  <inkml:trace contextRef="#ctx0" brushRef="#br0">0 1 8000 0 0,'0'0'365'0'0,"0"0"-4"0"0,1 7 798 0 0,5 19 1974 0 0,-2-8-1800 0 0,0 0 0 0 0,2 0 0 0 0,0 0 0 0 0,1-1 0 0 0,6 11-1333 0 0,4 5 767 0 0,-12-22-535 0 0,0 0 0 0 0,2 0-1 0 0,-1-1 1 0 0,3 2-232 0 0,10 13 204 0 0,-10-12-201 0 0,1 0 0 0 0,0-1 0 0 0,1 0 1 0 0,0-1-1 0 0,4 3-3 0 0,15 10-3087 0 0,-22-18-3663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3:15.683"/>
    </inkml:context>
    <inkml:brush xml:id="br0">
      <inkml:brushProperty name="width" value="0.08819" units="cm"/>
      <inkml:brushProperty name="height" value="0.08819" units="cm"/>
      <inkml:brushProperty name="color" value="#F14D5D"/>
    </inkml:brush>
  </inkml:definitions>
  <inkml:trace contextRef="#ctx0" brushRef="#br0">1423 1332 1920,'0'1'256,"-1"0"0,1 0-1,0 0 1,0 0 0,0 0 0,0 0 0,0 0-1,0 0 1,0 0 0,0 0 0,0 0 0,0 0-1,0 0 1,0 0 0,1 0 0,-1 0-1,1 0 1,-1-1 0,1 2-256,0 1 596,1 0 0,-1 1 0,0-1 0,1-1 0,2 4-596,-2-4 242,1 0 1,0 0 0,-1 0-1,1 0 1,0 0-1,0 0 1,0-1 0,0 0-1,0 1 1,1-2 0,-1 2-1,1-2 1,-1 1-1,0 0 1,1-1 0,-1 0-1,0 0 1,1 0-243,8 0 463,0-2 0,-1 1-1,1-1 1,8-2-463,-8 0 107,-1 0-1,1-1 1,-1 1-1,0-2 1,0 0-1,0-1 1,0 1-1,-1-2 1,-1 0-1,1 0 1,-2 0-1,1-2 1,5-7-107,9-13 144,-2-1 1,-1-1 0,15-32-145,-22 38 25,0-2 1,-2 0 0,-1 0-1,-2-1 1,2-9-26,8-68-48,3-78 48,-17 127 178,-3-2 1,-2 2 0,-3-1-1,-8-43-178,3 53 254,-5-12-254,8 38 31,-2-1 0,0 1 0,-8-13-31,13 29 4,0 0 0,0 0 0,-1 0-1,0 1 1,0 0 0,0-1 0,-1 1 0,0 1-1,1-1 1,-2 1 0,2 0 0,-3 0 0,2 1-1,-3-2-3,-7-2-24,1 1-1,-2 1 0,1-1 0,-1 2 0,-15-2 25,-12 0-52,-28 1 52,10 5 11,1 2-1,-7 3-10,37-2 27,-164 19-16,172-19 14,1 2 0,-1 0 0,1 1 0,-15 7-25,26-8-13,-1 0 0,1 0 0,0 1 0,0 1 1,1 0-1,0 0 0,1 0 0,-1 1 0,-7 9 13,-6 13-29,1 2 0,1 0-1,-7 18 30,13-25-106</inkml:trace>
  <inkml:trace contextRef="#ctx0" brushRef="#br0" timeOffset="1">806 992 17312,'80'155'-145</inkml:trace>
  <inkml:trace contextRef="#ctx0" brushRef="#br0" timeOffset="2">933 1230 16895,'6'8'-49,"4"4"-22,0 0 0,2 1 71,-4-5 5,1-2 0,-1 1 1,2 0-1,-2-1 0,2-1 0,0 1 1,0-2-1,9 4-5,-3-2 39,1-2 0,1 1 0,-2-2 0,2 0 0,-1-1 0,1-1 0,-1 0 0,1-2 0,0 1-1,4-3-38,-7-1-431,1 0 0,0-1 0,-1-1 0,0 0 0,12-8 431,21-9-3044,-42 20 2139,-1 0 0,0 0 0,1 0 0,-2-1 0,1 0 0,0 1 1,-1-2-1,0 1 0,2-2 905,9-11-2384</inkml:trace>
  <inkml:trace contextRef="#ctx0" brushRef="#br0" timeOffset="3">1378 1400 3328,'-2'-3'553,"1"-1"4480,1 4-1463,0 2-2222,0 0-1804,-4 21 1160,4 179-516,0-115-3896,0-87 604</inkml:trace>
  <inkml:trace contextRef="#ctx0" brushRef="#br0" timeOffset="4">1805 2391 4224,'1'3'386,"-1"-1"0,1 0 1,-1 0-1,1 0 0,0 1 1,-1-1-1,2 0 0,-1 1-386,4 11 1048,0 11-360,-2-1 0,0 1 0,-2 3-688,0 76 192,-2-49 224,1-6-168,-2 162 1094,-1-78-985,2-16-1975,1-66-3489,0-41 2248,-3-2 774</inkml:trace>
  <inkml:trace contextRef="#ctx0" brushRef="#br0" timeOffset="5">1038 2325 5120,'1'-2'1748,"3"5"-410,0 4 616,-3-5-1738,0 0 1,-1 0 0,1 0-1,0 0 1,-1 0 0,0 0-1,0 0 1,0 0-1,0 0 1,0 2-217,-4 22 522,2-9-277,-12 77 479,0 6-691,12-83-91,-3 29-540,3 19 598,0 165-202,-2-107 308,4-115-111,0 20-411,3 20 416,-2-23-398,-2-20-40,1-1 0,0 0 0,1 1 0,-1 0 0,0-1 0,1 0 0,0 0 0,0 1-1,1-1 1,1 4 438,-3-6-2170</inkml:trace>
  <inkml:trace contextRef="#ctx0" brushRef="#br0" timeOffset="6">1808 3235 5376,'-3'0'470,"-1"-1"1,1 1 0,0 0-1,0 0 1,0 0 0,-4 1-471,-2-1 280,-167-8 1518,100 2-1497,-1 4 0,-19 4-301,-121 12-299,209-14 118,3 1-471,0-1 1,0 0-1,0 0 0,0 0 0,0 0 0,0 0 0,0-2 0,0 2 0,-3-3 652,-3-4-2677</inkml:trace>
  <inkml:trace contextRef="#ctx0" brushRef="#br0" timeOffset="7">1008 3286 640,'0'-8'1243,"-1"45"3744,-1 6-3681,-1 66-1413,0 20 1040,3 161-431,-3-284-844,3 20 54,0-25 267,0-1-54,0 0 43,0 1 38,0 0 0,0-1 0,0 1 0,1 0 0,-1 0 0,1 0-1,-1-1 1,0 1 0,1-1 0,0 1-6,9 3 139,-7-2-12,0-1-1,1 0 1,-1 0 0,1 0-1,-1-1 1,1 1-1,0-1 1,0 0-127,47 0 1553,87 2 1630,-129-2-3253,1 0 0,-1-1 1,1-1-1,-1 1 0,0-1 0,0-1 0,0 1 1,8-5 69,1 0-2727,-17 7 2328,0-1 0,-1 1 1,0 0-1,1-1 0,0 0 1,-1 1-1,0-1 0,1 1 1,-1-1-1,1 1 0,-1-1 1,0 0-1,0 1 0,0-1 1,0 0-1,1 1 399,-1-6-2885</inkml:trace>
  <inkml:trace contextRef="#ctx0" brushRef="#br0" timeOffset="8">1358 3916 2688,'0'0'917,"3"2"-40,-1-2 2267,0-4-3106,0 0-1,0 0 0,0 0 1,0-1-1,-1 1 0,0-1 1,0 1-1,0-4-37,0 5 21,2-15 14,3-13 374,2 0 1,8-20-410,-7 28-344,9-12 344,4-12-5165,-16 35 3282</inkml:trace>
  <inkml:trace contextRef="#ctx0" brushRef="#br0" timeOffset="9">1426 3577 3712,'0'1'127,"0"-1"-1,0 0 1,-1 0 0,1 0-1,-1 1 1,1-1 0,0 1 0,0-1-1,-1 0 1,1 0 0,0 1-1,-1 0 1,1-1 0,0 0-1,0 1 1,0-1 0,0 1 0,0-1-1,0 0 1,0 1 0,0 0-1,0-1 1,0 0 0,0 1-1,0-1 1,0 1 0,0-1 0,0 0-1,0 1 1,0 0 0,0-1-1,0 0 1,0 1 0,1-1-127,7 20 2256,-6-16-2186,6 11 161,0 0 0,1 0-1,2-1 1,4 5-231,16 23 53,-1 1 1,4 11-54,9 14-571,-40-65 335,0 0-1,-1 1 1,1-1-1,3 3 237,1 2-825,-6-8 700,-1 1-1,1-1 1,-1 1 0,0-1-1,1 0 1,0 1-1,-1-1 1,0 1-1,1-1 1,0 0-1,-1 0 1,1 1-1,-1-1 1,1 0 0,-1 0-1,1 1 1,0-1-1,-1 0 1,1 0-1,0 0 1,0 0 125,4 0-2016</inkml:trace>
  <inkml:trace contextRef="#ctx0" brushRef="#br0" timeOffset="10">1638 3856 5248,'0'1'232,"1"1"0,0-1 0,0 0 0,0 1 0,1-1 0,-1 0 0,0 0 0,0 1 0,0-1 0,1 0 0,0-1 0,-1 2 0,0-2 0,1 1-232,7 4 506,-3-1-315,0-1-1,0 0 0,4 1-190,10 6 149,-16-8-73,3 2 143,-1 0-1,2-1 1,-2 0-1,2 0 1,-2-1-1,8 2-218,-12-4 40,0 0-1,0 0 1,1 0 0,-1 0-1,0-1 1,1 0-1,-1 1 1,0-1 0,1 0-1,-1 1 1,0-2-40,24-13-264,-15 9-153,-7 3-62,0 0-1,0 0 1,4-3 479,2-6-6055,-10 9 4060</inkml:trace>
  <inkml:trace contextRef="#ctx0" brushRef="#br0" timeOffset="11">1894 3865 3328,'3'-14'4669,"-1"0"-3504,0-23 22,0 23-834,-2 0 0,0 0 0,-1-2-353,-2-17 52,-12-102-344,-18-71 292,29 185-173,-4-15-1276,-4-9 1449,5 23-2026,4 13-182</inkml:trace>
  <inkml:trace contextRef="#ctx0" brushRef="#br0" timeOffset="12">1194 3949 3072,'0'0'976,"0"0"-507,0 0 171,0 0 192,0 6 629,0 15-241,-1 1-1,-1 0 1,-4 18-1220,-10 57 1064,-1 67-1064,16-154-8,-2 56 294,4 16-286,-1-30-409,2-54-2289,2-5-86</inkml:trace>
  <inkml:trace contextRef="#ctx0" brushRef="#br0" timeOffset="13">1142 4491 5376,'-1'2'615,"0"0"0,0 0 0,0 0 0,0 0 0,0 0 0,-1 0 0,1 0 0,-1 0 0,0 0-615,1-1 73,-1 1 0,0-1 0,1 0 0,-1 0 0,0 0 0,1-1 0,-1 1 0,0 0 0,0-1 0,0 1 0,0-1 0,0 1 0,0-1 0,0 0 1,0 0-1,-1 0-73,-24-2 810,0 0 1,1-2 0,-16-5-811,28 6 41,0 1 0,-1 0 1,2 1-1,-2 1-41,14 0-44,0 0 0,1 0 0,-2 0 0,2 0 0,-2 0 0,2 0 1,-1 0-1,0 0 0,0-1 0,0 1 0,1 0 0,-2-1 44,2 1-260,-1-1-1,1 0 1,-1 1-1,1-1 1,0 0-1,0 1 1,0-1-1,0 0 1,-1 1 0,1-1-1,0 0 1,0 1-1,0-1 1,0 0-1,0 1 1,0-1-1,0 0 261,0-7-2970</inkml:trace>
  <inkml:trace contextRef="#ctx0" brushRef="#br0" timeOffset="14">1763 3892 3328,'9'24'2159,"-7"-21"-1895,0 1-1,0 0 1,-1 0 0,0 0 0,0 0 0,0 0-1,0 0 1,0 0 0,-1 2-264,-1 40 2075,-4 19-2075,3-48-29,2 0-1,0 0 1,2 9 29,9 51-313,-4-30 111,5 26-56,-6-40 207,-5-22-174,0 0 0,0 1-1,-2-1 1,0 1 225,1 15-2966,0 1-1335,0 11 6421,2-35 2600,4 0-3346,4-1-572,27 5 1142,-17-3-1068,-1-1 0,3-2-876,9 2 211,30 2-1494,27-1 1283,-73-5-2352</inkml:trace>
  <inkml:trace contextRef="#ctx0" brushRef="#br0" timeOffset="15">1170 368 5376,'-15'-8'2112,"9"5"-1664,-1 1 960,7 2 288,0 0-224,0 5 0,3 3-768,3 2-256,4 2-288,-1-4-1376,0-5-544,-7-8-2112</inkml:trace>
  <inkml:trace contextRef="#ctx0" brushRef="#br0" timeOffset="16">1500 1821 2048,'-3'0'1452,"5"2"1315,9 0 703,-10-2-4397,13 4 1584,-1-2 0,1 0 1,-1 0-1,1-1 0,2 0-657,111-1 1989,-99-2-1578,-4-2 26,25 2-48,-45 2-353,0 0 0,0 0 0,0 0 0,0 0 0,0 1 0,-1 0 0,1 0 0,2 1-36,-1 0-4,0-1-1,0 1 0,0-1 1,0 0-1,0 0 1,0-1-1,3 0 5,22 3 38,-15 0 269,-6-1-1463,-2-2-2790,-4-1-987,0-6 1381</inkml:trace>
  <inkml:trace contextRef="#ctx0" brushRef="#br0" timeOffset="17">2092 1870 1536,'-2'-2'-1405,"2"2"5819,2 1 1357,2 0-4765,1-1-915,0 0 0,1 1-1,-1 0 1,0 1 0,0-1-1,0 1 1,4 1-91,-1 1-3,-1 0-1,1 0 1,-1 0 0,0 1-1,0 0 1,0 0 0,-1 1-1,0 0 1,0 0 0,-1 0-1,1 1 1,-1 0 0,0 0-1,-1 0 1,0 0 0,2 6 3,13 41-120,8 20-107,-22-62 206,3 6 18,0 1 0,5 5 3,-7-11 3,1 0 0,0 4-3,-2-3 26,2-1 1,0 1-27,8 9 164,1 0 1,1-2-1,10 10-164,-1-1-45,-20-21 13,0 0 0,-1 1 0,1-1 0,-2 1 0,0 0 0,2 10 32,6 8-1536,-10-22-1157</inkml:trace>
  <inkml:trace contextRef="#ctx0" brushRef="#br0" timeOffset="18">1876 2355 3840,'-2'-1'910,"0"0"-44,6 1 616,-4 0-703,0 0-16,0 0-118,0 0-69,0 0-187,0 0 129,0 0 111,0 5 667,0-2-1102,0-1 0,0 0 0,1 0-1,-1 0 1,1 0 0,-1 1 0,2-1 0,-2 0 0,1 0 0,0 0 0,1 1-194,17 21 580,-10-12-397,15 16-224,-12-14-94,10 15 135,14 29-296,-15-23-443,14 16 739,-18-25-499,-12-17 193,1-1 0,-1-1 0,2 1 1,5 6 305,30 27-4267,-36-35 1766</inkml:trace>
  <inkml:trace contextRef="#ctx0" brushRef="#br0" timeOffset="19">2232 2766 5632,'15'1'3457,"-13"-1"-3218,1 0 1,0 0-1,-1 0 0,1 0 0,0 0 0,-1 0 0,1 0 0,0-1 0,0 0 0,-1 1 1,1-1-1,0 0 0,-1 0 0,2-1-239,1-1 85,4-3 133,-1 1 0,1-1 0,-1 0 0,0 0 0,-1-1 0,0 0 0,1-2-218,43-62 378,6-6-735,-53 72 134,0 0 1,0 1 0,1 0-1,5-4 223,-8 7-212,0-1 0,0 1-1,0 0 1,0 0 0,0 0 0,0 0-1,0 0 1,0 1 0,0-1 0,0 0-1,0 1 1,1 0 0,-1 0 0,2 0 212,9 3-2976</inkml:trace>
  <inkml:trace contextRef="#ctx0" brushRef="#br0" timeOffset="20">1317 1839 3072,'-1'9'6411,"-3"-7"-3513,-1 0-4133,-13-1 1822,8 1-355,1 0-1,0-1 1,-11 0-232,-11 1 89,13-1-77,1 0 1,-18-2-13,5 1 2,15 0-61,2 0 80,0 0 1,1-1-1,-7-1-21,7 1-7,0-1 0,1 2 0,-5 0 7,7 0-43,-10-3-752,-33 3-1418,52 0 2001,-1 0 0,1 0 1,0 0-1,0-1 0,-1 1 0,1 0 0,0 0 1,-1 0-1,1 0 0,0 0 0,0 0 0,-1 0 1,1 0-1,0 0 0,-1 0 0,1-1 0,0 1 1,0 0-1,0-1 0,-1 1 0,1 0 212,-6-5-2853</inkml:trace>
  <inkml:trace contextRef="#ctx0" brushRef="#br0" timeOffset="21">788 1856 2176,'0'0'99,"0"0"0,-1 0 0,1 0 0,0 0-1,0 0 1,0 0 0,0 0 0,-1 0 0,1 0 0,0 0 0,0 1 0,0-1 0,0 0 0,0 0 0,0 0-1,0 0 1,0 1 0,0-1 0,0 0 0,0 0 0,0 0 0,0 0 0,0 0 0,-1 0 0,1 0-1,0 0 1,0 0 0,0 1 0,0-1 0,0 0 0,0 0 0,0 0 0,0 1-99,0-1 88,0 0 0,0 0 0,0 0 1,0 0-1,0 1 0,0-1 0,0 0 1,0 1-1,0-1 0,-1 0 0,1 0 0,0 0 1,0 0-1,0 1 0,0-1 0,0 0 1,0 0-1,0 1 0,-1-1 0,1 0 0,0 0 1,-1 0-1,1 0 0,0 0-88,-2 2 236,-1-2-1,0 2 0,1 0 1,-1-1-1,1 0 1,0 1-1,0 0 1,0 0-1,0 1-235,-1-1 91,0 1-1,1-1 1,0 0-1,-1 0 0,0 0 1,0-1-1,0 1 1,-1 0-91,-33 15 498,-3 2-116,26-14-355,1 1 1,-1 1 0,1 0 0,0 1-1,0 0 1,1 0 0,0 2 0,1-1-1,0 2 1,-6 6-28,14-13 9,-12 12 44,1 1 1,1 1 0,1 0 0,-4 8-54,1 1 1,-10 14-1,17-30-2,0 0 1,0 0-1,-1-2 1,-9 8 1,-1-1 45,0-1 0,-17 9-45,-3 0-3136,35-21 1670</inkml:trace>
  <inkml:trace contextRef="#ctx0" brushRef="#br0" timeOffset="22">1002 2304 1664,'-2'0'135,"0"0"-1,1-1 1,-1 1-1,0 0 1,1 0-1,-1 1 1,0-1 0,0 0-1,0 0 1,0 1-1,1 0 1,-1-1 0,0 0-1,0 2-134,-10 1 457,-69 17-238,70-19-560,-1 0-1,0-1 1,-4 0 341,7 0-1611,5 0 726</inkml:trace>
  <inkml:trace contextRef="#ctx0" brushRef="#br0" timeOffset="23">776 2333 4096,'0'1'247,"-1"0"1,0-1-1,1 1 1,-1 0-1,0 0 1,0 0 0,1-1-1,0 2 1,-1-2-1,1 1 1,-1 1-248,-5 9 1751,-2-2-936,4-4-550,0 1 1,-1-1-1,-1 1-265,1-2 168,-1 2 1,1 0-1,0-1 0,-2 4-168,-5 7 122,2-2-21,0 0 1,-4 8-102,3-6 325,-8 12-325,-64 73 1141,61-77-1214,-20 14 73,31-27 4,5-5-154,-13 10-2799,16-15 1242,2-2-687</inkml:trace>
  <inkml:trace contextRef="#ctx0" brushRef="#br0" timeOffset="24">406 2670 4480,'-2'-4'725,"0"0"1,1 0-1,-2 0 1,2 0-1,0-1 1,0 1-1,0-1-725,-5-16 612,-4-5-271,5 10 40,-1 0-1,-1 1 1,-2-4-381,-2 1 146,-1 1 0,0 0 0,-7-6-146,5 8-2950,-15-14 2950,10 13-4624,11 10 2027</inkml:trace>
  <inkml:trace contextRef="#ctx0" brushRef="#br0" timeOffset="25">354 2500 4480,'0'0'1445,"0"1"-395,1 0 1809,0 1-2698,0 0 0,0 0 0,0 0 0,0 0 0,0 1 0,0-1 1,-1 0-1,0 1 0,1-1 0,-1 0 0,1 0 0,-1 0 0,0 1 0,0-1 0,-1 0 0,1 1 0,-1-1 0,1 0 0,0 1 0,-1-1 0,0 0 0,0 0 0,0 0 0,0 0 0,0 0 0,-1 1-161,-4 4 17,-1 1 0,1-1 0,-1 0 0,0 0 1,-2 0-18,0 0-61,1 1 0,-1 1 1,-1 3 60,-71 82-1483,77-89 1315,-2 1 0,1-1-1,-1 0 1,0 0 0,0-1 0,0 1-1,0-2 1,-1 1 0,-2 0 168,9-3-104,-5 0-161,0 1-1,0 0 1,1-2 0,-2 2 265,-5-2-4169,8 0 1679,3 0 634</inkml:trace>
  <inkml:trace contextRef="#ctx0" brushRef="#br0" timeOffset="26">61 2801 1664,'-1'0'77,"1"1"0,0-1-1,0 1 1,-1-1 0,1 1 0,0-1-1,0 1 1,-1-1 0,1 1 0,0-1 0,0 1-1,0 0 1,0-1 0,0 1-77,-3 10 888,-22 21 1858,25-32-2687,0 2 0,-1-1 1,0-1-1,1 2 0,0-1 0,0 0 0,-1 0 1,1 0-1,0 0 0,0 0 0,0 0-59,-2 6 277,1-3-181,0 0 0,1 1 1,0-1-1,0 1 0,0-1 0,1 4-96,0 7 271,-2-13-276,1 1-1,0-1 1,1 0 0,-1 1-1,0-1 1,0 0 0,1 0-1,0 0 1,0 0 0,-1 1-1,1-1 1,0 0 0,0 0-1,0 0 1,1 0 5,-2-1 5,1 1 0,0-1 0,0 1 0,0-2 0,0 2 0,0-1 0,0 0 0,0 0 0,0 0 0,0-1 0,1 2 0,-1-2 0,0 1 0,1 0 0,-1-1 0,0 1 0,1-1 0,-1 1 0,0-1 0,1 0 0,0 0 0,-1 0 0,0 1 0,1-1 0,0 0 0,-1-1 0,0 1 0,1 0 0,-1 0 0,1 0 0,-1-1 0,1 0-5,26-9 726,-23 8-658,-1 1 0,0-1 0,0 0 1,1 0-1,-1 0 0,0 0 0,0 0 1,0-1-1,0 0 0,0-1-68,4-4 249,0 0-1,0-1 1,-2-1-1,1 1 1,5-10-249,-12 17 19,1 0 1,0 0 0,-1 0-1,1 0 1,-1 0-1,0-1 1,1 1 0,-1 0-1,0-1 1,-1 1 0,1-1-1,-1 1 1,1 0 0,-1-2-20,0 2-11,1 1 0,0-1 1,-1 1-1,0-1 1,1 1-1,-1 0 1,0-1-1,1 1 1,-2 0-1,2-1 0,-1 1 1,0 0-1,-1 0 1,2 0-1,-2 0 1,1 0-1,-1 0 1,1 0-1,0 1 0,-1-1 1,1 0-1,-1 1 11,1-1-18,0 1-1,0 0 0,0 0 0,0 0 0,0 0 0,0 1 0,0-1 1,0 0-1,0 0 0,0 0 0,1 1 0,-2-1 0,2 1 1,-2-1-1,2 0 19,-16 10-513,11-6 220,-15 9-948,12-8 1005,1 1 0,-1-1 1,0-1-1,0 0 0,-1 0 0,-3 0 236,11-3 7,-1-1-1,1 0 1,0 0-1,0 0 1,0 0-1,-1 0 1,1 0-1,0 0 1,-1-1-1,2 1 1,-2 0-1,1 0 1,0-1-1,-1 1 1,2-1-1,-2 1 1,2-1-1,-2 0 1,1 1 0,0-1-1,1 0 1,-2 0-1,2 0 1,-1 0-1,0 0 1,0 1-1,0-2 1,1 1-1,-1 0-6,0-1-377,1 2 0,-1-2-1,1 1 1,-1-1 0,0 1 0,1 0-1,0-1 1,0 1 0,0 0 0,0-1 377,0-6-2059</inkml:trace>
  <inkml:trace contextRef="#ctx0" brushRef="#br0" timeOffset="27">55 2851 3072,'0'2'328,"-1"0"1,1 0-1,0-1 1,-1 0 0,0 1-1,1 0 1,-1-1-1,0 0 1,1 1-1,-1-1 1,-1 2-329,1-3 106,1 1 0,-1 0 0,0 0 0,1 0 1,-1-1-1,0 1 0,1 0 0,-2-1 0,2 1 1,-1 0-1,0-1 0,0 1 0,0-1 0,0 1 1,0-1-1,0 0 0,0 0 0,-1 1-106,2-1 11,0 0 0,-1-1 0,1 1 0,-1 0 1,1 0-1,0 0 0,-1 0 0,0 0 0,1-1 0,-1 1 0,1 0 0,0-1 0,-1 1 1,1 0-1,-1 0 0,1-1 0,0 1 0,0-1 0,-1 1 0,1 0 0,0-1 0,-1 0 1,1 1-1,0 0 0,0-1 0,0 1 0,0-1 0,0 1 0,0 0 0,0-1 0,0 0 0,0 1 1,0 0-1,0-1-11,0-21 114,0 16 45,0 3-98,1 1 0,-1 0 0,1-1 1,-1 1-1,1 0 0,0 0 1,0 0-1,1 0 0,-2 0 0,2 0 1,-1 0-1,2-1-61,1-2 237,0-1-1,0 1 1,5-3-237,8-5 103,0 1 0,1 0 1,13-6-104,17-10 63,-13 6 5,-8 5-130,9-8 62,-28 19-216,-1 0 0,0 0 0,0-2 0,-1 2 0,1-2 0,2-5 216,-1 1-445,0 0 0,2-8 445,-8 15-565,0 0-1,0 0 1,-1 1-1,1-1 1,-2 0 0,1 0-1,0 0 1,-1-5 565,0 2-2443</inkml:trace>
  <inkml:trace contextRef="#ctx0" brushRef="#br0" timeOffset="28">146 2602 1792,'12'-14'927,"0"1"-1,0 0 1,1 1 0,8-6-927,-13 12 365,24-18 1301,-32 24-1639,0 0 0,0 0-1,1 0 1,-1 0-1,0 0 1,0 0 0,0 0-1,0 0 1,0 0-1,0 0 1,0 0 0,0 0-1,0 0 1,1 0-1,-1 0 1,0 0 0,0 0-1,0 0 1,0 0-1,0 0 1,0 0 0,0 0-1,0 0 1,0 0-1,0 0 1,0 0-1,0 0 1,0 0 0,0 0-1,0 0 1,0 0-1,0 0 1,0 0 0,0 0-1,1 0 1,-1 0-1,0 0 1,0 0 0,0 0-1,0 0 1,0 0-1,0 0 1,0 0 0,0 0-1,0 0 1,0 0-1,0 0 1,0 0 0,0 1-1,0-1 1,0 0-27,1 6 454,-5 9-78,0-4-168,-2 0-1,0 0 1,-1 0 0,1-1 0,-2 0-1,1 0 1,-8 6-208,-14 13 356,-22 17-356,20-19 3,20-17-14,0 1 1,1 1-1,1 0 0,-2 2 11,-1 4-2789,-3 9 2789,9-20-4133,5-6 1552</inkml:trace>
  <inkml:trace contextRef="#ctx0" brushRef="#br0" timeOffset="29">349 2474 3456,'0'0'240,"0"-1"1,1 1 0,-1-1-1,0 0 1,0 1-1,0 0 1,1-1-1,-1 0 1,1 1-1,-1 0 1,0-1-1,1 1 1,0-1 0,-1 1-1,0 0 1,1-1-1,0 1 1,-1 0-1,0-1 1,1 1-1,0 0 1,-1 0-1,1 0 1,0 0 0,-1 0-1,1-1 1,-1 1-1,1 0 1,0 0-241,-1 3 1200,-3 6-878,0 0 0,-1 0 0,0-1 0,-1 0 1,0 0-1,-1 1-322,3-4 99,-8 12 7,0-1 1,0-1 0,-2 0-1,0 0 1,-1-2 0,-8 7-107,-18 12 24,-54 50 69,63-56-162,17-14-168,2-1-1,-7 7 238,17-16-90,2 0 1,-2 0-1,1 0 1,0-1-1,1 1 0,-1 0 1,0 0-1,1 0 1,-1 0-1,0 0 0,1 0 1,0 0-1,0 1 90,0 29-549,0-15 450,0-13 81,0-1 5,0-1-1,0 0 1,0 0 0,0 0 0,1 0 0,-1-1 0,1 1 0,-1 0-1,0 0 1,2 0 13,-2-1 38,3 1-140,-2-1 95,1 0 0,-1-1 0,1 0 0,-1 1 0,0-1 0,1 1 0,-1-1 0,0 0 0,1 0 0,0 0 0,-1 0 0,0-1 0,1 1 0,-1 0 0,0-1 0,1 1 7,25-10-325,-21 8 122,-1 0-87,0 0 0,-1-1-1,0 0 1,0 0 0,2-3 290,6-2-245,18-10 167,-24 15 81,0 0 1,0-1-1,0 0 1,0 0-1,-1 0 0,1-1 1,-1 1-1,0-1 0,2-4-3,-6 8 10,0-1 0,-1 1 0,1-1 0,0 0 0,-1 0 0,0 0 0,0 0 0,0 1 0,1-1-1,-1 0 1,-1 1 0,1-1 0,0-1-10,0-5 351,0 8-185,6 12 223,-2-2-442,-2-7-30,0 1 0,0 0 0,-1 0 0,0-1 0,0 1-1,0 0 1,0 1 83,-1-4-501,0-1-171,0 0-336,1 0-331,1-2-623</inkml:trace>
  <inkml:trace contextRef="#ctx0" brushRef="#br0" timeOffset="30">205 2797 4096,'0'0'188,"-1"-1"1,0 1-1,1 0 1,-1-1-1,0 1 1,1 0-1,-1 0 0,0 0 1,1 0-1,-1 0 1,0-1-1,0 1 1,0 0-1,1 0 1,-1 1-1,0-1 0,1 0 1,-1 0-1,0 0 1,1 0-1,-1 0 1,0 1-189,-1 0 105,0-1 0,0 2 0,1-1 1,-1 1-1,0-1 0,0 0 1,1 1-1,-2 0-105,0 2-40,-1 1-1,1 0 1,0-1 0,0 1 0,0 0-1,0 1 41,-1 6 196,0 1 0,0-1 0,1 1 0,0 0 0,1 0 0,1 1 0,0-2-1,0 2 1,2-1 0,0 1 0,1 8-196,-1-20 22,0 1 1,0 0-1,-1 0 0,1-1 0,0 1 1,1 0-1,-1-1 0,0 1 0,1-1 1,-1 1-1,1-1 0,-1 0 1,1 0-23,-1-1 11,0 0 1,0-1-1,0 1 1,0 0 0,0-1-1,0 1 1,0-1-1,0 1 1,0-1-1,0 0 1,0 1 0,0-1-1,0 1 1,0-1-1,0 0 1,1 0 0,-2 0-1,2 0 1,-1 0-1,0 0 1,0 0 0,0-1-1,0 1 1,0-1-1,1 1 1,-2 0-1,2 0 1,-2-1 0,2 0-1,-2 1 1,2-1-1,-2 0 1,2 1-12,1-3 20,1 0 0,0 0 0,-2 0-1,2-1 1,-2 0 0,2 1 0,-2-1 0,0 0 0,2-1-20,4-10 50,4-13-50,-9 21 11,0 1 13,0-2 28,1 0 0,-2 0 1,1 0-1,0-2-52,-3 8 44,0-2 1,1 1-1,-1 0 1,0 0-1,0 0 1,-1 0-1,1 0 0,0 0 1,-1 0-1,0 0 1,1 1-1,-2-1 1,0-2-45,1 3 54,0 0 1,1 1-1,-2 0 0,2-1 1,-2 1-1,1 0 1,0-1-1,0 1 1,-1 0-1,1 0 1,0 0-1,-1 0 1,0 0-1,1 0 1,0 1-1,-1-1 0,0 0 1,0 1-1,1 0 1,-1-1-1,-1 0-54,2 1 29,0 0-1,-1 0 1,1 0 0,0 0-1,-1 0 1,0 0-1,1 1 1,0-1-1,-1 1 1,1-1-1,0 0 1,-1 1-1,2 0 1,-2-1 0,1 1-1,0 0 1,0-1-1,0 1 1,-1 0-1,2 0 1,-2 0-1,2 0 1,-1 1 0,0-2-1,0 2 1,0-1-1,0 0-28,-1 3 30,1 0-1,0-1 0,-1 0 1,1 1-1,0 0 0,1 0 0,-1 0 1,1 0-1,-1 0 0,1 2-29,1 9-32,1-2-1,1 6 33,-1-8-20,-2-5-14,2 0 0,-1 0 0,1 0 0,3 6 34,-4-9-32,0-1 0,0 0 0,1 1-1,-1-1 1,0 0 0,1 0 0,0 0 0,-1-1-1,1 1 1,0 0 0,-1 0 0,1-1 0,2 1 32,-4-1-45,1-1 1,0 0-1,-1 0 1,1 1-1,0-1 1,-1 0 0,1 1-1,0-1 1,0 0-1,0 0 1,-1 0-1,1 0 1,0 0-1,-1 0 1,1 0 0,0 0-1,0 0 1,0-1-1,-1 1 1,1 0-1,0-1 45,1 1-114,-1-1-1,0 0 0,1 0 0,-1 0 0,0 0 0,0 0 0,1 0 1,-2 0-1,1-1 0,1 0 115,1-3-452,-1 1 0,0-1-1,1 0 1,-1 1 0,-1-2 0,1 1 452,4-22-2901</inkml:trace>
  <inkml:trace contextRef="#ctx0" brushRef="#br0" timeOffset="31">2382 2588 3200,'0'0'1216,"0"0"-928,0 4 384,0-4 224,4 4-320,-2 2 0,5 2-128,-2 1 32,2 1-256,-1 2-192,3 1-128,4 0 64,-1 3 64,2 3-288,2-5-128,-1 0-672,1-1-1472,-4 1 160</inkml:trace>
  <inkml:trace contextRef="#ctx0" brushRef="#br0" timeOffset="32">2370 2673 3456,'1'4'275,"1"-1"-1,0 0 1,-1 1-1,1-1 1,0 0 0,1 0-1,-1 0 1,1 0-1,-1-1 1,2 2-275,7 6 587,0-2 0,4 2-587,6 6 341,19 15-1872,3 6 1531,-27-22-997,-11-9-512</inkml:trace>
  <inkml:trace contextRef="#ctx0" brushRef="#br0" timeOffset="33">2435 2621 3584,'0'5'193,"0"-1"-1,1 0 1,0 0 0,0 0 0,0 0-1,0 0 1,1 0 0,-1 0-1,1 0 1,0-1 0,1 1 0,-1 0-1,1-1 1,1 2-193,7 8 1037,1-1-1,1 0 1,0 0-1037,7 7 464,-11-11-465,11 12-47,2-2 1,1 1 47,-14-11-708,0 0 1,8 8 707,-6-5-5140,-11-11 3215</inkml:trace>
  <inkml:trace contextRef="#ctx0" brushRef="#br0" timeOffset="34">2590 2755 3456,'0'0'1221,"4"0"2336,1 2-3382,-1 0 0,0 1 0,0 0 0,-1-1 0,1 1 0,0 0 0,-1 1 0,0-1 0,1 1-175,2 3 97,-1 1 0,1-1 0,-1 1 0,1 3-97,1 1 77,-1 1 1,-1 0-1,0-1 0,-1 2 1,0-1-1,-1 1 0,-1-1 1,1 14-78,2 59 250,-1-29 721,-4 19-971,0-74-1,0 0 0,-1 0 0,0 0 0,1 0 0,-1 0 0,0-1 0,0 1-1,0 0 1,0-1 0,0 1 0,0 0 0,0-1 0,-1 0 0,1 1 0,0-1 0,-2 0 0,2 0 0,0 0 0,-1 1 0,0-2 1,1 0-49,0 0 1,0 0 0,0 0 0,0 0-1,0 0 1,0 0 0,0 0 0,0-1-1,0 1 1,0-1 0,0 1 0,0 0-1,0-1 1,1 0 0,-2 1 0,2-1-1,-1 0 49,-7-3-203,6 3 189,0 0 1,0-1 0,0 2-1,0-2 1,0 1-1,0-1 1,0 1 0,0-1-1,1 0 1,-1 0 0,0 0-1,1 1 1,-1-1 0,1-1-1,0 1 1,0 0 0,0 0-1,0-1 1,0 0 13,-2-8 26,0 1 0,1-1 0,0 0 1,1 0-27,-5-24 31,5 32-26,-4-15-63,0 0-1,1-3 59,4 18 6,0 1-1,0-2 1,1 2 0,-1-1-1,1 0 1,-1 0-1,1 0 1,0 1-1,0-1 1,0 0-1,1 1 1,0-2-6,-2 3 3,1 0 0,0-1 0,0 2 0,0-2 0,-1 1 0,2 0 0,-2 0 0,2 0 0,-2 1-1,2-1 1,-1 0 0,1 0-3,-1 1 1,-1-1 0,1 1-1,0 0 1,-1 0 0,1 0-1,0 0 1,-1 0 0,1 0-1,0 0 1,0 0 0,0 0-1,-1 0 1,1 0 0,0 0-1,-1 0 1,1 0 0,0 1-1,-1-1 1,1 0 0,0 1-1,-1-1 1,1 0 0,0 1-1,1 0-4,0 1-1,0 0 1,0 0 0,0 0 0,-1 0 0,1 0 0,0 0 0,-1 0-1,0 1 1,1 0 4,9 25-113,-8-19-236,-1-1 0,0 1 0,0 0 0,-2-1 0,2 1 0,-2 0 0,0 0 0,0-1 0,-2 6 349,2-12-417,-1 1 0,0 0 0,1-1 0,-2 0-1,2 1 1,-2-1 0,1 1 0,0-1 0,-1 1 0,0-1 417,-4 3-1909</inkml:trace>
  <inkml:trace contextRef="#ctx0" brushRef="#br0" timeOffset="35">2596 2882 2816,'0'-13'1056,"0"10"-832,0 0 352,0 3 128,0 0-320,0 0-128,0 6-1376,0-1-576,0 3 320,-2 3 288</inkml:trace>
  <inkml:trace contextRef="#ctx0" brushRef="#br0" timeOffset="36">2569 2789 3456,'3'12'1312,"-1"-5"-1024,5 13 640,-1-7 192,3 15-480,3 10-192,0 5-416,1 0-192,-1-2-1472,-2-6-672,-2-8 544,-4-6 352</inkml:trace>
  <inkml:trace contextRef="#ctx0" brushRef="#br0" timeOffset="37">2594 2893 4608,'-4'4'1760,"4"8"-1376,4 9 320,-2-4 32,1 7-288,0 9-96,0-1-640,0-4-192,1-3-1888,-4-7-832</inkml:trace>
  <inkml:trace contextRef="#ctx0" brushRef="#br0" timeOffset="38">2522 2855 5248,'7'-4'2016,"-1"10"-1568,-3 0 512,0 0 160,0 7-256,0 12-32,1 12-416,1 4-96,2-3-192,-1-3-288,-3-4-64,-1-8-1120,1-3-384</inkml:trace>
  <inkml:trace contextRef="#ctx0" brushRef="#br0" timeOffset="39">2532 2942 4992,'6'25'1824,"-6"-7"-1408,3 12 32,-3-14-128,0 3-544,0 0-256,0 1-1664,0-5-672</inkml:trace>
  <inkml:trace contextRef="#ctx0" brushRef="#br0" timeOffset="40">2477 2903 5120,'0'12'2016,"0"-2"-1568,0 15 576,0-8 224,0 6-224,0 8 32,0-2-384,0 2-160,0-5-288,-4-1-384,1-4-128,1 1-992,-1-8-352,-1-4-1568</inkml:trace>
  <inkml:trace contextRef="#ctx0" brushRef="#br0" timeOffset="41">1497 1789 6144,'1'5'2868,"-1"-5"-2771,1 0 1,-1 1 0,0-1 0,0 0 0,0 0 0,0 0 0,0 0 0,0 1 0,0-1 0,0 1-1,1-1 1,-1 0 0,0 0 0,0 0 0,0 1 0,0-1 0,0 1 0,0-1 0,0 0 0,0 0-1,0 0 1,0 1 0,-1-1 0,1 1 0,0-1 0,0 0 0,0 0 0,0 0 0,0 1 0,0-1-1,0 0 1,0 1 0,-1-1 0,1 0 0,0 0 0,-1 0 0,1 0 0,0 1 0,0-1 0,0 0-98,-6 3 192,0-1 0,1 0 0,0 0 0,-1 0 0,0 0 1,0-2-1,0 2 0,0-2 0,0 0 0,0 1-192,-1 0 79,-50 3-4095,-57-4 4016,83-3-2278,1-4-596</inkml:trace>
  <inkml:trace contextRef="#ctx0" brushRef="#br0" timeOffset="-114279">1284 2299 3968,'1'-1'8046,"0"4"-6428,1 4-1682,10 116 3477,-1-22-2904,-2-16-464,-6-50-50,1 19 240,-1 2-235,-2-32 172,0-16-10,-1-15 69,-2-35 66,-4-20-297,2 19 418,0-21-418,7-21 664,3 0 0,11-45-664,-14 113 356,1 1 0,4-12-356,-6 20 116,1 0 0,1 1 0,-1-1 0,1 1 0,1 0 0,1-3-116,-4 8 24,0 0 1,0-1 0,0 1 0,0 0-1,0 0 1,1 0 0,-1 1-1,1-1 1,-1 0 0,1 1-1,-1 0 1,1 0 0,0 0 0,0 0-1,0 0 1,0 0 0,2 0-25,-3 1-2,0 0-1,0 0 1,0 0 0,0 1 0,0-1-1,0 0 1,0 1 0,0-1 0,0 1 0,0 0-1,-1 0 1,1 0 0,0 0 0,0 0 0,-1 0-1,1 0 1,-1 0 0,1 1 0,-1-1 0,1 0-1,-1 1 1,0 0 0,1-1 0,-1 1 0,0 0-1,0 1 3,3 4-15,-1 1-1,0-1 1,-1 1-1,0 0 1,0 0-1,0 0 1,-1 0-1,0 5 16,0 18-3,-2 20 3,1-42-1,-2 13-55,-1 0 0,-1-1 0,-4 11 56,6-21-24,-1-3-69,1 0-1,-1-1 1,-3 8 93,5-12-83,-1 0 0,0 0 0,1 0 0,-1 0 0,0-1 1,0 1-1,-1-1 0,1 1 0,0-1 0,-3 2 83,4-3-9,-1-1 0,1 0 0,0 1 0,0-1 0,0 0 0,-1 0 0,1 0 1,0 0-1,0 0 0,0 0 0,-1 0 9,-1-1 3,9-1-15,-1 1 3,-1 1 0,1 0-1,0 0 1,0 0-1,0 1 1,-1-1 0,1 1-1,0 0 1,-1 1 9,15 4 54,10 5-54,-19-7 57,0 0-47,1 1 1,-1 0-1,0 0 1,0 1-1,-1 1 1,0-1-1,2 3-10,-7-5-7,1 1 1,0 0-1,-1 0 0,0 0 0,0 1 0,-1-1 0,0 1 0,1 0 0,-2 0 1,1 0-1,-1 0 0,0 0 0,0 2 7,0-2 17,-1 1 1,0-1-1,0 1 1,-1-1-1,0 1 1,0 0-1,0-1 1,-1 1-1,0-1 1,0 1-1,0-1-17,-1 0 51,0 0 0,-1 0 0,1-1 0,-1 1 0,0-1 0,0 0 1,-1 0-1,1 0 0,-5 4-51,2-3 70,0-1 0,0 0 0,-1 0-1,0 0 1,0-1 0,0 0 0,-1 0-70,-2 1 44,0-1 0,0 1 0,-1-2 0,-7 2-44,14-4-35,-1 0 1,0 0-1,1-1 0,-1 0 1,0 0-1,0 0 0,1 0 1,-1-1-1,0 0 1,0 0-1,1 0 0,-2-1 35,3 1-270,0-1-1,0 0 0,1 1 0,-1-1 1,0 0-1,1 0 0,0-1 0,-1 1 1,1 0-1,0-1 0,0 1 0,1-1 1,-1 0-1,0 1 0,1-1 1,0 0-1,-1-2 271,-8-17-4821</inkml:trace>
  <inkml:trace contextRef="#ctx0" brushRef="#br0" timeOffset="-160897.57">791 248 4992,'0'0'88,"0"0"1,0 0-1,0 0 0,0 0 1,0 0-1,0 0 0,0 0 1,0 0-1,0 0 1,0 0-1,0 0 0,0 0 1,0 0-1,0 0 0,0 0 1,0 0-1,0 0 1,0 0-1,0 0 0,0 0 1,0 0-1,0 0 0,0 0 1,0 0-1,0 0 1,0 0-1,0 0 0,0 0 1,0 0-1,1 0-88,0 5 2148,1 8-915,3 88-727,3 29-132,-6-103-372,18 320 172,-20-334-179,-1 2-35,1 1 0,1 0 0,1-1-1,3 15 41,-5-30 2,1 4 20,0 0 0,1 0 0,-1 0 0,1 0 0,0 2-22,-2-6-4,0 0 0,1 0-1,-1 0 1,0 0-1,0 0 1,0 0 0,0 0-1,0 0 1,0 0-1,0 0 1,0 0 0,0 0-1,0 0 1,0 0 0,0 0-1,1 0 1,-1 0-1,0 0 1,0 0 0,0 0-1,0 0 1,0-1-1,0 1 1,0 0 0,0 0-1,0 0 1,0 0 0,0 0-1,0 0 1,0 0-1,0 0 1,0 0 0,0 0-1,0 0 1,0 0 0,1 0-1,-1 0 1,0 0-1,0-1 1,0 1 0,0 0-1,0 0 1,0 0-1,0 0 1,0 0 0,0 0-1,0 0 1,0 0 0,0 0-1,-1 0 1,1 0-1,0 0 5,2-5-214,0-106-352,0-178 870,3 200 934,-5-35-1244,0 121-49,0-1 0,0 1 0,-1-1 0,1 1 0,-1-1 0,0 1 0,0 0-1,-1-1 1,1 1 0,0 0 0,-1 0 0,0 0 55,-1-4-863,3 7-322,0 2-210,0 1 529,0 0 867,0 0 0,-1 0 1,0 0-1,1 0 1,-2 1-2,-1 13 425,-9 85 1121,-5 212-474,17-112-853,2-182-1179,0 0 0,4 15 960,-4-27-2027,3-2-367</inkml:trace>
  <inkml:trace contextRef="#ctx0" brushRef="#br0" timeOffset="-142925.29">1419 587 6528,'-1'3'4745,"-2"6"-3016,0 3-1816,1 1 0,0-1 0,1 1 0,0 0 0,1 0 87,-2 24-1010,-1-21 818,2-11 236,0-12 931,3 4-1502,-1-1-6642,-2 3 4305</inkml:trace>
  <inkml:trace contextRef="#ctx0" brushRef="#br0" timeOffset="4598.35">1625 346 3584,'0'0'1221,"1"0"-979,-1 1-1,0-1 1,0 0-1,0 0 1,0 0-1,0 0 1,0 0-1,0 1 1,0-1-1,0 0 1,0 0-1,0 0 1,1 0-1,-1 0 0,0 0 1,0 1-1,0-1 1,0 0-1,0 0 1,1 0-1,-1 0 1,0 0-1,0 0 1,0 0-1,0 0-241,6-5 1926,-6 6-1890,-1 0 1,1 0 0,-1 0 0,1 1 0,0-1 0,-1 0-1,1 0 1,0 0 0,0 0 0,0 0 0,-1 0 0,1 1 0,1-1-1,-1 0 1,0 0 0,0 1-37,0 3 339,0-4-195,0-1-70,0 0-31,0-14 309,0 13-329,0 1-1,0 0 1,0 0 0,0 0 0,0 0-1,0 0 1,0 0 0,0 0 0,0 0-1,0 0 1,0 0 0,0-1 0,0 1-1,-1 0 1,1 0 0,0 0 0,0 0-1,0 0 1,0 0 0,0 0 0,0 0-1,0 0 1,0 0 0,0 0 0,0 0-1,0 0 1,0 0 0,0-1 0,-1 1-1,1 0 1,0 0 0,0 0-1,0 0 1,0 0 0,0 0 0,0 0-1,0 0 1,0 0 0,0 0 0,-1 0-1,1 0 1,0 0 0,0 0 0,0 0-1,0 0 1,0 1 0,0-1 0,0 0-1,0 0 1,0 0 0,0 0 0,0 0-1,-1 0-22,0 7 577,0 13-409,1-17-166,0 8 51,6-42-5594,-2 19 2096</inkml:trace>
  <inkml:trace contextRef="#ctx0" brushRef="#br0" timeOffset="12133.34">1620 369 1280,'0'0'137,"0"0"1,0 0-1,0 0 0,0 0 1,0 0-1,0 0 0,0 0 1,0 0-1,0 0 1,-1 0-1,1 0 0,0 0 1,0 0-1,0 0 0,0 1 1,0-1-1,0 0 0,0 0 1,0 0-1,0 0 1,0 0-1,0 0 0,0 0 1,0 0-1,0 1 0,0-1 1,0 0-1,0 0 0,0 0 1,0 0-1,0 0 0,0 0 1,0 0-1,0 0 1,0 1-1,0-1 0,0 0 1,0 0-1,0 0 0,0 0 1,0 0-1,0 0-137,5 1 1463,7-2-1074,-9 0-237,-1 0-1,1 0 1,0 0 0,-1-1 0,1 1-1,-1-1 1,0 0 0,1 0-1,-1 0 1,0 0 0,0 0-1,0 0 1,0 0 0,-1-1 0,1 1-1,-1-1 1,1 0-152,5-8 333,-3 5 55,-4 6-379,0 0 0,0 0 0,0 0 0,0 0 0,0 0 0,1 0-1,-1 0 1,0 0 0,0 0 0,0 0 0,0 0 0,0 0 0,0 0 0,0 0-1,0 0 1,0 0 0,0 0 0,0-1 0,0 1 0,0 0 0,0 0 0,0 0-1,0 0 1,0 0 0,0 0 0,0 0 0,0 0 0,0 0 0,0 0 0,0 0-1,0 0 1,0-1 0,0 1 0,0 0 0,0 0 0,0 0 0,0 0-1,0 0 1,0 0 0,0 0 0,0 0 0,0 0 0,0 0 0,0 0 0,0 0-1,0 0 1,0-1 0,0 1 0,0 0 0,0 0 0,0 0 0,0 0 0,0 0-9,-5 2 90,1 1 0,0-1 1,0 1-1,-3 2-90,-6 4-73,-3-1 41,13-7 40,0 0 1,1 0-1,-1 0 0,1 0 0,-1 1 0,0 0-8,2-2-8,1 1 0,-1 0 0,0 0 0,1-1 0,-1 1 0,0 0 0,1 0-1,-1 0 1,1-1 0,0 1 0,-1 0 0,1 0 0,0 0 0,-1 0 0,1 0 0,0 0 0,0 0 0,0 0 0,0 0 0,0 1 8,0-2 4,0 0 0,0 1 0,0-1 0,0 0 0,0 0-1,0 1 1,0-1 0,0 0 0,0 0 0,0 1 0,1-1 0,-1 0 0,0 0 0,0 1 0,0-1 0,0 0 0,1 0 0,-1 1 0,0-1 0,0 0 0,0 0 0,1 0 0,-1 0 0,0 0 0,0 1 0,1-1 0,-1 0 0,0 0 0,0 0 0,1 0 0,-1 0 0,0 0 0,1 0 0,-1 0 0,0 0 0,0 0 0,1 0 0,-1 0 0,0 0 0,0 0 0,1 0 0,-1 0 0,0 0 0,1 0 0,-1 0 0,0 0 0,0-1 0,1 1 0,-1 0 0,0 0 0,0 0-4,14-8 95,-2 0-10,-10 7-97,0 0 1,0 0 0,0 0-1,0 0 1,-1-1-1,1 1 1,0-1 0,-1 1-1,1-1 1,-1 0 0,1 0-1,-1 1 1,0-1 0,1-1 11,-2 2-2,0 1-1,0-1 1,1 1 0,-1-1 0,0 0 0,0 1 0,0-1 0,0 1 0,0-1 0,0 1 0,0-1 0,0 0 0,0 1-1,0-1 1,-1 1 0,1-1 0,0 0 2,0 1-2,0 0-1,-1 0 1,1 0 0,0-1-1,0 1 1,0 0-1,-1 0 1,1 0-1,0 0 1,0-1-1,-1 1 1,1 0 0,0 0-1,0 0 1,-1 0-1,1 0 1,0 0-1,-1 0 1,1 0 0,0 0-1,0 0 1,-1 0-1,1 0 1,0 0 2,-2 0 19,1 1 0,-1-1 0,1 0 0,-1 1 0,1 0 0,-1-1 0,1 1 0,0 0 0,0 0 0,-2 0-19,2 0 5,-1 1 1,1-1-1,0 0 1,-1 1 0,1-1-1,0 1 1,0-1 0,0 1-1,0-1 1,0 1-1,1 0 1,-1 0 0,0-1-1,1 1 1,-1 0-1,1 0 1,0 0 0,-1-1-1,1 1-5,0-1 112,0-1-106,10 1 84,-8-2-97,1 1 0,-1-1 0,1 0 0,-1-1 0,1 1 0,-1 0-1,0-1 1,0 1 0,1-1 0,-1 0 0,0 0 0,-1 0 0,1 0 0,0 0 0,-1 0-1,1 0 1,-1-1 0,1 0 7,-1 2 0,-1 1-1,0-1 1,0 1-1,0-1 1,0 1-1,0-1 1,0 1-1,0 0 1,0-1-1,0 1 1,-1-1-1,1 1 1,0-1-1,0 1 1,0-1-1,0 1 1,-1 0-1,1-1 1,0 1-1,0 0 1,-1-1-1,1 1 1,0 0-1,-1-1 1,1 1-1,0 0 1,-1-1-1,1 1 1,0 0-1,-1 0 1,1-1-1,-1 1 1,1 0-1,0 0 1,-1 0-1,1 0 1,-1 0-1,1 0 1,-1-1 2,0 1-1,0 0 1,0 0-1,1 0 1,-1-1-1,0 1 1,0 0-1,0 0 1,0 1-1,1-1 1,-1 0-1,0 0 1,0 0-1,0 0 1,1 1-1,-1-1 1,0 0-1,0 1 0,1-1 1,-2 1-2,1 0 17,-1 0 1,1 1 0,-1-1-1,1 1 1,0-1-1,-1 1 1,1 0-1,0 0 1,0-1-1,0 1 1,0 0-1,0 0 1,1 0-1,-1 0 1,1 0-1,-1 0 1,1 0-1,0 0 1,-1 0-1,1 0 1,0 0-1,1 0 1,-1 0-1,0 0 1,0 0 0,1 0-1,-1 0 1,2 2-18,-2-3-13,0-1 0,0 0 0,0 1 0,0-1 0,0 0 0,1 1 0,-1-1 0,0 1 0,0-1 0,0 0 0,1 1 0,-1-1 0,0 0 0,0 0 0,1 1 0,-1-1 1,0 0-1,0 0 0,1 1 0,-1-1 0,0 0 0,1 0 0,-1 0 0,1 1 0,-1-1 0,0 0 0,1 0 0,-1 0 0,0 0 0,1 0 0,-1 0 0,1 0 0,-1 0 0,0 0 1,1 0-1,-1 0 0,1 0 0,-1 0 0,0 0 0,1 0 0,-1-1 0,0 1 0,1 0 0,-1 0 0,0 0 0,1-1 0,-1 1 0,0 0 0,1 0 0,-1-1 0,0 1 0,1 0 0,-1 0 1,0-1 12,2-1-38,1-1 1,-1 1 0,0-1 0,-1 0-1,2-1 38,-1 1 17,-1 0-1,0 1 0,0-1 1,0 0-1,0 0 0,0 0 1,-1 0-1,1-1-16,-1 4 2,0-1 1,0 1-1,0-1 0,0 1 0,0-1 1,0 1-1,0-1 0,0 1 1,0-1-1,0 0 0,0 1 0,0-1 1,-1 1-1,1-1 0,0 1 1,0 0-1,0-1 0,-1 1 1,1-1-1,0 1 0,-1-1 0,1 1 1,0 0-1,-1-1 0,1 1 1,-1 0-1,1-1 0,0 1 0,-1 0 1,1-1-1,-1 1 0,1 0 1,-1 0-1,1 0 0,-1 0 0,1-1 1,-1 1-1,1 0 0,-1 0 1,1 0-1,-1 0 0,1 0 1,-1 0-1,1 0 0,-1 0 0,1 0 1,-1 1-1,1-1 0,-1 0 1,0 0-3,0 1-2,-1-1 1,1 1-1,0-1 1,-1 1-1,1 0 0,0 0 1,-1-1-1,1 1 1,0 0-1,0 0 1,0 0-1,0 0 1,0 1-1,0-1 2,0-1-7,1 1 1,0-1-1,-1 1 0,1-1 0,0 1 0,-1-1 1,1 1-1,0-1 0,0 1 0,-1-1 0,1 1 0,0-1 1,0 1-1,0-1 0,0 1 0,0 0 0,0-1 1,0 1-1,0-1 0,0 1 0,0-1 0,0 1 1,0 0-1,0-1 0,0 1 0,1-1 0,-1 1 0,0-1 1,0 1-1,1-1 0,-1 1 0,0-1 0,1 1 1,-1-1-1,0 1 0,1-1 7,-1 0-49,0 0 0,0 1 1,0-1-1,0 0 0,0 0 0,1 0 1,-1 0-1,0 0 0,0 0 0,0 0 1,0 0-1,0 0 0,0 0 0,0 0 1,0 0-1,0 0 0,0 0 0,1 0 0,-1 0 1,0 0-1,0 0 0,0 0 0,0 0 1,0 0-1,0 0 0,0-1 0,0 1 1,0 0-1,0 0 0,0 0 0,0 0 1,1 0-1,-1 0 0,0 0 0,0 0 1,0 0-1,0 0 0,0 0 0,0 0 1,0 0-1,0 0 0,0-1 49,2-1-2965</inkml:trace>
  <inkml:trace contextRef="#ctx0" brushRef="#br0" timeOffset="21687.41">1674 333 2944,'-1'-5'6502,"1"4"-6444,-8 1 1067,6 0-980,-1 0 1,0 0 0,1 0-1,-1 0 1,1 0 0,-1 1-1,1-1 1,-1 1 0,1 0-1,-1 0 1,1 0 0,-1 0-1,1 0-145,-4 2 139,1 1-1,0-1 0,-3 3-138,7-5 0,-1 1 0,0 0 1,1-1-1,-1 1 0,1 0 0,0-1 0,-1 1 0,1 0 0,0 0 0,0 0 0,0 1 0,1-2 1,0-1 0,0 1 0,-1-1 0,1 0-1,0 1 1,0-1 0,0 0 0,0 1 0,0-1 0,0 0 0,0 1-1,0-1 1,0 1 0,1-1 0,-1 0 0,0 1 0,0-1-1,0 0 1,0 1 0,0-1 0,1 0 0,-1 1 0,0-1 0,0 0-1,0 0 1,1 1 0,-1-1-1,1 1 8,0-1 1,-1 0-1,1 1 0,0-1 1,0 1-1,-1-1 0,1 0 1,0 0-1,0 0 0,0 1 1,1-1-9,1 0 8,1 0 0,-1 0 0,1 0 0,-1-1 0,3 1-8,-4-1-4,1 0 1,0 0-1,-1 0 0,1 0 0,-1 0 1,1 0-1,-1-1 0,0 1 1,1-1-1,-1 0 0,0 0 4,0 1 0,-1 0 1,0 0-1,-1 0 0,1 0 0,0 0 0,0-1 0,0 1 1,-1 0-1,1 0 0,0-1 0,-1 1 0,1 0 0,-1-1 0,0 1 1,1-1-1,-1 1 0,0 0 0,0-1 0,0 1 0,0-1 0,0 1 1,0-2-1,-1 3-1,1-1 1,0 0 0,0 0 0,-1 0-1,1 1 1,0-1 0,-1 0 0,1 0-1,0 1 1,-1-1 0,1 0-1,-1 1 1,0-1 0,1 0 0,-1 1-1,1-1 1,-1 1 0,0-1 0,1 1-1,-1 0 1,0-1 0,-1 0-14,0 1-1,1-1 0,-1 1 1,1 0-1,-1 0 0,1-1 1,-1 1-1,0 0 1,1 0-1,-1 0 0,0 1 15,-1-1 44,1 0 0,-1 1 0,1 0 0,0-1 0,-1 1 0,1 0-1,0 0 1,-1 0 0,1 1 0,0-1 0,0 0 0,0 1 0,0-1 0,-1 3-44,2-4-1,1 1 1,-1-1-1,1 1 1,-1 0 0,1-1-1,-1 1 1,1 0-1,0 0 1,-1-1 0,1 1-1,0 0 1,0 0-1,0 0 1,-1 0 0,1-1-1,0 1 1,0 0 0,0 0-1,0 0 1,1-1-1,-1 1 1,0 0 0,0 0-1,0 0 1,1-1-1,-1 1 1,0 0 0,1 0-1,-1-1 1,0 1-1,1 0 1,-1-1 0,1 1-1,-1 0 1,1-1-1,0 1 1,-1-1 0,1 1-1,0-1 1,-1 1-1,1-1 1,0 1-4,1 0-1,-1 0 1,0-1-1,1 1 0,-1-1 1,1 1-1,-1-1 1,1 1-1,-1-1 0,1 0 1,-1 0-1,1 0 1,-1 0-1,1 0 0,-1 0 1,1 0-1,-1 0 1,0-1-1,1 1 0,-1-1 1,1 1-1,0-1 5,-1 0-3,1 0 0,-1 0 0,0 0-1,0 1 1,0-2 0,1 1-1,-1 0 1,0 0 0,-1 0 0,1 0-1,0-1 1,0 1 0,0 0 0,-1-1-1,1 0 4,-1 2 2,0 0-1,0-1 0,1 1 1,-1-1-1,0 1 0,0-1 0,0 1 1,0-1-1,0 1 0,0-1 1,-1 1-1,1-1 0,0 1 0,0 0 1,0-1-1,0 1 0,0-1 0,-1 1 1,1-1-1,0 1-1,-1-1-3,1 1 0,-1-1-1,0 1 1,1-1 0,-1 1 0,0-1 0,1 1-1,-1 0 1,0-1 0,1 1 0,-1 0-1,0 0 1,0-1 0,1 1 0,-1 0 0,0 0 3,-4-1 9,1 1 0,0 0 0,0 0 0,-1 0-1,-1 1-8,5-1 1,0 0-1,0 0 0,0 0 1,0 0-1,1 1 0,-1-1 1,0 0-1,0 0 0,0 1 1,0-1-1,0 1 0,0-1 1,0 1-1,1-1 0,-1 1 1,0 0-1,0-1 0,1 1 1,-1 0-1,0-1 0,1 1 1,-1 0-1,1 0 0,-1 0 1,1 0-1,-1-1 0,1 1-7,0 0 1,1-1-1,-1 1 0,0-1 1,0 1-1,0-1 0,1 1 1,-1 0-1,0-1 1,1 1-1,-1-1 0,0 0 1,1 1-1,-1-1 0,0 1 1,1-1-1,-1 1 1,1-1-1,-1 0 0,1 1 1,-1-1-1,1 0 0,-1 0 1,1 1-1,0-1 0,-1 0 1,1 0-1,-1 0 1,1 0-1,-1 0 0,1 0 7,2 1-60,-1 0-1,0-1 1,1 1-1,-1-1 1,1 0-1,-1 0 1,2 0 60,-3 0-15,1 0 0,0 0 0,0-1 0,0 1 0,-1-1 0,1 0 0,0 1 1,-1-1-1,1 0 0,0 0 0,-1 0 0,1 0 0,-1 0 0,1-1 0,-1 1 0,0 0 1,0-1-1,1 0 15,-1 1-2,0-1 0,-1 1 0,1 0 0,-1-1 0,1 1 0,-1-1 0,1 1 0,-1-1 0,0 0 0,0 1 0,0-1 0,0 1 0,0-1 0,0 0 0,0 1 0,0-1 0,-1 1 0,1-1 0,0 1 0,-1-1 0,0 0 2,1 1 9,0 1 0,0 0 0,0-1 0,0 1 0,-1 0 0,1-1 0,0 1 0,0 0 1,0 0-1,0-1 0,-1 1 0,1 0 0,0 0 0,0-1 0,0 1 0,-1 0 0,1 0 0,0 0 0,0-1 0,-1 1 0,1 0 0,0 0 0,0 0 0,-1 0 0,1 0 0,0 0 0,-1 0 0,1-1 0,0 1 0,-1 0 0,1 0 0,0 0 0,-1 0-9,1 1 11,-1-1 0,0 0 0,1 1-1,-1-1 1,0 0 0,1 1 0,-1-1 0,1 1 0,-1-1-1,1 1 1,-1-1 0,1 1 0,-1 0 0,1-1-11,-2 2 8,0 1-1,1-1 1,0 1 0,-1-1 0,1 1 0,0-1-1,0 1 1,0 0-8,1-2 2,0-1-1,0 1 0,0 0 1,0 0-1,-1 0 0,1-1 1,0 1-1,0 0 0,0 0 1,1 0-1,-1-1 0,0 1 1,0 0-1,0 0 0,1-1 1,-1 1-1,0 0 0,1 0 1,-1-1-1,0 1 0,1 0 1,-1-1-1,1 1 0,-1 0 1,1-1-1,0 1 1,0-1-2,-1 1-3,1-1 0,0 0 0,0 1 1,0-1-1,0 0 0,0 0 1,0 0-1,0 0 0,0 1 1,0-2-1,0 1 0,0 0 1,0 0-1,0 0 0,0 0 0,0-1 1,0 1-1,0 0 0,0-1 3,0 1-5,0-1-1,1 0 0,-1 1 0,1-1 0,-1 0 0,0 0 0,0 0 0,1 0 1,-1 0-1,0 0 0,0-1 0,1 0 6,-2 1-1,0 1 0,1-1 1,-1 1-1,0-1 0,1 0 0,-1 1 0,0-1 1,0 0-1,1 0 0,-1 1 0,0-1 1,0 0-1,0 1 0,0-1 0,0 0 0,0 0 1,0 1-1,0-1 0,-1 0 0,1 1 0,0-1 1,0 0-1,0 1 0,-1-1 0,1 0 0,0 1 1,-1-1 0,0 0 15,1 1 0,-1-1 0,1 1 0,-1-1 1,0 1-1,0-1 0,1 1 0,-1 0 1,0-1-1,0 1 0,1 0 0,-1 0 0,0 0 1,0-1-1,0 1 0,1 0 0,-1 0 1,0 0-1,0 0 0,0 0 0,0 0 0,1 1 1,-1-1-1,0 0 0,0 0 0,0 0 1,1 1-1,-1-1-15,-5 2 28,1 0 1,0 1-1,-3 1-28,7-4-15,0 1 21,1-1 0,-1 0 1,1 0-1,0 0 0,-1 1 1,1-1-1,-1 0 0,1 1 1,0-1-1,-1 0 0,1 1 1,0-1-1,-1 0 0,1 1 1,0-1-1,-1 1 0,1-1 1,0 0-1,0 1 0,0-1 1,-1 1-1,1-1-6,0 1 3,0-1 0,0 0 0,1 0 0,-1 1 0,0-1 0,0 0 0,0 1 0,0-1 0,1 0 0,-1 0 0,0 1 0,0-1 1,0 0-1,1 0 0,-1 1 0,0-1 0,0 0 0,1 0 0,-1 0 0,0 0 0,1 1 0,-1-1 0,0 0-3,3 1-15,-1 0-1,1-1 1,-1 1-1,1-1 1,-1 1-1,1-1 1,0 0 15,-2 0-20,0 0 1,0 0-1,0 0 1,-1 0-1,1 0 1,0 0-1,0-1 1,0 1-1,-1 0 1,1 0-1,0-1 1,-1 1-1,1-1 1,0 1-1,0-1 1,-1 1-1,1-1 1,-1 1-1,1-1 20,-1 1-5,0 0 0,0 0 0,1-1-1,-1 1 1,0 0 0,0 0 0,0 0 0,0-1-1,0 1 1,0 0 0,0 0 0,0-1 0,0 1-1,0 0 1,0 0 0,0 0 0,0-1 0,0 1 0,0 0-1,0 0 1,0 0 0,0-1 0,0 1 0,0 0-1,0 0 1,-1-1 5,1 1 1,0-1-1,-1 1 0,1 0 0,-1-1 1,1 1-1,-1-1 0,1 1 1,-1 0-1,1-1 0,-1 1 1,0 0-1,1-1 0,-1 1 1,0 0-1,0-1-11,0 1 1,0-1-1,-1 1 1,1-1-1,-1 1 1,1 0-1,0 0 1,-1 0-1,1-1 1,-1 1-1,1 0 1,0 1-1,-1-1 1,1 0-1,-1 0 1,1 1-1,0-1 1,-1 0-1,1 1 1,0 0-1,-1-1 1,1 1 0,0 0-1,0-1 1,0 1-1,0 0 1,0 0-1,-1 0 1,1 1 10,-1 1-336</inkml:trace>
  <inkml:trace contextRef="#ctx0" brushRef="#br0" timeOffset="33679.42">1691 71 3968,'6'9'4800,"-3"-5"-3954,0 1 0,0-1-1,0 1 1,0 2-846,7 11 494,18 31-2185,-28-49 1499,0 0 0,1 1 0,-1-1 0,0 1 0,0-1 0,0 1 0,1-1 0,-1 1 0,0-1 0,0 1 0,0-1 0,0 1 0,0-1 0,0 0 0,0 1 0,0-1 0,0 1 0,0 0 192,-2-1-2506</inkml:trace>
  <inkml:trace contextRef="#ctx0" brushRef="#br0" timeOffset="34088.54">1629 60 5120,'0'1'339,"-1"0"-1,1 1 1,0-1 0,0 0-1,0 0 1,0 1 0,0-1 0,0 0-1,0 0 1,0 1 0,0-1-1,1 0 1,0 1-339,5 18 2450,0-5-2042,0-1 0,0 6-408,-6-9-1519,-1-6-2493,-4-4 1458</inkml:trace>
  <inkml:trace contextRef="#ctx0" brushRef="#br0" timeOffset="34473.21">1510 85 5888,'-3'4'2176,"3"0"-1664,0 3 384,0-2 96,0 2-224,0 0-64,0-1-480,0 1-128,-2-1-64,0 2-32,-1-2 0,0 1-352,0-2-96,1-1-704,0 0-288,-1-1-1344</inkml:trace>
  <inkml:trace contextRef="#ctx0" brushRef="#br0" timeOffset="34878.08">1401 92 6016,'-2'4'2272,"2"-2"-1760,-3 3 480,3-1 96,0 1-416,0-1-64,-3 3-288,1 0-128,0-1-96,-1 1-160,0 0 32,-2 0-672,1-3-256,-2 0-1440,1 1-1440,0-3 1120</inkml:trace>
  <inkml:trace contextRef="#ctx0" brushRef="#br0" timeOffset="35254.71">1310 119 4992,'-3'6'1824,"3"-1"-1408,-2 1 224,2-4 96,0 3-384,-2 0-32,-1-1-480,0 1-192,1-1-896,-1 0-320,1 3-480,0-2-160</inkml:trace>
  <inkml:trace contextRef="#ctx0" brushRef="#br0" timeOffset="35604.57">1217 138 7296,'-3'0'2816,"0"3"-2208,-2 2 192,3-1 0,0 0-384,-4 1 0,1 0-384,-2-1-160,-3 0 64,-1 1-928,1-1-256,0 3-2080</inkml:trace>
  <inkml:trace contextRef="#ctx0" brushRef="#br0" timeOffset="36023.61">1082 127 7296,'0'0'2720,"0"3"-2112,-5-1 512,3 1 192,0 0-416,-4 2-32,-1 0-448,-1-1-160,1 3-160,-4-1-224,1 1 0,0 0-640,2 0-288,4 2-1312,-4-2-544,1 1-96</inkml:trace>
  <inkml:trace contextRef="#ctx0" brushRef="#br0" timeOffset="36572.38">951 121 5248,'0'2'2016,"0"-2"-1568,-3 7 704,3-2 320,-2 1-416,0 1-32,-1-1-544,-3 4-192,2-2-192,-1 1 0,-3 1 0,0 1-480,-1 0-128,-2 0-864,4 2-416,-3 3-1248</inkml:trace>
  <inkml:trace contextRef="#ctx0" brushRef="#br0" timeOffset="37878.81">1221 107 5120,'15'-2'9962,"-15"2"-9316,-2 3 559,-1 4-824,-1-1 0,-1 1 0,-4 5-381,7-9-435,-1 0 0,0 0 0,0 0 0,0 0 0,0-1 1,-1 1-1,1-1 0,-2 1 435,3-2-647,1-1 0,-1 1 0,1-1 0,-1 1-1,1-1 1,-1 0 0,1 0 0,-1 0 0,0 0 647,-5 0-3269</inkml:trace>
  <inkml:trace contextRef="#ctx0" brushRef="#br0" timeOffset="38241.78">1331 71 6656,'0'5'2464,"0"-1"-1920,0 8 320,0-8 128,0 3-544,0 2-160,0 0-160,0 2-128,0-2 32,0 0-736,-3-2-256,0 0-1856,0-3-1152,1-4 1632</inkml:trace>
  <inkml:trace contextRef="#ctx0" brushRef="#br0" timeOffset="38588.71">1586 29 6400,'12'8'2368,"-12"2"-1856,0 3 160,0-7-96,0 6-576,0-1-128,0 0-1952,0-2-832</inkml:trace>
  <inkml:trace contextRef="#ctx0" brushRef="#br0" timeOffset="38937.81">1666 80 7168,'0'2'2720,"3"3"-2112,3 0 96,-4-1-32,0 0-480,1 3-128,2 2-1312,-2-2-608,-2 2-1088,2-3-480</inkml:trace>
  <inkml:trace contextRef="#ctx0" brushRef="#br0" timeOffset="38938.81">1715 114 5632,'7'0'2176,"-4"2"-1664,2 1 448,-1 1 192,5 3-576,-2 1-160,4 2-1376,-2 1-576,-2 0-1344,4 2-512</inkml:trace>
  <inkml:trace contextRef="#ctx0" brushRef="#br0" timeOffset="53596.78">1647 949 4608,'-3'17'6330,"1"-1"-3439,0-12-2663,1-1 0,0 1 0,-1-1 0,0 1 0,1-1 1,-1 0-1,-1 0 0,1 0 0,0 0 0,-1 0 0,1 0 0,-1-1 0,0 1 1,0-1-1,0 0 0,0 0 0,0 0 0,-1 0 0,1-1 0,-1 1 0,1-1 0,-4 1-228,-21 5 428,1-1 0,-1-2 0,-5-1-428,-26 1 658,0-3-658,24-3 56,-7-1-56,11 0 77,21 2 7,1-1 0,-1 0-1,1-1 1,0 0 0,0 0 0,0 0 0,-4-4-84,-8-1 57,15 6-187,0 0 0,1-1 1,-1 0-1,1 0 0,-1 0 0,1 0 0,0-1 0,0 0 130,0-1-188,-3-2-3190,3-1-3695,5 5 3777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08:17:41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0 154 2760 0 0,'1'19'412'0'0,"11"72"8461"0"0,-12-89-8684 0 0,6 57 4595 0 0,-6-58-4405 0 0,0-1-26 0 0,0 0-8 0 0,0 0-26 0 0,0 0-106 0 0,0 0-42 0 0,1-3-134 0 0,0 1 0 0 0,-1 0 0 0 0,1 0 0 0 0,-1 0 0 0 0,1-1-1 0 0,-1 1 1 0 0,0 0 0 0 0,1-1 0 0 0,-1 1-37 0 0,-2-58 56 0 0,0 30-57 0 0,2 0-1 0 0,3-28 2 0 0,-2 52 5 0 0,1-9-1 0 0,0 1 1 0 0,1 0-1 0 0,4-12-4 0 0,-6 23 18 0 0,0 0 0 0 0,0 0 0 0 0,0 0 0 0 0,0 0 0 0 0,1 1 0 0 0,-1-1 0 0 0,1 0 0 0 0,-1 1 0 0 0,1 0 0 0 0,0-1 0 0 0,0 1-1 0 0,0 0 1 0 0,1 0 0 0 0,-1 0 0 0 0,0 0 0 0 0,1 0 0 0 0,0 0 0 0 0,-1 1 0 0 0,1 0 0 0 0,0-1 0 0 0,0 1-18 0 0,-2 1 13 0 0,1 0 1 0 0,-1-1-1 0 0,1 1 1 0 0,-1 0-1 0 0,1 0 0 0 0,-1 1 1 0 0,1-1-1 0 0,-1 0 1 0 0,1 0-1 0 0,-1 1 0 0 0,0-1 1 0 0,1 1-1 0 0,-1-1 0 0 0,0 1 1 0 0,1 0-1 0 0,-1-1 1 0 0,0 1-1 0 0,1 1-13 0 0,24 19 107 0 0,-12-9-58 0 0,6 4 44 0 0,9 7-2786 0 0,-22-21-3626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00:56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1312 1 2760 0 0,'0'0'452'0'0,"0"0"859"0"0,0 0 380 0 0,0 0 73 0 0,0 0-133 0 0,0 0-630 0 0,0 0-274 0 0,0 0-58 0 0,0 0 6 0 0,0 0 70 0 0,0 0 30 0 0,0 0 8 0 0,0 0-61 0 0,0 0-258 0 0,0 0-117 0 0,0 0-25 0 0,0 0-2 0 0,0 0 0 0 0,0 0 0 0 0,0 0 0 0 0,0 0 10 0 0,0 0 38 0 0,2 1 14 0 0,14 9 356 0 0,-15-10-513 0 0,1 1-53 0 0,37 15 541 0 0,-33-13-696 0 0,-1-2-1 0 0,0 3 1 0 0,1-2 0 0 0,-1 2-1 0 0,3 2-16 0 0,2 1 145 0 0,28 30 627 0 0,-26-26-713 0 0,0 3 0 0 0,0-1-1 0 0,0 2 1 0 0,4 8-59 0 0,-8-11 13 0 0,-2-3-13 0 0,0 1 0 0 0,-1 0 0 0 0,0 1 0 0 0,0 0 0 0 0,1 5 0 0 0,-1-5 0 0 0,0 0 0 0 0,0 0 0 0 0,0-1 0 0 0,7 10 0 0 0,-3-5 3 0 0,0 1 1 0 0,-1 0-1 0 0,0 1 0 0 0,6 15-3 0 0,16 33 63 0 0,-13-29-43 0 0,0-1 0 0 0,-1 2 0 0 0,10 31-20 0 0,-8-6 0 0 0,-12-41 0 0 0,0 2 0 0 0,8 17 0 0 0,2 4 0 0 0,9 31 0 0 0,-12-30 0 0 0,13 26 0 0 0,1 1 306 0 0,13 53-306 0 0,-20-61-10 0 0,37 123 10 0 0,-17-30 86 0 0,-16-59-12 0 0,-15-57-7 0 0,-1-1 0 0 0,3 28-67 0 0,6 30 52 0 0,-4-24 806 0 0,-2 2-858 0 0,10 62 156 0 0,17 106-148 0 0,-16-96-108 0 0,5 59 24 0 0,-11-69 150 0 0,-4 1 0 0 0,-1 61-74 0 0,-5-91 42 0 0,-1 80-10 0 0,-3-64 10 0 0,-1 3 169 0 0,-5 43-211 0 0,-1 42 125 0 0,-4 96 78 0 0,1-102-75 0 0,7-182-124 0 0,-2 128 101 0 0,-5 1-1 0 0,-11 66-104 0 0,11-139 0 0 0,1-21 0 0 0,-9 55 0 0 0,-21 98 0 0 0,26-142 0 0 0,-5 25 0 0 0,-20 105 66 0 0,0-5-4 0 0,28-163-51 0 0,-1-1-1 0 0,-1-1 0 0 0,-12 28-10 0 0,-10 31 29 0 0,17-46-16 0 0,-1-1 1 0 0,-1-2-1 0 0,-4 3-13 0 0,-61 117 46 0 0,20-42-56 0 0,34-64 21 0 0,-1-2 0 0 0,-2-1-1 0 0,-2-4 1 0 0,0-1 0 0 0,-15 12-11 0 0,20-16 46 0 0,3-5-18 0 0,-182 200-273 0 0,156-177 330 0 0,31-36-71 0 0,-2 0 0 0 0,1-3 0 0 0,-2 0 0 0 0,-7 3-14 0 0,-43 31 80 0 0,13-10 291 0 0,-14 4-371 0 0,-157 82 637 0 0,91-51-695 0 0,105-56 111 0 0,1 0 0 0 0,-31 33-53 0 0,51-45 5 0 0,-1-1 0 0 0,-11 5-5 0 0,25-17 1 0 0,-1 3 42 0 0,-3 4-22 0 0,4-5 32 0 0,4-41 22 0 0,-3 37-71 0 0,1-1 1 0 0,-1 1-1 0 0,0-2 1 0 0,1 2-1 0 0,0-1 1 0 0,-1 1-1 0 0,1-1 1 0 0,0 1-1 0 0,0-1 1 0 0,-1 1-1 0 0,1-1 0 0 0,0 2 1 0 0,1-3-5 0 0,19-31-9 0 0,-14 24 13 0 0,42-61 13 0 0,2 3 1 0 0,11-6-18 0 0,-50 61 19 0 0,0 1-8 0 0,-7 10-11 0 0,-1-1 0 0 0,0-1 0 0 0,-1 1-1 0 0,1 0 1 0 0,1-4 0 0 0,-5 8 0 0 0,1 0 0 0 0,-1 0 0 0 0,1-1 0 0 0,-1 1 0 0 0,0 0 0 0 0,1 0 0 0 0,-1-1 0 0 0,0 1 0 0 0,0-2 0 0 0,1 2 0 0 0,-1 0 0 0 0,0-1 0 0 0,1 1 0 0 0,-1-1 0 0 0,0 1 0 0 0,0 0 0 0 0,0-1 0 0 0,1 1 0 0 0,-1-1 0 0 0,0 1 0 0 0,0-2 0 0 0,0 2 0 0 0,0-1 0 0 0,0 0 0 0 0,0 0-1 0 0,1-12 13 0 0,-1 13-9 0 0,0 0-1 0 0,0-1 1 0 0,1 1 0 0 0,-1 0 0 0 0,0-1 0 0 0,0 1-1 0 0,0-1 1 0 0,0 1 0 0 0,0 0 0 0 0,0-2 0 0 0,0 2-1 0 0,0 0 1 0 0,0-1 0 0 0,1 1 0 0 0,-1-1 0 0 0,0 1-1 0 0,-1 0 1 0 0,1-1 0 0 0,0 1 0 0 0,0 0 0 0 0,0-2-1 0 0,0 2 1 0 0,0-1 0 0 0,0 1 0 0 0,0 0 0 0 0,0-1-1 0 0,0 1 1 0 0,-1 0 0 0 0,1-1 0 0 0,0 1 0 0 0,0 0-1 0 0,0 0 1 0 0,0-1 0 0 0,-1 1 0 0 0,1 0 0 0 0,0-2-1 0 0,0 2 1 0 0,-1 0-3 0 0,0-1 14 0 0,1 0-9 0 0,-1 0-1 0 0,1-1 1 0 0,-1 1 0 0 0,0 0-1 0 0,1 0 1 0 0,-1 0 0 0 0,0-1-1 0 0,0 2 1 0 0,0-1 0 0 0,1 0-1 0 0,-1 1 1 0 0,0-1 0 0 0,0-1 0 0 0,0 2-1 0 0,0-1 1 0 0,0 1 0 0 0,0 0-1 0 0,0-1 1 0 0,0 1 0 0 0,0 0-1 0 0,0 0 1 0 0,0 0 0 0 0,0 0-1 0 0,0 0 1 0 0,0 0 0 0 0,0 0 0 0 0,0 1-5 0 0,-3 0 3 0 0,-1 2 0 0 0,1-1 0 0 0,0 1 0 0 0,0 0 0 0 0,0 1 0 0 0,0 0-3 0 0,0-1-4 0 0,-26 23 13 0 0,-16 15 46 0 0,-6-1-55 0 0,-30 31 0 0 0,18-15 31 0 0,39-33 2 0 0,-18 13-33 0 0,28-22 9 0 0,1-1 1 0 0,1 2-1 0 0,0 1 0 0 0,0 0 0 0 0,-11 20-9 0 0,-23 29 18 0 0,40-57-11 0 0,1 2 1 0 0,0 0-1 0 0,0 0 0 0 0,1 1-7 0 0,0-2 7 0 0,0-1 0 0 0,0 1 0 0 0,0-1 0 0 0,0 0 0 0 0,-4 3-7 0 0,-26 52 11 0 0,35-62 42 0 0,-1 0 11 0 0,-1 4 19 0 0,2-4 73 0 0,0-1 13 0 0,0 0-1 0 0,0 3-45 0 0,1 1-60 0 0,9 5-312 0 0,-4-6 278 0 0,-1-2-1 0 0,1 1 0 0 0,0-1 0 0 0,-1-1 0 0 0,1 2 0 0 0,0-2-28 0 0,0 0 51 0 0,0 0 0 0 0,0 1-1 0 0,0 0 1 0 0,0 0 0 0 0,3 3-51 0 0,70 29 88 0 0,-23-14-49 0 0,-43-17-23 0 0,-1 2 1 0 0,1 1 0 0 0,0 0-1 0 0,-1 1 1 0 0,0 1 0 0 0,4 4-17 0 0,20 16 115 0 0,18 9-115 0 0,7 5 2 0 0,-48-33-3 0 0,2 3-7 0 0,1 2 1 0 0,3 3 7 0 0,-16-13-155 0 0,0 0-1 0 0,0-1 0 0 0,0 1 1 0 0,1-1-1 0 0,-1 1 1 0 0,0-2-1 0 0,1 0 0 0 0,-1 0 1 0 0,1 0-1 0 0,-1 1 1 0 0,1-2-1 0 0,-1 0 1 0 0,2 0 155 0 0,1 0-1738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5T19:34:26.3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12 1376 0 0,'5'-11'19130'0'0,"-1"19"-18533"0"0,-1 16 173 0 0,0 0 0 0 0,-1 1 0 0 0,-2 29 0 0 0,2 24-1178 0 0,16 206 463 0 0,-7-145-2322 0 0,-1-80-6586 0 0,-9-53 3359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5T19:34:26.9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 33 6768 0 0,'0'-2'159'0'0,"1"0"1"0"0,-1-1-1 0 0,0 1 1 0 0,-1 0 0 0 0,1 0-1 0 0,-1-5 1 0 0,-1-6 9186 0 0,2 29-5995 0 0,8 128 1623 0 0,0-26-4096 0 0,-9 134-1545 0 0,6-107-2305 0 0,-3-125 2247 0 0,-1-10-1163 0 0,0-4-2658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5T19:34:27.4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377 7 920 0 0,'-2'2'17524'0'0,"-10"3"-15778"0"0,-7-5-642 0 0,0 0 0 0 0,-38-6 0 0 0,16 1-929 0 0,-1 3-89 0 0,-73 6 0 0 0,67-1-264 0 0,32-3-1363 0 0,10 2-110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5T19:34:28.3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100 67 2760 0 0,'21'-22'17351'0'0,"-21"21"-16337"0"0,0 0 0 0 0,1 0 0 0 0,-1-2-1 0 0,-3-6-1166 0 0,3 9 458 0 0,0-1-272 0 0,-1 1 0 0 0,1 0 0 0 0,0 0 0 0 0,0 0-1 0 0,-1-1 1 0 0,1 1 0 0 0,0 0 0 0 0,-1 0 0 0 0,1 0 0 0 0,0 0 0 0 0,0 0 0 0 0,-1-1 0 0 0,1 1 0 0 0,0 0-1 0 0,-1 0 1 0 0,1 0 0 0 0,0 0 0 0 0,-1 0 0 0 0,1 0 0 0 0,0 0 0 0 0,-1 0 0 0 0,1 0 0 0 0,0 0 0 0 0,0 0-1 0 0,-1 1 1 0 0,1-1 0 0 0,0 0 0 0 0,-1 0 0 0 0,-9 3 494 0 0,6-2-470 0 0,0 2-1 0 0,0-1 1 0 0,1 0 0 0 0,-1 1-1 0 0,1-1 1 0 0,0 1-1 0 0,0 0 1 0 0,0 0-1 0 0,-4 5 1 0 0,-23 34 256 0 0,26-35-233 0 0,0 0-42 0 0,0-1-1 0 0,1 1 1 0 0,-1 0 0 0 0,2 0 0 0 0,-1 1 0 0 0,1-1-1 0 0,0 0 1 0 0,-1 9 0 0 0,3-13-50 0 0,-1 1 0 0 0,1 0 0 0 0,0 0 1 0 0,0 0-1 0 0,1 0 0 0 0,-1 0 0 0 0,1-1 0 0 0,0 1 0 0 0,0 0 1 0 0,0 0-1 0 0,0-1 0 0 0,1 1 0 0 0,0-1 0 0 0,-1 1 0 0 0,1-1 1 0 0,0 0-1 0 0,1 0 0 0 0,-1 0 0 0 0,1 0 0 0 0,-1 0 0 0 0,1 0 1 0 0,0 0-1 0 0,0-1 0 0 0,0 0 0 0 0,0 1 0 0 0,0-1 0 0 0,1 0 1 0 0,-1-1-1 0 0,1 1 0 0 0,-1-1 0 0 0,6 2 0 0 0,-7-2-61 0 0,0-1 1 0 0,0 0-1 0 0,0 0 0 0 0,-1 0 0 0 0,1 0 0 0 0,0 0 0 0 0,0 0 0 0 0,0 0 1 0 0,0-1-1 0 0,0 1 0 0 0,0-1 0 0 0,-1 1 0 0 0,1-1 0 0 0,0 0 1 0 0,3-1-1 0 0,-2 0-14 0 0,0-1 1 0 0,0 1-1 0 0,0 0 0 0 0,0-1 1 0 0,0 0-1 0 0,-1 0 1 0 0,4-4-1 0 0,0-3-25 0 0,0 0 1 0 0,-1-1-1 0 0,0 0 1 0 0,5-13-1 0 0,-5 3 70 0 0,0 0-1 0 0,-1 0 0 0 0,2-39 0 0 0,-2 14 62 0 0,-3 44 18 0 0,-1 1-31 0 0,1 1 1 0 0,-1-1-1 0 0,0 1 0 0 0,0-1 1 0 0,0 1-1 0 0,1-1 1 0 0,-1 1-1 0 0,0-1 0 0 0,0 1 1 0 0,0-1-1 0 0,0 1 1 0 0,0-1-1 0 0,0 0 0 0 0,0 1 1 0 0,0-1-1 0 0,0 1 1 0 0,0-1-1 0 0,-1 1 0 0 0,1-1 1 0 0,0 1-1 0 0,-1-2 367 0 0,1 19 515 0 0,0-6-859 0 0,-4 89 419 0 0,5-84-388 0 0,0 0 0 0 0,1 0-1 0 0,0 1 1 0 0,6 15 0 0 0,-6-25-200 0 0,0-1-1 0 0,0 1 1 0 0,1-1 0 0 0,0 0-1 0 0,1 0 1 0 0,0 0-1 0 0,-1-1 1 0 0,2 1 0 0 0,-1-1-1 0 0,8 8 1 0 0,-9-11-47 0 0,0 0 1 0 0,-1 1 0 0 0,1-1-1 0 0,0 0 1 0 0,0 0-1 0 0,1-1 1 0 0,-1 1-1 0 0,0-1 1 0 0,1 0-1 0 0,-1 1 1 0 0,1-2-1 0 0,-1 1 1 0 0,1 0-1 0 0,-1-1 1 0 0,1 1 0 0 0,-1-1-1 0 0,1 0 1 0 0,0 0-1 0 0,-1 0 1 0 0,1-1-1 0 0,4 0 1 0 0,1-2-7471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5T19:34:29.0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193 1 13184 0 0,'-10'29'6795'0'0,"5"-24"-6362"0"0,0 0-1 0 0,-1 0 0 0 0,1-1 0 0 0,-1 0 1 0 0,0 0-1 0 0,1 0 0 0 0,-10 3 0 0 0,8-3-347 0 0,0 0 0 0 0,1 0 0 0 0,-1 0 0 0 0,1 1 0 0 0,-9 7 0 0 0,14-10-93 0 0,0-1-1 0 0,0 0 0 0 0,0 0 1 0 0,0 1-1 0 0,0-1 1 0 0,1 1-1 0 0,-1-1 0 0 0,1 1 1 0 0,-1-1-1 0 0,1 1 0 0 0,-1-1 1 0 0,1 1-1 0 0,0-1 1 0 0,0 1-1 0 0,-1-1 0 0 0,1 1 1 0 0,1 0-1 0 0,-1-1 1 0 0,0 1-1 0 0,0-1 0 0 0,0 1 1 0 0,1-1-1 0 0,-1 1 0 0 0,1 0 1 0 0,-1-1-1 0 0,1 0 1 0 0,0 1-1 0 0,-1-1 0 0 0,1 1 1 0 0,1 1-1 0 0,4 5-95 0 0,1 0 1 0 0,-1 0-1 0 0,15 13 0 0 0,-7-7 46 0 0,-3-2 57 0 0,0-1 9 0 0,15 21 1 0 0,-19-22 140 0 0,-1 0 0 0 0,-1 1 1 0 0,1-1-1 0 0,-2 1 0 0 0,1 0 0 0 0,-1 1 0 0 0,-1-1 0 0 0,0 1 0 0 0,-1-1 0 0 0,2 21 0 0 0,-5-28-126 0 0,1 1 0 0 0,-1 0 0 0 0,0 0 0 0 0,0-1 0 0 0,-1 1 0 0 0,1-1 0 0 0,-1 1 0 0 0,0-1 0 0 0,0 0-1 0 0,-1 0 1 0 0,-4 6 0 0 0,4-5 6 0 0,2-3-5 0 0,-1 0 1 0 0,0 0-1 0 0,0 0 0 0 0,1 0 0 0 0,-2-1 1 0 0,1 1-1 0 0,0-1 0 0 0,0 1 0 0 0,0-1 0 0 0,-1 0 1 0 0,1 1-1 0 0,0-1 0 0 0,-1-1 0 0 0,1 1 1 0 0,-4 1-1 0 0,0-1-23 0 0,0 0 0 0 0,-1 0 0 0 0,1 0 1 0 0,0-1-1 0 0,-8 0 0 0 0,3-2-219 0 0,0 0-1 0 0,1 0 1 0 0,-1-1-1 0 0,1-1 1 0 0,0 0 0 0 0,-18-9-1 0 0,9 4-2201 0 0,7 4-5457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5T19:34:30.5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245 0 8752 0 0,'-5'1'8564'0'0,"-5"0"-4182"0"0,-59 12-3275 0 0,50-7-987 0 0,1 2 0 0 0,-33 16 0 0 0,49-23-114 0 0,1-1-1 0 0,0 1 1 0 0,0 0 0 0 0,-1-1 0 0 0,1 1 0 0 0,0 0 0 0 0,0 0 0 0 0,0 0 0 0 0,0 0 0 0 0,0 0-1 0 0,0 0 1 0 0,0 0 0 0 0,0 0 0 0 0,0 0 0 0 0,1 0 0 0 0,-1 1 0 0 0,0-1 0 0 0,1 0 0 0 0,-1 0 0 0 0,1 1-1 0 0,-1-1 1 0 0,1 1 0 0 0,0-1 0 0 0,-1 0 0 0 0,1 1 0 0 0,0-1 0 0 0,0 3 0 0 0,1 1-9 0 0,0-1 0 0 0,1 1 1 0 0,-1-1-1 0 0,1 1 1 0 0,0-1-1 0 0,0 0 0 0 0,4 6 1 0 0,11 16-197 0 0,30 36 1 0 0,-31-42 174 0 0,0 1-1 0 0,-1 0 1 0 0,13 26 0 0 0,-24-40 53 0 0,-1 1 0 0 0,0-1-1 0 0,0 1 1 0 0,-1 0 0 0 0,0-1-1 0 0,0 1 1 0 0,-1 0 0 0 0,1 14-1 0 0,-2-19 68 0 0,0 0 0 0 0,-1 0 0 0 0,1 0-1 0 0,-1 0 1 0 0,1 0 0 0 0,-1 0-1 0 0,0 0 1 0 0,0 0 0 0 0,-1 0 0 0 0,1-1-1 0 0,0 1 1 0 0,-1 0 0 0 0,0-1-1 0 0,1 1 1 0 0,-1-1 0 0 0,0 1 0 0 0,-1-1-1 0 0,1 0 1 0 0,0 0 0 0 0,0 0-1 0 0,-1 0 1 0 0,1-1 0 0 0,-1 1-1 0 0,0 0 1 0 0,-4 1 0 0 0,-1 0-62 0 0,1 0 0 0 0,-1 0 0 0 0,-1-1 0 0 0,1 0 0 0 0,0-1 0 0 0,0 0 0 0 0,-1 0 0 0 0,1 0 0 0 0,-9-1 0 0 0,10-1-231 0 0,1 0 0 0 0,0 0 1 0 0,0 0-1 0 0,-1 0 0 0 0,1-1 0 0 0,0 0 0 0 0,0 0 0 0 0,1-1 0 0 0,-1 0 0 0 0,0 0 0 0 0,1 0 0 0 0,-9-7 0 0 0,7 3-1450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5T19:34:31.1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144 1 14280 0 0,'0'11'4442'0'0,"0"-3"-1741"0"0,-2-4-2119 0 0,0 0 1 0 0,0 0-1 0 0,-1 0 0 0 0,0 0 0 0 0,1 0 0 0 0,-1 0 0 0 0,0-1 0 0 0,-4 4 0 0 0,-32 25-699 0 0,22-18 363 0 0,-27 26-1229 0 0,27-22-6860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5T19:34:31.4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185 124 9216 0 0,'-2'-1'687'0'0,"-1"1"0"0"0,0-1 0 0 0,0 0 0 0 0,1 0 0 0 0,-1 0 0 0 0,1 0 0 0 0,-1 0 0 0 0,1-1 0 0 0,-1 1 0 0 0,1-1 0 0 0,-3-2 0 0 0,-9-5 1147 0 0,-38-22 2124 0 0,32 18-3751 0 0,-33-28 0 0 0,40 27-2772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5T19:34:31.8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12440 0 0,'2'3'295'0'0,"0"-1"1"0"0,0 1 0 0 0,0 0 0 0 0,0-1 0 0 0,-1 1 0 0 0,1 0 0 0 0,-1 0 0 0 0,1 4-1 0 0,11 17 2714 0 0,-6-13-2865 0 0,0 0-1 0 0,-1 0 1 0 0,0 1-1 0 0,-1 0 0 0 0,0 0 1 0 0,-1 0-1 0 0,-1 1 1 0 0,5 25-1 0 0,-2-11 96 0 0,-4-21-185 0 0,0-1-1 0 0,-1 1 1 0 0,0 0-1 0 0,0 10 1 0 0,0-5-37 0 0,0 0-1 0 0,4 16 1 0 0,-2-13-535 0 0,0 0-236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08:17:42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70 117 4608 0 0,'0'0'353'0'0,"15"-1"4586"0"0,-7-4-4217 0 0,0 0 1 0 0,0 0 0 0 0,0-1-1 0 0,-1 1 1 0 0,1-2 0 0 0,-2 1-1 0 0,1-1 1 0 0,-1 0 0 0 0,0 0-1 0 0,3-6-722 0 0,-8 13 28 0 0,-1-1 1 0 0,1 0-1 0 0,-1 0 0 0 0,1 0 0 0 0,-1 0 0 0 0,1 1 0 0 0,-1-1 1 0 0,1 0-1 0 0,-1 0 0 0 0,0 0 0 0 0,0 0 0 0 0,0 0 1 0 0,1 0-1 0 0,-1 0 0 0 0,0 0 0 0 0,0 0 0 0 0,0 0 0 0 0,0 0 1 0 0,0 0-1 0 0,-1 0 0 0 0,1 0 0 0 0,0 0 0 0 0,0 0 1 0 0,-1 0-1 0 0,1 0-28 0 0,-1 0 25 0 0,0 0 0 0 0,0 0 0 0 0,0-1 0 0 0,0 1 1 0 0,0 0-1 0 0,0 1 0 0 0,0-1 0 0 0,0 0 0 0 0,-1 0 1 0 0,1 0-1 0 0,0 1 0 0 0,0-1 0 0 0,-1 1 0 0 0,1-1 0 0 0,-2 0-25 0 0,-1 0 43 0 0,-1 0-1 0 0,1 0 0 0 0,-1 0 1 0 0,0 1-1 0 0,1 0 0 0 0,-1 0 1 0 0,0 0-1 0 0,1 0 0 0 0,-1 1 0 0 0,-3 0-42 0 0,3 0 35 0 0,0 1 0 0 0,0 0 0 0 0,1 0 0 0 0,-1 0 0 0 0,0 0 0 0 0,1 1 0 0 0,-1-1 0 0 0,1 1 0 0 0,0 1 0 0 0,0-1 0 0 0,0 0 0 0 0,1 1 0 0 0,-1 0 0 0 0,1 0 0 0 0,0 0 0 0 0,0 0 0 0 0,0 0 0 0 0,0 1 0 0 0,1 0 0 0 0,0-1 0 0 0,0 1 0 0 0,0 0 0 0 0,0 0 0 0 0,1 0-1 0 0,0 0 1 0 0,0 0 0 0 0,0 3-35 0 0,-3 45 1479 0 0,3 0-1479 0 0,1-48 46 0 0,1 1 1 0 0,-1-1-1 0 0,1 0 1 0 0,0 1-1 0 0,1-1 0 0 0,0 0 1 0 0,-1 0-1 0 0,1 0 1 0 0,1 0-1 0 0,-1 0 0 0 0,1-1 1 0 0,2 3-47 0 0,-4-4 0 0 0,0-1 0 0 0,1 0 1 0 0,0 0-1 0 0,-1 0 0 0 0,1 0 0 0 0,0-1 1 0 0,0 1-1 0 0,0 0 0 0 0,0-1 0 0 0,1 0 1 0 0,-1 1-1 0 0,0-1 0 0 0,0 0 1 0 0,1 0-1 0 0,-1 0 0 0 0,1 0 0 0 0,-1-1 1 0 0,1 1-1 0 0,-1-1 0 0 0,1 1 1 0 0,-1-1-1 0 0,1 0 0 0 0,0 0 0 0 0,-1 0 1 0 0,1 0-1 0 0,1-1 0 0 0,1 0-229 0 0,1 0 0 0 0,-1-1 1 0 0,0 1-1 0 0,0-1 0 0 0,0-1 0 0 0,0 1 1 0 0,2-1 228 0 0,6-4-1442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5T19:34:32.2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155 25 14456 0 0,'0'0'52'0'0,"0"0"1"0"0,0 0 0 0 0,0 0 0 0 0,0 1 0 0 0,1-1 0 0 0,-1 0 0 0 0,0 0-1 0 0,0 0 1 0 0,0 0 0 0 0,0 0 0 0 0,0 0 0 0 0,1 0 0 0 0,-1 0 0 0 0,0 0 0 0 0,0 0-1 0 0,0 0 1 0 0,0 0 0 0 0,0 0 0 0 0,1 0 0 0 0,-1 0 0 0 0,0 0 0 0 0,0 0-1 0 0,0 0 1 0 0,0 0 0 0 0,0-1 0 0 0,1 1 0 0 0,-1 0 0 0 0,0 0 0 0 0,0 0-1 0 0,0 0 1 0 0,0 0 0 0 0,0 0 0 0 0,0 0 0 0 0,0 0 0 0 0,1 0 0 0 0,-1-1 0 0 0,0 1-1 0 0,0 0 1 0 0,0 0 0 0 0,0 0 0 0 0,0 0 0 0 0,0 0 0 0 0,0 0 0 0 0,0-1-1 0 0,0 1 1 0 0,0 0 0 0 0,0 0 0 0 0,0 0 0 0 0,0 0 0 0 0,0-1 0 0 0,-8-5 2889 0 0,-16-5 111 0 0,16 9-2913 0 0,1 1 0 0 0,-1 0 0 0 0,0 1 0 0 0,0 0 0 0 0,0 0 0 0 0,-15 3 0 0 0,-22 7-3270 0 0,33-7-4491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5T19:34:33.9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667 2017 9672 0 0,'4'2'634'0'0,"-1"1"0"0"0,1-1-1 0 0,-1 0 1 0 0,1 0 0 0 0,0-1 0 0 0,0 1 0 0 0,0-1 0 0 0,0 0 0 0 0,0 0 0 0 0,0 0 0 0 0,6 0 0 0 0,8 1 1455 0 0,24-2 1 0 0,-23-1-2671 0 0,189-7 1518 0 0,-68 0 96 0 0,-103 7-417 0 0,58-11 0 0 0,-75 8-450 0 0,1-1 1 0 0,-1-1-1 0 0,-1-1 1 0 0,27-13-1 0 0,-3-4 48 0 0,60-44 0 0 0,-32 19-58 0 0,-28 18 10 0 0,-2-1-1 0 0,73-75 0 0 0,-90 80-140 0 0,-1 0-1 0 0,23-37 0 0 0,33-65-113 0 0,-11-5 119 0 0,-59 114 4 0 0,13-31 2 0 0,-2-1 0 0 0,-2-1 0 0 0,13-65 0 0 0,-26 95-36 0 0,-2 0 0 0 0,-1 0 0 0 0,0 0 0 0 0,-2-1 0 0 0,-1 1 0 0 0,0 0 0 0 0,-2 0 0 0 0,-1 0 0 0 0,0 0 0 0 0,-2 0 0 0 0,-1 1 0 0 0,0 0 0 0 0,-2 0 0 0 0,-20-37 0 0 0,14 37 0 0 0,-1 1 0 0 0,0 1 0 0 0,-2 0 0 0 0,-23-21 0 0 0,-5-5 0 0 0,27 27 0 0 0,0 2 0 0 0,-2 0 0 0 0,-32-21 0 0 0,-73-36 0 0 0,106 63 0 0 0,-95-43 0 0 0,55 28 0 0 0,-42-13-39 0 0,44 18 49 0 0,-184-59 42 0 0,199 69-142 0 0,-1 3 1 0 0,0 1-1 0 0,-78-2 0 0 0,54 9 170 0 0,-85 11 0 0 0,132-8-76 0 0,0 1 1 0 0,0 1-1 0 0,0 0 1 0 0,0 2-1 0 0,1 1 1 0 0,0 0-1 0 0,0 1 1 0 0,-21 14-1 0 0,9 0 44 0 0,2 0 0 0 0,0 2-1 0 0,1 2 1 0 0,2 0 0 0 0,1 2-1 0 0,1 1 1 0 0,1 1 0 0 0,-22 39 0 0 0,14-17 36 0 0,-26 61 1 0 0,45-83-38 0 0,1 1 0 0 0,2 0 0 0 0,-11 54 0 0 0,13-39-1 0 0,3 0-1 0 0,2 1 1 0 0,2-1 0 0 0,2 1-1 0 0,2 0 1 0 0,2-1 0 0 0,21 88-1 0 0,-8-74 171 0 0,2-2-1 0 0,53 107 1 0 0,83 99 446 0 0,-134-231-594 0 0,40 44 0 0 0,-48-63-64 0 0,0-1-1 0 0,0-1 1 0 0,1 0 0 0 0,1-1-1 0 0,19 11 1 0 0,-25-17 10 0 0,1-1 0 0 0,0 0 0 0 0,0 0 0 0 0,0-1 0 0 0,0-1 0 0 0,1 0 0 0 0,22 3 0 0 0,-17-5-27 0 0,-1-1 1 0 0,0 0-1 0 0,0-1 1 0 0,0-1 0 0 0,21-5-1 0 0,55-18-1996 0 0,-66 18-1310 0 0,-12 3-5240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30T11:26:08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643 497 6784,'7'12'2528,"-7"-6"-1952,0 8 736,0-11 224,0 9-256,0 7 0,0 2-384,0 0-97,0-1-447,0-3-352,0-5-96,0-3-384,3-1-191,0 5-833,4-7-320,0-1-1216,-1-5-1472,1 0 1472</inkml:trace>
  <inkml:trace contextRef="#ctx0" brushRef="#br0" timeOffset="1">660 312 7680,'0'-27'2880,"0"27"-2240,3-11 480,0 8 0,1-1-640,-1 2-256,2-1-1024,4-7-352,-3 8-2304,-1 0-1056,7-5 2144,0 4 1088</inkml:trace>
  <inkml:trace contextRef="#ctx0" brushRef="#br0" timeOffset="2">944 489 6784,'4'6'7875,"-10"-9"-3833,-4 0-4888,6 3 934,0 0-1,-2 0 0,2 0 0,0 0 0,0 2 1,-2-1-1,2-1 0,-1 2 0,1-1 0,0 1 1,0 0-1,0 0 0,-1 1 0,1-2 0,0 2 1,0 0-1,1-1 0,-1 1 0,1 1 0,0-1 0,-1 2-87,-1-1 36,3 0-1,-1 0 0,0 0 1,0 1-1,0-1 0,1 0 0,0 0 1,1 2-1,-2-2 0,1 2 0,1-2 1,1 2-1,-1-2 0,1 2 1,-2-2-1,2 2 0,0-1 0,2-1 1,-2 6-36,1-7-9,0 1 1,2 1 0,-1-3 0,-1 3-1,2-3 1,-2 1 0,2 1 0,0-1-1,0 0 1,0 0 0,-1 0-1,1 0 1,0-2 0,0 2 0,1 0-1,-1-2 1,1 0 0,-1 2 0,1-1-1,0-1 1,-1-1 0,2 2-1,-1-1 1,3 0 8,-4-1-213,-1 0 1,1 2-1,0-2 0,1 0 0,-1 0 1,0-2-1,0 2 0,0 0 0,-1-1 0,1 1 1,0-1-1,3-2 213,40-27-7360,-29 17 3739</inkml:trace>
  <inkml:trace contextRef="#ctx0" brushRef="#br0" timeOffset="3">1068 552 6656,'0'2'448,"-2"0"0,2 1 0,0-1 0,2 1 0,-2 0 1,0 0-1,0 0 0,1-2 0,-1 2 0,2 0 0,-1 0 0,-1-2 0,1 2 1,1 0-1,-1-2 0,1 2 0,-1 0 0,0-2 0,2 0 0,-1 2-448,-1-3 70,-1 2-1,2-1 0,-1-1 1,0 2-1,-1-2 1,2 0-1,-1 1 0,1-1 1,-1 0-1,0 1 1,1-1-1,-1 0 0,1 0 1,-2 0-1,1 0 1,0 0-1,1 0 0,-1 0 1,1 0-1,-1 0 1,1 0-1,-1-1 0,0 1 1,-1 0-1,2-1 1,-1 1-1,1 0 0,-1-2 1,0 2-1,-1-1 0,2 1 1,-1-2-1,-1 1 1,2 1-1,-1-2 0,-1 1 1,1 1-1,-1-1 1,2-1-1,-2 1 0,1-1-69,6-6 17,0-2-1,-1 0 1,0 0-1,-1 0 1,1 1-1,-2-1 1,0-2-1,1 1 1,-3 0-1,1 1 1,0-11-17,-3 19 2,2 1 0,-2-2-1,0 2 1,-2-2 0,2 2 0,0-2 0,0 1 0,-1 0 0,1 0 0,0 1-1,-2-2 1,1 1 0,1 1 0,-2-2 0,1 2 0,0-1 0,1 1 0,-2-2-1,1 2 1,-1-1 0,1 1 0,0 0 0,-2-1 0,1 1 0,1 1 0,0-2-1,-2 1 1,1 1 0,1-2 0,-2 1 0,2 1 0,-1 0 0,-2-1-2,1 1 3,2-2 1,-2 2-1,0 0 1,0 0 0,0 0-1,1 0 1,-1 0-1,1 0 1,0 0-1,-1 2 1,0-2 0,0 1-1,2 0 1,-2-1-1,0 2 1,2-1-1,-2 1 1,0-1-1,2 1 1,-2-1 0,1 0-1,0 1 1,0 1-1,1-2 1,-1 2-1,0-2-3,-4 11 148,-1-1 0,1 0 0,1 0 0,0 1 0,1-1 0,0 2 0,-2 11-148,5-16 148,-1 1 0,1-2 0,1 1 0,-1 1 0,1-1 0,1 0 0,-1-1-1,1 2 1,1-1 0,-1 1 0,2-2 0,1 4-148,-1-5 46,0-1 1,0 0-1,0 0 1,1 0-1,0-1 1,0 0-1,0 0 1,1 1-1,-1-3 1,0 3-1,2-3 1,-2 1-1,2 1 1,-1-2-1,0 1 1,0 0-1,1-2 1,-1 0-1,1 1 1,0-1-1,2 1-46,6 0-531,0 0 1,1-1-1,-1-1 0,0 0 1,0-1-1,0-1 0,-1 1 1,6-3 530,-16 4-377,0-2-1,-2 2 1,2 0 0,-1-1 0,1 1-1,-2-1 1,0-1 0,2 1 0,-1 1-1,-1-2 1,2 1 0,-2-1-1,1 1 1,-1 0 0,0-2 0,1 1-1,-1 1 1,1 0 0,1-4 377,9-21-4069</inkml:trace>
  <inkml:trace contextRef="#ctx0" brushRef="#br0" timeOffset="4">1 781 5376,'-1'6'4354,"9"-9"201,4-7-1574,-4 2-3352,5-13 521,-2 0-1,-1-1 0,-1 0 1,-1-1-1,-1 1 0,2-6-149,2-11 6,34-89 36,-25 76-31,-2 0 0,-2-2-1,-4 1 1,5-34-11,0-55 869,-17 187-515,1 0 0,4-1 0,9 45-354,-10-68-112,48 189 289,-42-177-1045,1-1-1,2-1 1,1 0-1,2 0 1,6 7 868,-12-19-1524,4 3-3432,-7-16 1820</inkml:trace>
  <inkml:trace contextRef="#ctx0" brushRef="#br0" timeOffset="5">405 482 7168,'-3'0'2720,"3"0"-2112,-4 5 512,1-3 128,-4-2-192,-3 0 32,-3-2-256,-2-3-65,-2 4-415,0-2-64,-13-7-64,8 6-96,-12-6-32,9 2-384,-5-1-128,7 4-1439,4-2-545,-5 7-1728</inkml:trace>
  <inkml:trace contextRef="#ctx0" brushRef="#br0" timeOffset="6">494 85 5632,'0'-13'3967,"-2"21"548,-1 23-1414,13 202 397,0-3-5214,-10-203 941,-1-17-444,1 1 0,0-1 0,1 1 1,1-1-1,-1 4 1219,0-12-689,-1-2 565,0 0 0,0 0 0,0 0 0,0 0 0,0 0 0,0 0 0,0 0 0,0 0 0,0 0 0,0 0 0,0 0 1,0 0-1,0 0 0,0 0 0,0 0 0,0 0 0,2 0 0,-2 0 0,0 0 0,0 0 0,0 0 0,0 0 0,0 0 0,0 0 0,0 0 0,0 0 0,0 0 0,0 0 0,0 0 0,0 0 0,0 0 0,0 0 0,1 0 0,-1 0 1,0 0-1,0 0 0,0 0 0,0 0 0,0 0 0,0 0 0,0 0 0,0 0 0,0 0 0,0 0 0,0 0 0,0 0 0,0 0 0,0 0 0,0 0 124,4-7-3189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30T11:26:08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48 3584,'1'8'8184,"-1"28"-7382,-16 124-383,-4 68-422,17-200 519,1-21 313,2-20 509,4-36-1101,1 2 1,3-1-1,2 1 0,2 0 0,2 1 1,10-20-238,-22 59 54,1 1 1,0-1 0,1 1-1,0 1 1,0-1-1,0 0 1,0 1-1,4-4-54,-4 6 35,-1 1 0,1-1 0,0 1 0,-1-1 0,1 1 0,0 0 0,0 0 0,0 1 0,0-1 0,0 1 0,1 0 0,-1-1-1,5 2-34,-2-2 87,0 1-1,1 1 0,0 0 0,-1 0 0,0 0 0,1 2 0,5 0-86,-11-2 4,0 1-1,-1 0 1,2-1-1,-2 1 1,2 0 0,-2 0-1,1 0 1,-1 0-1,1 1 1,-1-2 0,1 2-1,-1-1 1,1 1 0,-1-1-1,0 1 1,1 0-1,-1-1 1,0 1 0,0 0-1,0-1 1,-1 1 0,1 0-1,0 0 1,-1 0-1,1 0 1,-1 0 0,0 0-1,0 0 1,0 0-1,0 0 1,0 0-4,0 6-48,-1-1 0,0 1 0,0-1 0,-1 1 0,0-1 0,-1-1 0,0 2 0,0-1 0,0-1 0,-1 1 0,1-1 0,-2 0 0,0 1 0,1-1 0,-1-1 0,0 0 0,-1 1 0,0-1 0,0 0 0,1-1 0,-2 0 0,1 0 0,-1 0 0,-6 1 48,3-3 69,10-5-267,2 2 162,-1 0 0,0 0 0,-1 1 0,1 0-1,1-1 1,-2 0 0,1 1 0,1-1-1,-2 1 1,2 0 0,-1 0 0,0 0 0,0 0-1,1 0 1,-1-1 36,6 2-17,0 0 0,-1 0 0,1 0-1,-1 2 1,0-2 0,1 2 0,-1 0 0,0 0-1,0 0 1,0 0 0,-1 1 0,1 0 0,-1-1-1,0 2 1,0 0 0,4 4 17,-6-5-8,1 0 0,-1 0 0,0 0 1,-1 1-1,0-2 0,1 2 0,-1 0 0,-1-1 0,2 2 0,-1 2 8,-1-4-14,-1-1-1,1 0 1,-1 1-1,0-1 1,0 1-1,0-1 0,-1 0 1,1 1-1,-1-1 1,0 0-1,0 0 1,0 0-1,-1 0 1,2 0-1,-2 0 0,-1 3 15,1-5 45,1 1-1,-1-1 0,1 1 0,-1-1 1,1 0-1,-1 0 0,0 0 0,0 0 1,0 0-1,1 0 0,-2 0 0,1-1 1,0 1-1,0 0 0,0-1 0,0 0 1,0 1-1,-2-1-44,-5 0 172,-1 0 0,1 0-1,-7-1-171,-25-5-228,-30-7 228,25 0-3670,32 6 390,5 1-421</inkml:trace>
  <inkml:trace contextRef="#ctx0" brushRef="#br0" timeOffset="1">450 477 3712,'0'5'544,"0"-1"-1,1 0 1,0 1 0,0-1-1,0 0 1,1 0 0,-1 0-1,1 0 1,-1 0 0,2 0 0,-1-1-1,1 3-543,-2-5 161,0-1 0,-1 2 0,1-1 0,0-1 0,0 1 0,0 0 0,0 0 0,0-1 0,-1 1 0,2 0 0,-1-1 0,0 1 0,0 0 0,0-1 0,0 0-1,1 0 1,-1 0 0,0 1 0,1-1-161,-1 0 22,0-1-1,1 1 0,-1 0 1,1 0-1,-1-1 1,1 1-1,-2-1 0,2 0 1,0 0-1,-2 1 1,2-1-1,-1 0 0,0 0 1,0 0-1,0 0 1,0 0-1,0 0 0,1 0 1,-2-1-1,1 1-21,7-9 188,-1-1 1,0 0-1,0 0 0,-1-1 0,0 1 0,-1-1 0,0-1 1,-1 1-1,1-10-188,-3 15 117,-1-1 0,0 1 0,0 0 0,-1-1 1,0 1-1,0-1 0,-1 1 0,-1 0 0,2-1 0,-3 1 0,2 0 1,-2 0-1,0 0 0,1 0 0,-1 1 0,-1-1 0,-4-5-117,8 11 36,-1-1 0,0 0 0,0 2 0,0-2 0,0 1 0,0 0 0,0 0 0,0 0 0,-1 0-1,1 0 1,0-1 0,0 2 0,-1-1 0,1 1 0,-1-1 0,0 0 0,1 1 0,-1 0 0,1-1-1,-1 1 1,1 0 0,-1-1 0,1 1 0,-1 0 0,1 0 0,-1 0 0,1 1 0,-1-1 0,0 0 0,1 1-1,-1-1 1,1 0 0,-1 1 0,1 0 0,-1 0 0,1-1 0,-1 1 0,1 0 0,-1 1-36,-6 4 53,2 0 1,-1 0-1,0 1 0,1 0 1,-1 0-1,0 2-53,2-2-46,0 1-12,-1-2-1,2 2 1,-1 0 0,1 0-1,0 0 1,1 0 0,0 1-1,1-1 1,0 2 0,0-2-1,1 1 1,-1 0 0,1 0-1,1-1 1,0 2 0,1 1 58,-1-9-139,0-1 0,1 1 1,-1-1-1,0 1 0,1-1 0,-1 1 1,0-1-1,1 1 0,0-1 0,0 1 1,-1-1-1,1 0 0,0 1 0,0-1 1,0 0-1,0 1 0,0-2 0,0 2 1,0-1-1,1-1 0,-2 2 1,2-1-1,0 0 0,-1-1 0,0 1 1,0-1-1,2 1 139,-1 0-307,0-1 0,0 0 0,0 0 0,0 0-1,1 0 1,-1 0 0,0 0 0,0-1 0,0 1 0,0-1 0,0 0 0,0 1 0,1-1 0,-2 0 0,1 0-1,0 0 1,0 0 0,0-1 0,-1 1 0,1-1 307,13-11-3722,0-3 943</inkml:trace>
  <inkml:trace contextRef="#ctx0" brushRef="#br0" timeOffset="2">777 10 4480,'10'-9'5731,"-10"9"-5632,0 0 0,1 0-1,-1 1 1,0-1 0,0 0 0,0 0 0,0 0 0,0 1 0,1-1 0,-1 0 0,0 0-1,0 0 1,0 0 0,1 0 0,-1 0 0,0 1 0,0-1 0,0 0 0,0 1 0,0-1-1,0 0 1,0 0 0,1 1 0,-1-1 0,0 0 0,0 0 0,0 0 0,0 0 0,0 1-1,0-1 1,-1 0-99,-1 31 1468,1-23-1450,-12 121 1737,-23 92-1755,36-221 0,-1 1 0,1-1 0,0 0 0,0 0 0,0 0 0,0 0 0,0 0 1,0 0-1,0 0 0,0 0 0,0 0 0,-1 0 0,1 1 0,0-1 0,0 0 0,0 0 0,0 0 0,0 1 0,0-1 1,0 0-1,0 0 0,0 0 0,0 0 0,1 1 0,-1-1 0,0 0 0,0 0 0,0 0 0,0 0 0,0 0 1,0 0-1,0 0 0,0 0 0,0 0 0,1 0 0,-1 0 0,0 1 0,0-1 0,0 0 0,0 0 0,0 0 1,0 0-1,0 0 0,0 0 0,0 0 0,0 0 0,0 0 0,1 1 0,-1-1 0,0 0 0,0 0 0,0 0 0,1 0 0,9-7 14,17-20-1,-18 18-33,-2 2 38,0 1 1,1 0-1,-1 0 1,1 0 0,0 1-1,4-1-18,-10 4 4,0 1-1,1 1 1,-1-1-1,0 0 1,1 0-1,-1 1 1,1 0-1,-1-1 1,1 1-1,-1 0 1,1 0-1,-1 0 1,1 1-1,-1-1 1,1 0-1,-1 1 1,1 0-1,-1 0 1,0-1-1,1 1 1,-1 0-1,0 0 1,0 1-1,0 0 1,0-2-1,1 3-3,2 0-1,-1 1 0,0 0 0,-1 0 0,1 1-1,0-1 1,-1 0 0,0 1 0,0 0 0,0 0 0,0-1-1,-1 2 1,0-1 0,0 0 0,0 5 1,-1-5 4,0 0-1,-1-1 1,1 0-1,-2 1 1,1-1-1,0 1 1,-1-1 0,0 0-1,0 1 1,0-1-1,-1 0 1,1 0-1,-1 0 1,0 1-1,0-2 1,-1 1 0,1 0-1,-3 3-3,3-5 24,0 1-1,0-1 0,-1 0 1,1 0-1,0-1 1,-1 2-1,1-2 0,-1 1 1,1-1-1,-1 1 1,0-1-1,-1 0 0,2 0 1,-2 0-24,-3 0 54,1 1 1,0-2 0,0 0-1,1 0 1,-2 0-1,1 0 1,-3 0-55,-10-4-445,-1-1 0,1 0 0,-1-1 0,0-2 445,16 7-242,-18-7-2472,2 1-886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20:30.605"/>
    </inkml:context>
    <inkml:brush xml:id="br0">
      <inkml:brushProperty name="width" value="0.08819" units="cm"/>
      <inkml:brushProperty name="height" value="0.08819" units="cm"/>
      <inkml:brushProperty name="color" value="#008C3A"/>
    </inkml:brush>
  </inkml:definitions>
  <inkml:trace contextRef="#ctx0" brushRef="#br0">1418 1489 1920,'-1'1'256,"1"0"0,0 0-1,-1 0 1,1 0 0,0 0 0,0 0 0,0 0-1,0 0 1,0 0 0,0 0 0,0 0 0,1 0-1,-1 0 1,0 0 0,0 0 0,1-1-1,-1 1 1,0 0 0,1 1-256,0 1 596,1 0 0,-1 0 0,1 0 0,0 0 0,1 2-596,0-3 242,-1 1 1,1-1 0,0 0-1,0 0 1,0-1-1,0 1 1,0-1 0,0 1-1,0-1 1,0 0 0,0 0-1,1 0 1,-1-1-1,0 1 1,1-1 0,-1 0-1,0 0 1,1 0-243,8 0 463,0-1 0,-1-1-1,1 1 1,8-4-463,-8 2 107,-1-1-1,1-1 1,-1 0-1,0-1 1,0 0-1,0 0 1,-1-1-1,0 0 1,0-1-1,-1 0 1,0-1-1,-1 0 1,6-8-107,9-13 144,-2-1 1,-1-1 0,15-31-145,-22 36 25,-1 0 1,-1-1 0,-1 0-1,-1-1 1,0-9-26,10-68-48,1-76 48,-16 124 178,-3 1 1,-2-1 0,-2 0-1,-10-43-178,5 54 254,-7-13-254,9 38 31,-1 0 0,-2 0 0,-7-14-31,14 30 4,-1 0 0,-1 1 0,1-1-1,-1 1 1,0-1 0,0 1 0,-1 0 0,0 1-1,1-1 1,-2 1 0,1 0 0,0 0 0,-1 1-1,-2-2-3,-6-2-24,-1 1-1,-1 1 0,1 0 0,-1 1 0,-15-2 25,-11 0-52,-29 0 52,11 6 11,0 2-1,-7 4-10,37-4 27,-163 20-16,171-19 14,1 2 0,-1 0 0,1 1 0,-15 7-25,26-8-13,-1 0 0,1 0 0,0 1 0,1 1 1,0-1-1,0 2 0,0-1 0,1 1 0,-8 9 13,-6 13-29,1 2 0,1 0-1,-6 17 30,6-14-147,2-3-133,-1 1 194,2 1-1,-8 21 87,20-42-75,2 0 0,0 1 0,0-1 0,1 5 75,-4 54-356,6-44 341,0-1 0,2 1 0,1-1 0,1 0 0,2 0 1,0 0-1,2 0 0,1-1 0,1-1 0,13 25 15,107 201-235,-123-238 164,1 0 0,0-1 0,1 1 0,1-2 0,-1 1 0,4 1 71,-5-6 5,0 0 0,1 0 1,0-1-1,0 0 0,0 0 0,1-1 1,0 0-1,9 2-5,-2-1 39,-1-1 0,1-1 0,0 0 0,1-1 0,-1-1 0,0-1 0,1-1 0,-1 0 0,1-1-1,4-1-38,-6-2-431,-1-1 0,1 0 0,-1-1 0,0 0 0,12-8 431,21-8-3044,-43 19 2139,1 0 0,-1 0 0,0 0 0,0-1 0,0 0 0,-1 0 1,1 0-1,-1 0 0,1-2 905,10-11-2384</inkml:trace>
  <inkml:trace contextRef="#ctx0" brushRef="#br0" timeOffset="23119.52">1373 1556 3328,'-2'-2'553,"1"-2"4480,0 3-1463,1 4-2222,0-1-1804,-3 20 1160,3 179-516,0-114-3896,0-87 604</inkml:trace>
  <inkml:trace contextRef="#ctx0" brushRef="#br0" timeOffset="31147.01">1799 2543 4224,'0'2'386,"0"1"0,1-1 1,-1 0-1,1 1 0,0-1 1,-1 0-1,1 0 0,1 1-386,3 11 1048,0 10-360,-2 1 0,0-1 0,-2 5-688,0 74 192,-2-48 224,1-7-168,-3 163 1094,1-79-985,1-16-1975,2-65-3489,-2-40 2248,-2-3 774</inkml:trace>
  <inkml:trace contextRef="#ctx0" brushRef="#br0" timeOffset="35240.58">1034 2478 5120,'2'-2'1748,"0"4"-410,4 6 616,-6-6-1738,1-1 1,0 1 0,-1 0-1,1 0 1,-1 0 0,0 0-1,0 0 1,0 0-1,0 0 1,0 2-217,-3 22 522,0-9-277,-11 77 479,0 5-691,12-82-91,-2 29-540,1 18 598,1 166-202,-2-109 308,4-112-111,0 20-411,3 18 416,-2-22-398,-1-21-40,-1 1 0,1-1 0,1 1 0,-1-1 0,1 0 0,-1 1 0,1-1 0,1 0-1,-1 1 1,2 3 438,-2-7-2170</inkml:trace>
  <inkml:trace contextRef="#ctx0" brushRef="#br0" timeOffset="36180.3">1801 3384 5376,'-3'-1'470,"-1"1"1,1-1 0,0 1-1,0 0 1,-1 0 0,-2 1-471,-3 0 280,-166-10 1518,99 4-1497,0 3 0,-19 4-301,-122 11-299,209-12 118,3-1-471,0 1 1,0-1-1,0 0 0,0 0 0,0-1 0,0 1 0,0-1 0,0 0 0,-3-2 652,-2-4-2677</inkml:trace>
  <inkml:trace contextRef="#ctx0" brushRef="#br0" timeOffset="38169.4">1004 3434 640,'0'-8'1243,"-1"44"3744,0 8-3681,-3 65-1413,1 19 1040,3 160-431,-3-281-844,3 19 54,0-25 267,0-1-54,0 0 43,0 0 38,0 1 0,0 0 0,1 0 0,-1-1 0,0 1 0,1 0-1,-1-1 1,1 1 0,-1 0 0,1 0-6,9 2 139,-7-1-12,1-1-1,-1 0 1,1 0 0,-1 0-1,1 0 1,-1-1-1,1 0 1,0 1-127,47-2 1553,86 4 1630,-127-4-3253,-1 1 0,1-1 1,-1 0-1,0-1 0,0 0 0,0 0 0,0-1 1,7-4 69,4 1-2727,-20 5 2328,1 1 0,-1 0 1,1-1-1,-1 1 0,0-1 1,1 0-1,-1 1 0,1-1 1,-1 1-1,0-1 0,1 1 1,-1-1-1,0 0 0,0 1 1,1-1-1,-1 0 399,0-5-2885</inkml:trace>
  <inkml:trace contextRef="#ctx0" brushRef="#br0" timeOffset="38941.65">1354 4061 2688,'0'0'917,"2"3"-40,-1-3 2267,2-4-3106,-1 0-1,0 0 0,0-1 1,-1 1-1,0-1 0,1 1 1,-1-1-1,0-2-37,-1 3 21,4-13 14,2-14 374,2 0 1,7-20-410,-5 29-344,7-13 344,6-13-5165,-18 37 3282</inkml:trace>
  <inkml:trace contextRef="#ctx0" brushRef="#br0" timeOffset="39515.18">1421 3724 3712,'0'0'127,"-1"1"-1,1-1 1,-1 0 0,1 0-1,0 1 1,-1-1 0,1 0 0,0 1-1,0-1 1,-1 1 0,1-1-1,0 0 1,0 1 0,0-1-1,-1 1 1,1-1 0,0 1 0,0-1-1,0 0 1,0 1 0,0-1-1,0 1 1,0-1 0,0 1-1,0-1 1,0 1 0,0-1 0,0 1-1,0-1 1,0 0 0,1 1-1,-1-1 1,0 1 0,0-1-127,8 20 2256,-6-16-2186,6 11 161,1 0 0,0-1-1,1 0 1,5 6-231,17 21 53,-3 2 1,5 10-54,9 15-571,-41-64 335,1-1-1,0 1 1,0-1-1,2 2 237,3 3-825,-8-7 700,1-1-1,-1 1 1,1-1 0,-1 0-1,0 1 1,1-1-1,-1 1 1,1-1-1,0 0 1,-1 1-1,1-1 1,-1 0-1,1 0 1,-1 0 0,1 1-1,0-1 1,-1 0-1,1 0 1,0 0-1,-1 0 1,1 0 125,5 0-2016</inkml:trace>
  <inkml:trace contextRef="#ctx0" brushRef="#br0" timeOffset="40002.65">1631 4002 5248,'1'1'232,"0"1"0,0-1 0,0 0 0,0 1 0,0-1 0,0 0 0,1 0 0,-1 0 0,0 0 0,1 0 0,-1 0 0,1 0 0,-1 0 0,1 0-232,7 4 506,-4-1-315,2-1-1,-1 0 0,4 1-190,9 5 149,-14-6-73,1 1 143,1-1-1,-1 0 1,1 0-1,0 0 1,1 0-1,5 0-218,-11-3 40,0 0-1,1 0 1,-1 0 0,0 0-1,0-1 1,1 1-1,-1-1 1,0 1 0,0-1-1,0 0 1,1 0-40,23-14-264,-15 8-153,-7 5-62,0-1-1,0 0 1,4-4 479,2-5-6055,-10 9 4060</inkml:trace>
  <inkml:trace contextRef="#ctx0" brushRef="#br0" timeOffset="40569.75">1886 4011 3328,'3'-14'4669,"0"0"-3504,-1-23 22,-1 23-834,-1 0 0,0 0 0,0-2-353,-4-16 52,-10-103-344,-19-70 292,28 184-173,-2-15-1276,-6-9 1449,7 23-2026,3 14-182</inkml:trace>
  <inkml:trace contextRef="#ctx0" brushRef="#br0" timeOffset="42026.95">1189 4094 3072,'0'0'976,"0"0"-507,0 0 171,0 0 192,0 6 629,0 16-241,-1-1-1,-1 1 1,-4 18-1220,-9 56 1064,-2 68-1064,16-154-8,-2 55 294,3 17-286,0-30-409,3-54-2289,0-5-86</inkml:trace>
  <inkml:trace contextRef="#ctx0" brushRef="#br0" timeOffset="42387.55">1138 4634 5376,'-1'2'615,"0"1"0,0-1 0,0 0 0,0 0 0,-1-1 0,1 1 0,0 0 0,-1 0 0,0 0-615,1-1 73,-1 0 0,0 1 0,1-1 0,-1 0 0,0-1 0,0 1 0,1 0 0,-1 0 0,0-1 0,0 1 0,0-1 0,0 0 0,0 1 0,0-1 1,0 0-1,-1 0-73,-24-2 810,1-1 1,-1 0 0,-15-6-811,28 6 41,0 1 0,0 0 1,0 1-1,0 1-41,13 0-44,0 0 0,0 0 0,0 0 0,0 0 0,0 0 0,1 0 1,-1 0-1,0 0 0,0-1 0,0 1 0,0 0 0,0-1 44,0 1-260,1-1-1,-1 0 1,1 1-1,0-1 1,0 0-1,-1 1 1,1-1-1,0 0 1,0 1 0,0-1-1,0 0 1,0 1-1,0-1 1,0 0-1,0 1 1,0-1-1,0 0 261,0-6-2970</inkml:trace>
  <inkml:trace contextRef="#ctx0" brushRef="#br0" timeOffset="43688.09">1756 4038 3328,'9'23'2159,"-7"-19"-1895,0 0-1,0-1 1,-1 1 0,0 0 0,0 0 0,0 0-1,0 1 1,0-1 0,-1 1-264,-1 41 2075,-4 19-2075,4-48-29,0 0-1,2 0 1,0 9 29,10 51-313,-4-31 111,5 26-56,-6-39 207,-5-22-174,0 1 0,-1-1-1,0 0 1,-1 2 225,1 13-2966,0 2-1335,0 11 6421,2-35 2600,3 0-3346,5-1-572,27 5 1142,-17-3-1068,0-2 0,1 0-876,10 1 211,30 2-1494,27-2 1283,-73-4-2352</inkml:trace>
  <inkml:trace contextRef="#ctx0" brushRef="#br0" timeOffset="56301.63">1375 753 4992,'-2'3'1920,"2"-3"-1504,0 2 960,0-2 320,0 0-320,0 0-64,0 0-608,0 0-256,0 0-288,0 0-128,0 0 0,0 0-672,2 0-288,1-2-1440,-3-1-608,0 3 128</inkml:trace>
  <inkml:trace contextRef="#ctx0" brushRef="#br0" timeOffset="56767.15">1624 570 6144,'-5'-6'2368,"5"8"-1856,-4-2 384,4 0 64,0 0-160,0 0 0,0 0-160,0 0-64,0 0-320,0 0-224,0 0-64,0 0-320,-3 0-96,1 0-832,-5 0-288</inkml:trace>
  <inkml:trace contextRef="#ctx0" brushRef="#br0" timeOffset="57132.84">1166 529 5376,'-16'-9'2112,"10"7"-1664,0 0 960,6 2 288,0 0-224,0 4 0,3 5-768,3 1-256,4 2-288,-1-5-1376,0-3-544,-7-10-2112</inkml:trace>
  <inkml:trace contextRef="#ctx0" brushRef="#br0" timeOffset="68636.6">1494 1975 2048,'-3'1'1452,"6"0"1315,7 1 703,-8-1-4397,11 2 1584,0 0 0,1-1 1,-1 0-1,1-1 0,1-1-657,113 0 1989,-101-2-1578,-3-1 26,25 0-48,-45 3-353,0 0 0,0 0 0,0 1 0,0-1 0,-1 1 0,1 0 0,0 0 0,2 1-36,-1 0-4,0-1-1,0 0 0,0 1 1,0-2-1,0 1 1,0 0-1,2-1 5,24 2 38,-17 1 269,-5-1-1463,-2-1-2790,-4-3-987,1-4 1381</inkml:trace>
  <inkml:trace contextRef="#ctx0" brushRef="#br0" timeOffset="70288.97">2084 2024 1536,'-2'-2'-1405,"1"2"5819,4 1 1357,1 0-4765,1-1-915,0 1 0,0 0-1,1 0 1,-1 0 0,0 0-1,0 1 1,3 1-91,0 1-3,0 0-1,-1 0 1,0 0 0,0 1-1,0 0 1,0 0 0,-1 1-1,0 0 1,0 0 0,0 0-1,-1 1 1,0 0 0,-1 0-1,1 0 1,-1 0 0,2 6 3,13 40-120,8 21-107,-22-63 206,2 9 18,2-2 0,3 6 3,-5-11 3,-1 0 0,1 3-3,-1-2 26,0 0 1,2 0-27,7 9 164,1-1 1,0 0-1,11 8-164,-1 0-45,-20-21 13,0 0 0,-1 1 0,0-1 0,0 1 0,-1 0 0,3 9 32,3 10-1536,-7-23-1157</inkml:trace>
  <inkml:trace contextRef="#ctx0" brushRef="#br0" timeOffset="71368.8">1868 2507 3840,'-1'-1'910,"-1"0"-44,5 1 616,-3 0-703,0 0-16,0 0-118,0 0-69,0 0-187,0 0 129,0 0 111,0 5 667,0-2-1102,1-1 0,-1 0 0,0 0-1,1 0 1,-1 1 0,1-1 0,0 0 0,0 0 0,0 0 0,0 0 0,1 1-194,16 21 580,-8-12-397,13 16-224,-11-14-94,10 14 135,14 30-296,-15-22-443,13 15 739,-16-26-499,-13-17 193,0 0 0,1 0 0,0 0 1,7 5 305,28 28-4267,-34-35 1766</inkml:trace>
  <inkml:trace contextRef="#ctx0" brushRef="#br0" timeOffset="72168.48">2223 2916 5632,'15'1'3457,"-13"-1"-3218,1 1 1,0-1-1,-1 0 0,1 0 0,0 0 0,0-1 0,-1 1 0,1-1 0,0 1 0,-1-1 1,1 0-1,-1 0 0,1 0 0,0-1-239,3-1 85,3-2 133,-1 0 0,1-1 0,-1 0 0,-1-1 0,1 0 0,-1 0 0,1-2-218,42-60 378,7-9-735,-53 73 134,0 1 1,0-1 0,1 1-1,5-4 223,-8 7-212,-1 0 0,1 0-1,0-1 1,0 1 0,0 0 0,1 1-1,-1-1 1,0 0 0,0 1 0,0-1-1,1 1 1,-1-1 0,0 1 0,2 0 212,9 3-2976</inkml:trace>
  <inkml:trace contextRef="#ctx0" brushRef="#br0" timeOffset="77053.33">1312 1993 3072,'-1'9'6411,"-3"-6"-3513,-1-1-4133,-13-1 1822,9 0-355,-1 1-1,0-1 1,-9 0-232,-12 1 89,14 0-77,-1-1 1,-16-2-13,4 0 2,15 1-61,2 0 80,1 0 1,-1-1-1,-6-1-21,8 1-7,-1 0 0,0 0 0,-4 1 7,7 0-43,-9-3-752,-34 3-1418,52 0 2001,-1 0 0,1 0 1,0 0-1,-1 0 0,1 0 0,0 0 0,-1 0 1,1 0-1,0 0 0,0-1 0,-1 1 0,1 0 1,0 0-1,-1 0 0,1 0 0,0-1 0,0 1 1,-1 0-1,1 0 0,0 0 0,0-1 212,-6-4-2853</inkml:trace>
  <inkml:trace contextRef="#ctx0" brushRef="#br0" timeOffset="78876.47">785 2010 2176,'0'0'99,"0"0"0,0 0 0,-1 0 0,1 1-1,0-1 1,0 0 0,0 0 0,0 0 0,0 0 0,0 0 0,-1 0 0,1 0 0,0 0 0,0 0 0,0 0-1,0 1 1,0-1 0,0 0 0,0 0 0,0 0 0,0 0 0,0 0 0,0 0 0,0 0 0,-1 1-1,1-1 1,0 0 0,0 0 0,0 0 0,0 0 0,0 0 0,0 1 0,0-1-99,0 0 88,0 0 0,0 0 0,0 1 1,0-1-1,0 0 0,0 0 0,0 1 1,0-1-1,0 0 0,0 0 0,0 0 0,0 1 1,-1-1-1,1 0 0,0 0 0,0 0 1,0 1-1,0-1 0,-1 0 0,1 0 0,0 0 1,0 0-1,0 0 0,-1 1-88,-1 0 236,-1 0-1,1 0 0,-1 1 1,1-1-1,0 1 1,0 0-1,-1-1 1,1 1-1,0 1-235,0-1 91,-1 1-1,1-1 1,-1 0-1,0 0 0,1 0 1,-1 0-1,0-1 1,-2 1-91,-31 15 498,-4 2-116,26-14-355,0 1 1,1 0 0,0 2 0,0-1-1,0 1 1,1 1 0,0 0 0,1 1-1,0 0 1,-6 8-28,14-14 9,-11 12 44,0 1 1,1 0 0,1 1 0,-4 8-54,1 1 1,-10 14-1,17-30-2,0 0 1,0-1-1,-1 0 1,-9 7 1,-1-1 45,1-2 0,-18 10-45,-3 0-3136,35-21 1670</inkml:trace>
  <inkml:trace contextRef="#ctx0" brushRef="#br0" timeOffset="79887.84">998 2456 1664,'-1'0'135,"-1"0"-1,0 0 1,0 0-1,0 0 1,1 0-1,-1 0 1,0 0 0,0 0-1,1 1 1,-1-1-1,0 1 1,0-1 0,1 1-1,-1 0-134,-11 3 457,-67 15-238,68-18-560,0 0-1,0 0 1,-3-1 341,6 0-1611,5 0 726</inkml:trace>
  <inkml:trace contextRef="#ctx0" brushRef="#br0" timeOffset="80295.02">774 2486 4096,'-1'0'247,"0"1"1,1 0-1,-1 0 1,0-1-1,1 1 1,-1 0 0,1 0-1,-1 0 1,1 0-1,-1-1 1,1 2-248,-6 9 1751,-2-1-936,4-5-550,-1 0 1,1-1-1,-3 2-265,2-1 168,0 1 1,0-1-1,0 1 0,-2 3-168,-5 7 122,1-2-21,1 0 1,-3 7-102,3-4 325,-10 11-325,-62 72 1141,59-76-1214,-18 14 73,29-27 4,6-5-154,-12 9-2799,15-13 1242,2-4-687</inkml:trace>
  <inkml:trace contextRef="#ctx0" brushRef="#br0" timeOffset="80930.38">405 2821 4480,'-2'-4'725,"0"0"1,0 0-1,1 0 1,-1 0-1,1-1 1,0 1-1,0-1-725,-5-16 612,-3-5-271,3 10 40,0 1-1,-1-1 1,-2-2-381,-2 0 146,-1 1 0,0 0 0,-6-6-146,3 7-2950,-13-11 2950,9 10-4624,10 11 2027</inkml:trace>
  <inkml:trace contextRef="#ctx0" brushRef="#br0" timeOffset="126236.85">353 2651 4480,'0'0'1445,"0"2"-395,1-1 1809,0 1-2698,0 0 0,0 0 0,0 0 0,0 0 0,0 0 0,0 1 1,-1-1-1,1 0 0,-1 0 0,0 0 0,0 1 0,1-1 0,-1 0 0,-1 1 0,1-1 0,0 0 0,0 0 0,-1 1 0,0-1 0,1 0 0,-1 0 0,0 0 0,0 0 0,0 0 0,0 0 0,-1 1-161,-4 5 17,0-1 0,-1 0 0,0 0 0,0 0 1,-2 0-18,0 1-61,1 0 0,-1 0 1,-1 3 60,-70 83-1483,75-88 1315,0-1 0,0 1-1,-1-1 1,0-1 0,0 1 0,0-1-1,-1 0 1,1 0 0,-3 0 168,8-4-104,-3 2-161,-1-1-1,1 1 1,-1-1 0,0 0 265,-7 0-4169,9-1 1679,3 0 634</inkml:trace>
  <inkml:trace contextRef="#ctx0" brushRef="#br0" timeOffset="127122.88">61 2951 1664,'0'0'77,"0"1"0,-1-1-1,1 1 1,0-1 0,0 1 0,-1-1-1,1 1 1,0-1 0,0 1 0,0-1 0,0 1-1,0 0 1,0-1 0,0 1-77,-3 10 888,-22 21 1858,24-31-2687,1 0 0,-1 0 1,1 0-1,0 0 0,-1 0 0,1 0 0,0 0 1,-1 0-1,1 0 0,0 0 0,0 0-59,-1 6 277,0-3-181,0 0 0,1 1 1,0-1-1,0 1 0,0-1 0,1 5-96,-1 5 271,0-12-276,0 0-1,0 1 1,0-1 0,0 0-1,1 1 1,-1-1 0,1 0-1,-1 0 1,1 0 0,0 1-1,0-1 1,0 0 0,0 0-1,0 0 1,0 0 5,0-1 5,0 0 0,0 1 0,-1-1 0,1 0 0,0 0 0,0 0 0,0 0 0,1 0 0,-1 0 0,0 0 0,0 0 0,0 0 0,1-1 0,-1 1 0,0 0 0,1-1 0,-1 1 0,1-1 0,-1 0 0,0 1 0,1-1 0,-1 0 0,1 0 0,-1 0 0,1 0 0,-1 0 0,1 0 0,-1 0 0,1-1 0,-1 1 0,1 0 0,0-1-5,25-10 726,-22 10-658,-1 0 0,1-1 0,-1 0 1,0 0-1,0 0 0,0 0 0,0-1 1,0 1-1,-1-1 0,2-1-68,3-4 249,0-1-1,-1 1 1,0-2-1,0 1 1,4-9-249,-10 15 19,0 1 1,-1 0 0,1 0-1,-1 0 1,1-1-1,-1 1 1,0 0 0,0 0-1,0-1 1,0 1 0,0 0-1,-1 0 1,1-1 0,-1-1-20,0 2-11,1 1 0,-1-1 1,1 1-1,-1 0 1,1-1-1,-1 1 1,0-1-1,0 1 1,0 0-1,0 0 0,0-1 1,0 1-1,0 0 1,0 0-1,0 0 1,0 0-1,-1 0 1,1 0-1,0 1 0,-1-1 1,1 0-1,-1 1 11,1-1-18,0 1-1,0 0 0,0 0 0,0 0 0,0 0 0,0 1 0,0-1 1,0 0-1,0 0 0,0 1 0,0-1 0,0 0 0,1 1 1,-1-1-1,0 1 19,-14 8-513,9-5 220,-14 9-948,13-7 1005,-1-1 0,0 0 1,0-1-1,0 0 0,0 0 0,-5 0 236,12-3 7,0-1-1,0 0 1,-1 0-1,1 0 1,0 0-1,0 0 1,-1 0-1,1 0 1,0 0-1,0-1 1,0 1-1,-1 0 1,1-1-1,0 1 1,0-1-1,0 1 1,0-1-1,0 0 1,0 0 0,0 1-1,0-1 1,0 0-1,0 0 1,0 0-1,0 0 1,1 0-1,-1 0 1,0 0-1,0 0-6,1-1-377,-1 1 0,1 0-1,-1 0 1,1 0 0,-1-1 0,1 1-1,0 0 1,0-1 0,-1 1 0,1-1 377,0-6-2059</inkml:trace>
  <inkml:trace contextRef="#ctx0" brushRef="#br0" timeOffset="127912.4">56 3001 3072,'-1'2'328,"1"0"1,0-1-1,-1 1 1,1-1 0,-1 1-1,0-1 1,1 1-1,-1-1 1,0 1-1,0-1 1,-1 1-329,2-1 106,-1 0 0,1 0 0,-1 0 0,0 0 1,0-1-1,1 1 0,-1 0 0,0-1 0,0 1 1,0 0-1,0-1 0,0 1 0,0-1 0,0 1 1,0-1-1,0 0 0,0 1 0,0-1-106,1 0 11,-1 0 0,1 0 0,-1-1 0,1 1 1,-1 0-1,1 0 0,-1 0 0,1-1 0,-1 1 0,1 0 0,0 0 0,-1-1 0,1 1 1,0 0-1,-1-1 0,1 1 0,0 0 0,-1-1 0,1 1 0,0-1 0,0 1 0,-1 0 1,1-1-1,0 1 0,0-1 0,0 1 0,0-1 0,-1 1 0,1-1 0,0 1 0,0-1 0,0 1 1,0-1-1,0 1-11,0-22 114,1 16 45,-1 3-98,0 1 0,1 0 0,0 0 1,-1 0-1,1-1 0,0 1 1,0 0-1,0 0 0,0 0 0,0 0 1,0 0-1,2-1-61,1-2 237,0 0-1,1 0 1,4-3-237,7-5 103,1 0 0,1 2 1,13-7-104,17-11 63,-13 8 5,-9 4-130,10-8 62,-28 19-216,-1 0 0,0-1 0,0 1 0,0-1 0,-1-1 0,4-5 216,-2 1-445,-1 0 0,3-8 445,-8 15-565,0 1-1,0-1 1,-1 0-1,0 0 1,0 0 0,0 0-1,0 0 1,-1-4 565,0 1-2443</inkml:trace>
  <inkml:trace contextRef="#ctx0" brushRef="#br0" timeOffset="128410.17">147 2753 1792,'11'-14'927,"1"1"-1,0 0 1,1 1 0,8-6-927,-13 12 365,24-18 1301,-32 24-1639,0 0 0,0 0-1,0 0 1,0 0-1,0 0 1,0 0 0,0 0-1,0 0 1,1 0-1,-1 0 1,0 0 0,0 0-1,0 0 1,0 0-1,0 0 1,0 0 0,0 0-1,0 0 1,0 0-1,0 0 1,0 0 0,0 0-1,1 0 1,-1 0-1,0 0 1,0 0-1,0 0 1,0 0 0,0 0-1,0 0 1,0 0-1,0 0 1,0 0 0,0 0-1,0 0 1,0 0-1,0 0 1,0 1 0,0-1-1,0 0 1,0 0-1,0 0 1,1 0 0,-1 0-1,0 0 1,0 0-1,0 0 1,0 0 0,0 0-1,0 0 1,0 0-27,0 7 454,-3 7-78,-2-3-168,0 1-1,-1-2 1,-1 1 0,1 0 0,-2-1-1,1-1 1,-8 7-208,-13 13 356,-24 17-356,21-19 3,20-17-14,1 1 1,0 0-1,0 1 0,0 3 11,-2 3-2789,-4 8 2789,10-19-4133,6-6 1552</inkml:trace>
  <inkml:trace contextRef="#ctx0" brushRef="#br0" timeOffset="129368.48">348 2626 3456,'0'0'240,"0"-1"1,0 0 0,1 1-1,-1-1 1,0 1-1,1-1 1,-1 1-1,0-1 1,1 1-1,-1-1 1,1 1-1,-1 0 1,0-1 0,1 1-1,-1-1 1,1 1-1,-1 0 1,1-1-1,0 1 1,-1 0-1,1 0 1,-1 0-1,1-1 1,-1 1 0,1 0-1,0 0 1,-1 0-1,1 0 1,0 0-241,-1 3 1200,-3 6-878,0 0 0,-1-1 0,0 0 0,0 0 1,-1 0-1,-2 2-322,4-5 99,-7 11 7,-1 0 1,-1 0 0,-1-2-1,0 1 1,0-2 0,-9 6-107,-18 14 24,-54 48 69,63-54-162,18-16-168,0 0-1,-5 8 238,16-18-90,1 1 1,0 0-1,0 0 1,0-1-1,0 1 0,0 0 1,1 0-1,-1 0 1,1 0-1,-1 0 0,1 0 1,-1 0-1,1 1 90,1 29-549,-1-15 450,0-13 81,0-2 5,0 0-1,0 0 1,0 0 0,0 0 0,0 0 0,1 0 0,-1 0 0,1 0-1,-1 0 1,1 0 13,0-1 38,2 1-140,-2-1 95,0-1 0,1 1 0,-1-1 0,0 1 0,1-1 0,-1 0 0,1 0 0,-1 0 0,0 0 0,1 0 0,-1 0 0,1 0 0,-1 0 0,1-1 0,-1 1 0,1 0 7,24-10-325,-19 8 122,-3 0-87,1-1 0,-1 1-1,0-1 1,0 0 0,3-2 290,4-4-245,19-9 167,-24 15 81,0 0 1,0-1-1,0 1 1,0-1-1,-1-1 0,0 1 1,1-1-1,-2 0 0,4-3-3,-7 6 10,-1 0 0,1 1 0,0-1 0,-1 0 0,1 0 0,-1 1 0,0-1 0,0 0 0,0 0-1,0 0 1,0 0 0,0 1 0,0-2-10,0-4 351,0 7-185,5 11 223,0-1-442,-3-6-30,0-1 0,-1 1 0,1 0 0,-1-1 0,0 1-1,0 0 1,0 2 83,-1-6-501,0 0-171,0 0-336,1 0-331,1-2-623</inkml:trace>
  <inkml:trace contextRef="#ctx0" brushRef="#br0" timeOffset="129929.64">205 2948 4096,'-1'-1'188,"1"1"1,-1-1-1,0 1 1,1 0-1,-1 0 1,0-1-1,1 1 0,-1 0 1,0 0-1,0 0 1,1 0-1,-1 0 1,0 0-1,1 0 1,-1 0-1,0 0 0,0 0 1,1 0-1,-1 0 1,0 1-1,1-1 1,-1 0-189,-1 1 105,0 0 0,0 0 0,0 0 1,1 1-1,-1-1 0,0 0 1,1 1-1,-1 0-105,-2 2-40,0 1-1,1 0 1,0-1 0,0 1 0,0 0-1,0 1 41,-1 6 196,-1 1 0,2-1 0,0 1 0,0 0 0,1 0 0,1 0 0,0 0-1,1 0 1,0 1 0,1-1 0,2 9-196,-3-19 22,1 0 1,-1-1-1,1 1 0,0 0 0,0-1 1,0 1-1,1 0 0,-1-1 0,0 0 1,1 1-1,0-1 0,0 0 1,-1 0-23,0-1 11,0 0 1,0 0-1,0-1 1,0 1 0,0 0-1,0-1 1,0 1-1,0-1 1,0 0-1,0 1 1,0-1 0,0 0-1,0 1 1,0-1-1,0 0 1,0 0 0,1 0-1,-1 0 1,0 0-1,0 0 1,0 0 0,0-1-1,0 1 1,0 0-1,0 0 1,0-1-1,1 1 1,-1-1 0,0 1-1,-1-1 1,1 0-1,0 1 1,0-1-12,3-2 20,0 0 0,-1 0 0,0 0-1,0-1 1,0 1 0,0-1 0,0 0 0,-1 0 0,1-1-20,5-10 50,5-13-50,-10 22 11,-1 0 13,2-2 28,-1 0 0,0 0 1,0-1-1,-1 0-52,-2 6 44,1 0 1,-1 0-1,0 0 1,0 0-1,0 0 1,0 0-1,0 0 0,-1 0 1,1 0-1,-1 0 1,0 0-1,0 1 1,-1-4-45,1 5 54,0-1 1,0 1-1,0-1 0,0 1 1,0 0-1,0 0 1,-1-1-1,1 1 1,0 0-1,0 0 1,-1 0-1,1 0 1,-1 0-1,1 0 1,-1 1-1,1-1 0,-1 1 1,0-1-1,1 1 1,-1-1-1,-1 1-54,2 0 29,-1-1-1,1 1 1,0 0 0,-1 0-1,1 1 1,-1-1-1,1 0 1,0 0-1,-1 1 1,1-1-1,0 1 1,-1-1-1,1 1 1,0-1 0,0 1-1,0 0 1,-1 0-1,1-1 1,0 1-1,0 0 1,0 0-1,0 0 1,0 0 0,1 0-1,-1 1 1,0-1-1,0 0-28,-1 3 30,1-1-1,0 1 0,-1 0 1,1-1-1,0 1 0,1 0 0,-1 0 1,1-1-1,0 1 0,0 4-29,0 5-32,2 1-1,1 5 33,-2-9-20,1-3-14,-1-1 0,0 0 0,1 0 0,3 6 34,-4-10-32,0 0 0,0 1 0,0-1-1,0 0 1,1 0 0,-1 0 0,1 0 0,0 0-1,0 0 1,-1-1 0,1 1 0,0-1 0,1 1 32,-2-1-45,0-1 1,-1 1-1,1-1 1,0 0-1,0 0 1,-1 1 0,1-1-1,0 0 1,0 0-1,-1 0 1,1 0-1,0 0 1,0 0-1,-1 0 1,1 0 0,0 0-1,0 0 1,-1 0-1,1-1 1,0 1-1,0 0 45,0-1-114,1 0-1,-1 0 0,0 0 0,0 0 0,1 0 0,-1 0 0,0 0 1,0 0-1,0 0 0,0-2 115,2-1-452,0-1 0,-1 1-1,0-1 1,0 0 0,0 0 0,0-1 452,4-20-2901</inkml:trace>
  <inkml:trace contextRef="#ctx0" brushRef="#br0" timeOffset="131599.51">2373 2740 3200,'0'0'1216,"0"0"-928,0 3 384,0-3 224,3 5-320,-1 0 0,5 3-128,-1 1 32,0 1-256,0 1-192,3 3-128,3-1 64,1 3 64,1 3-288,2-5-128,-1-1-672,1 1-1472,-4-1 160</inkml:trace>
  <inkml:trace contextRef="#ctx0" brushRef="#br0" timeOffset="132010.68">2360 2824 3456,'2'3'275,"-1"1"-1,1-1 1,0 0-1,0 1 1,0-1 0,0 0-1,0 0 1,1 0-1,0-1 1,1 2-275,6 5 587,1-1 0,4 3-587,6 4 341,19 16-1872,2 6 1531,-26-22-997,-10-9-512</inkml:trace>
  <inkml:trace contextRef="#ctx0" brushRef="#br0" timeOffset="132426.64">2424 2772 3584,'1'4'193,"-1"1"-1,1-1 1,0 0 0,0 0 0,0 0-1,0 0 1,1 0 0,0 0-1,0 0 1,0-1 0,0 1 0,0 0-1,1-1 1,1 2-193,7 8 1037,1-1-1,1 0 1,0 0-1037,7 6 464,-12-10-465,13 12-47,1-1 1,0-1 47,-12-10-708,-1 0 1,8 9 707,-7-7-5140,-10-10 3215</inkml:trace>
  <inkml:trace contextRef="#ctx0" brushRef="#br0" timeOffset="133782.37">2580 2905 3456,'0'0'1221,"4"0"2336,0 2-3382,0 1 0,0-1 0,0 1 0,0 0 0,0 0 0,-1 0 0,1 0 0,-1 1 0,0-1-175,3 4 97,0 1 0,-1-1 0,0 1 0,1 3-97,1 1 77,-1 1 1,-1 0-1,0-1 0,-1 2 1,0-1-1,-1 0 0,-1 1 1,1 12-78,1 60 250,0-29 721,-2 19-971,-3-74-1,1 0 0,-1 0 0,1 0 0,-1-1 0,0 1 0,0 0 0,0 0-1,0-1 1,0 1 0,0-1 0,0 1 0,0-1 0,-1 1 0,1-1 0,-1 0 0,1 1 0,-1-1 0,1 0 0,-1 0 0,0 0 1,1-1-49,0 0 1,0 0 0,0 0 0,0 0-1,0 0 1,0-1 0,0 1 0,0 0-1,0-1 1,0 1 0,0-1 0,0 1-1,1-1 1,-1 1 0,0-1 0,0 1-1,0-1 49,-7-4-203,6 4 189,0 0 1,0 0 0,0 0-1,0 0 1,0-1-1,0 1 1,0-1 0,0 1-1,1-1 1,-1 0 0,1 0-1,-1 0 1,1 0 0,0 0-1,-1 0 1,1 0 0,0 0-1,0-1 1,0 0 13,-2-8 26,1 1 0,-1-1 0,2 0 1,-1 0-27,-4-24 31,5 32-26,-4-15-63,1 0-1,0-2 59,4 17 6,0 0-1,0 0 1,0 0 0,1 0-1,-1 1 1,1-1-1,0 0 1,-1 0-1,1 1 1,1-1-1,-1 0 1,1-1-6,-1 3 3,0 0 0,-1 0 0,1 0 0,0 0 0,0 0 0,0 0 0,0 0 0,0 0 0,0 0-1,0 0 1,0 0 0,1 0-3,-1 1 1,0 0 0,-1 0-1,1-1 1,0 1 0,0 0-1,-1 0 1,1 0 0,0 0-1,0 0 1,-1 0 0,1 0-1,0 0 1,0 0 0,-1 0-1,1 1 1,0-1 0,-1 0-1,1 0 1,0 1 0,-1-1-1,1 0 1,0 1 0,-1-1-1,2 2-4,0 0-1,0-1 1,0 1 0,0 0 0,0 0 0,-1 0 0,1 1 0,-1-1-1,0 0 1,1 2 4,9 23-113,-8-18-236,-1-1 0,0 1 0,0 0 0,-1-1 0,0 1 0,-1 0 0,0 0 0,0 0 0,-2 4 349,2-10-417,-1-1 0,1 1 0,-1-1 0,0 1-1,0-1 1,0 0 0,-1 1 0,1-1 0,-1 0 0,0 1 417,-4 2-1909</inkml:trace>
  <inkml:trace contextRef="#ctx0" brushRef="#br0" timeOffset="134157.31">2585 3032 2816,'0'-14'1056,"0"12"-832,0-1 352,0 3 128,0 0-320,0 0-128,0 5-1376,0 1-576,0 2 320,-2 3 288</inkml:trace>
  <inkml:trace contextRef="#ctx0" brushRef="#br0" timeOffset="134505.79">2558 2940 3456,'4'11'1312,"-2"-3"-1024,5 11 640,-2-6 192,4 14-480,4 12-192,-1 3-416,0 2-192,1-3-1472,-4-7-672,0-7 544,-6-5 352</inkml:trace>
  <inkml:trace contextRef="#ctx0" brushRef="#br0" timeOffset="134856.1">2583 3043 4608,'-3'5'1760,"3"6"-1376,3 10 320,-1-4 32,2 7-288,-1 8-96,-1 1-640,2-6-192,-1-3-1888,-3-4-832</inkml:trace>
  <inkml:trace contextRef="#ctx0" brushRef="#br0" timeOffset="134857.1">2512 3005 5248,'7'-4'2016,"-2"10"-1568,-1 0 512,-1-1 160,-1 9-256,2 11-32,-1 12-416,3 3-96,1-2-192,-2-3-288,-1-5-64,-2-6-1120,1-5-384</inkml:trace>
  <inkml:trace contextRef="#ctx0" brushRef="#br0" timeOffset="135205.66">2522 3091 4992,'6'25'1824,"-6"-7"-1408,3 12 32,-3-14-128,0 3-544,0 0-256,0 0-1664,0-3-672</inkml:trace>
  <inkml:trace contextRef="#ctx0" brushRef="#br0" timeOffset="135610.22">2467 3053 5120,'0'11'2016,"0"0"-1568,0 13 576,0-7 224,0 7-224,0 6 32,0-1-384,0 2-160,0-4-288,-3-4-384,-1-1-128,2 0-992,-1-9-352,-1-2-1568</inkml:trace>
  <inkml:trace contextRef="#ctx0" brushRef="#br0" timeOffset="144402.57">1491 1943 6144,'1'5'2868,"0"-5"-2771,-1 1 1,0-1 0,0 0 0,0 0 0,0 1 0,1-1 0,-1 0 0,0 0 0,0 1 0,0-1-1,0 0 1,0 1 0,0-1 0,0 0 0,0 0 0,0 1 0,0-1 0,0 0 0,0 1 0,0-1-1,0 0 1,0 0 0,0 1 0,0-1 0,0 0 0,0 1 0,-1-1 0,1 0 0,0 0 0,0 1-1,0-1 1,0 0 0,-1 0 0,1 0 0,0 1 0,0-1 0,0 0 0,-1 0 0,1 0 0,0 1-98,-6 1 192,1 1 0,-1-1 0,1 0 0,-1 0 0,0-1 1,0 0-1,1 0 0,-1 0 0,0-1 0,0 0-192,-1 1 79,-50 3-4095,-57-3 4016,84-4-2278,-1-4-596</inkml:trace>
  <inkml:trace contextRef="#ctx0" brushRef="#br0" timeOffset="-42014.19">1650 1151 3328,'0'0'255,"0"0"1,0 0-1,0 0 1,0 0-1,0 0 1,0 0-1,0 1 1,0-1-1,0 0 1,0 0-1,1 0 1,-1 0-1,0 0 0,0 0 1,0 0-1,0 0 1,0 0-1,0 1 1,0-1-1,0 0 1,0 0-1,0 0 1,0 0-1,0 0 1,0 0-1,0 0 1,0 1-1,0-1 0,0 0 1,0 0-1,0 0 1,0 0-1,0 0 1,0 0-1,0 0 1,0 1-1,-1-1-255,-1 8 2272,-5 8-2535,6-13 270,-1-1 0,1 1 0,-1-1 0,0 1 1,1-1-1,-1 0 0,0 0 0,-1 0 0,1 0 0,0 0 0,-1 0 1,1 0-1,0-1 0,-1 1 0,0-1 0,1 0 0,-1 0 0,0 0 1,-1 0-8,-4 1 121,-1-1 1,0 0 0,1 0-1,-1-1 1,-6-1-122,4 1 143,-1 0 0,1 1 0,-2 0-143,1 0 1,-1 0-1,0-1 1,0 0-1,-9-2 0,11 1-92,-39-2 97,13 1-9,-26 2 4,15 1 68,-5-1-361,51 0 86,1 0 0,-1-1 0,1 1 1,-1-1-1,1 0 0,-1 1 0,1-1 1,-1 0-1,1 0 0,0 0 1,0 0-1,-1 0 0,1 0 0,0 0 1,0-1-1,0 1 0,0 0 0,0 0 1,0-1-1,0 0 207,-9-10-6617,7 9 3833</inkml:trace>
  <inkml:trace contextRef="#ctx0" brushRef="#br0" timeOffset="-41044.89">1144 1204 3712,'-5'-3'1408,"5"3"-1120,-5-3 640,5 3 288,-1 0-256,-1 0-64,0-1-320,1-1-32,-2 1-320,1-1-128,-2 1 0,1-1-128,-2 1 0,2 0-608,-4-2-224,2-1-1952</inkml:trace>
  <inkml:trace contextRef="#ctx0" brushRef="#br0" timeOffset="-34593.69">1897 283 6144,'1'-27'7044,"2"-12"-5164,1-9-1482,-3 32-392,2-70-1569,-4 81-848,0 3-1791</inkml:trace>
  <inkml:trace contextRef="#ctx0" brushRef="#br0" timeOffset="-34209.18">1852 200 6400,'-3'5'4798,"2"-11"-1326,0-1-3593,-2-21 1068,0-8-947,-1-15 253,2 15-1368,1 31-79</inkml:trace>
  <inkml:trace contextRef="#ctx0" brushRef="#br0" timeOffset="-33842.23">1766 173 5376,'-3'4'2016,"3"-4"-1568,-4-2 704,4 2 224,-1-2-128,-1-1 0,-2-3-352,1-2-160,0-3-416,-1-2-64,1-2-32,-1 2-192,1 1 0,2 2-448,-1 0-224,1 0-928,-1 3-352,0 1-1536</inkml:trace>
  <inkml:trace contextRef="#ctx0" brushRef="#br0" timeOffset="-33492.15">1648 131 6400,'-3'-2'2464,"1"-1"-1920,0-4 672,2 4 192,-2-2-416,1-1-128,-1-2-416,0-1-128,-1 0-192,0-1-160,-1-1 0,1 2-960,0 2-448,0 0-1312,-1 1-1568,-2 1 1312</inkml:trace>
  <inkml:trace contextRef="#ctx0" brushRef="#br0" timeOffset="-33141.97">1483 172 8064,'-3'6'3072,"3"-6"-2400,-4 1 448,3-1 32,-1 0-416,-1-1 0,0-2-384,1 0-128,-1-8-128,-2-6-160,-2-1 32,2-1-128,0 3-32,0 0-608,0 2-288,0 1-768,2 2-288,-2 3-1120</inkml:trace>
  <inkml:trace contextRef="#ctx0" brushRef="#br0" timeOffset="-32791.94">1325 113 7296,'2'-12'2720,"-2"6"-2112,-2-6 256,0 6 0,1-1-320,-2-1 32,-2 0-352,-2-1-64,0 0-96,1 0-64,-3 0 32,1 2-896,0 1-352,-1 1-2368</inkml:trace>
  <inkml:trace contextRef="#ctx0" brushRef="#br0" timeOffset="-32407.97">1196 167 6400,'-2'-3'2368,"2"3"-1856,-3-10 800,3 9 256,-2-6-384,-1-4-32,-2-4-384,0 2-160,-2 1-352,2 0-160,-1 2 0,1-2-288,-1 5-96,1-1-1344,0 2-576</inkml:trace>
  <inkml:trace contextRef="#ctx0" brushRef="#br0" timeOffset="-32041.5">940 221 7424,'16'1'7152,"-21"-10"-6155,-5-7-322,0-1 0,0 0 1,-4-14-676,4 8-3685,-12-17 3685,15 30-5840,-2 3 1094</inkml:trace>
  <inkml:trace contextRef="#ctx0" brushRef="#br0" timeOffset="-31687.51">876 309 6656,'2'-3'2464,"-2"0"-1920,0-4 832,0 2 288,0 1-416,-2-3-160,1-2-416,-1-1-192,1-4-256,-1-1-161,1-1 33,-1 0-351,0 0-65,1 1-960,-1 3-384,0 5-2112</inkml:trace>
  <inkml:trace contextRef="#ctx0" brushRef="#br0" timeOffset="-31342.21">765 519 7424,'4'-3'2816,"-3"0"-2208,-1-3 480,0 3 96,-1-3-256,-1-4 0,-1-9-448,-2-11-192,-2-4-192,1 0-96,-1 6 32,0 3-320,0 1-64,1 2-576,0 3-224,0 3-1856,1 1-1760,4 3 1664</inkml:trace>
  <inkml:trace contextRef="#ctx0" brushRef="#br0" timeOffset="-30679.16">695 544 6784,'1'-1'390,"0"0"-1,0 1 1,-1-1 0,1 0 0,-1 0-1,1 0 1,-1 0 0,1 0 0,-1 0 0,1 0-1,-1 0 1,0 1 0,1-1 0,-1-1-1,0 1 1,0 0 0,0 0 0,0-1-390,0-23 1357,-1 16-978,-2-40-659,-1 0 1,-3 1 0,-2-3 279,8 48-117,-3-13-2866,4 15 2333,-1 0 0,1 0 0,-1 0 0,1 0 0,-1 0 0,0 0 0,1 0 0,-1 0 0,0 0 1,0-1 649,-2 1-3179</inkml:trace>
  <inkml:trace contextRef="#ctx0" brushRef="#br0" timeOffset="-202412.38">1584 2397 4864,'1'-2'848,"-1"1"-719,1 1-1,-1-1 1,0 1 0,0 0 0,1-1 0,-1 1-1,0 0 1,1-1 0,-1 1 0,0 0 0,1-1-1,-1 1 1,0 0 0,1 0 0,-1-1 0,1 1-1,-1 0 1,1 0 0,-1 0 0,1 0-129,-1 0 1296,0 0-22,0 0-26,0 0-213,-13 0 1808,-1 0-2077,-11-1 604,0 2 0,-9 2-1370,27-2 160,-1 1-1,0 0 0,1 0 0,0 0 0,-1 1 0,1 0 0,0 0 0,0 1 0,-3 2-159,0 1 155,1 1-1,1 0 1,-1 0-1,1 0 1,1 1-1,0 0 1,0 1 0,-3 6-155,2-3 35,1 0 1,1 1 0,0 0-1,1 0 1,0 1 0,0 4-36,3-8 5,1 1 0,0-1 0,0 1 0,1-1 0,1 6-5,1 8 81,6 24-81,-5-33 163,1-1 0,1 1 0,0-1 0,1 0 1,0 0-1,1 0 0,2 0-163,-7-11 22,0-1 0,1 0 0,0 0 0,0 0-1,0 0 1,0 0 0,0 0 0,2 0-22,5 4-63,0-2-1,4 2 64,-12-5-16,5 0-57,0 1-1,-1-1 1,1 0 0,0 0 0,0-1 0,0 0 0,0 0 0,1-1 0,-1 0 0,0 0-1,6-1 74,-4 0-553,-1-1 0,1 1 0,-1-2 0,1 1 0,-1-1 0,0 0 0,0-1 0,-1 0 0,6-3 553,-11 5-538,0 1-1,1-1 1,-1 0-1,0 0 0,0 1 1,0-1-1,0-1 0,-1 1 1,1 0-1,-1 0 0,1-1 1,0-1 538,3-11-3984</inkml:trace>
  <inkml:trace contextRef="#ctx0" brushRef="#br0" timeOffset="-201711.79">1616 2741 6784,'0'0'2722,"3"4"-2148,0 14 3957,-3 13-2426,0-14-1622,0 150 1421,3-122-2085,-1-31-164,-2-14 338,0 0 0,0 0 0,0 0 0,0 0 0,0 0 0,0 0 0,0 0 0,0-1 0,0 1 0,0 0 0,0 0 0,0 0 0,0 0 0,0 0 0,0 0 0,0 0 0,0 0 0,0 0 0,0 0 0,0 0 0,0 0 0,0 0 0,0 0 0,0 0 0,0 0 0,0 0 0,0 0 0,0 0 0,0 0 0,0 0 0,0 0 0,0 0 0,0 0 0,0 0 0,0 0 0,0 0 0,0 0 0,0 0 0,1 0 0,-1 0 0,0 0 1,0 0-1,0 0 0,0 0 0,0 0 0,0 0 0,0 0 0,0 0 0,0 0 0,0 0 0,0 0 0,0 0 0,0 0 0,0 0 0,0 0 0,0 0 0,0 0 0,0 0 0,0 0 0,0 0 7,1-8-233,2-107-151,-3 38 489,0 46 558,3 46-339,0-5-435,0 4-281,-1-8-696,-1 1-1,0 0 1,0 0-1,0 0 1,-1 0 0,0 3 1088,-3 2-3792</inkml:trace>
  <inkml:trace contextRef="#ctx0" brushRef="#br0" timeOffset="-200933.29">1612 2247 4736,'0'0'1530,"0"-1"1895,0 2-1847,0 68 1713,0 34-3206,1-80-350,1 0 0,4 14 265,-3-12-126,-2-11 12,-1-11-44,0-8-173,-6-88 267,6-39 3259,1 177-2132,0 7-1598,-3-2-3609,-1-37 139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23:07.998"/>
    </inkml:context>
    <inkml:brush xml:id="br0">
      <inkml:brushProperty name="width" value="0.08819" units="cm"/>
      <inkml:brushProperty name="height" value="0.08819" units="cm"/>
      <inkml:brushProperty name="color" value="#004F8B"/>
    </inkml:brush>
  </inkml:definitions>
  <inkml:trace contextRef="#ctx0" brushRef="#br0">1400 1528 1920,'0'1'256,"0"0"0,0 0-1,-1 0 1,1 0 0,0 0 0,0 0 0,0 0-1,0 0 1,0 0 0,0 0 0,0-1 0,0 1-1,1 0 1,-1 0 0,0 0 0,1 0-1,-1 0 1,0 0 0,1 0-256,0 3 596,1-1 0,-1 0 0,1 0 0,-1-1 0,3 4-596,-2-4 242,1 0 1,0 0 0,-1 0-1,1 0 1,0 0-1,0-1 1,0 1 0,0-1-1,0 0 1,0 0 0,1 0-1,-1 0 1,0 0-1,1-1 1,-1 0 0,0 1-1,1-1 1,-1-1-243,9 1 463,0-1 0,-1 0-1,1-1 1,7-3-463,-7 2 107,-1-1-1,1-1 1,-1 0-1,0 0 1,0-1-1,-1 0 1,0-1-1,0 0 1,0-1-1,-1 0 1,0-1-1,-1 0 1,6-7-107,8-14 144,-1-1 1,-1 0 0,14-32-145,-21 37 25,-1-1 1,-1-1 0,-1 0-1,-2 0 1,2-10-26,8-66-48,2-76 48,-16 123 178,-3 0 1,-2 0 0,-2 0-1,-10-43-178,5 54 254,-6-14-254,8 38 31,-2 0 0,0 1 0,-8-14-31,14 29 4,-1 0 0,-1 0 0,1 1-1,-1-1 1,0 1 0,0 0 0,-1 0 0,1 1-1,-1-1 1,0 1 0,0 0 0,-1 0 0,1 1-1,-3-1-3,-6-3-24,-1 1-1,0 0 0,-1 2 0,1-1 0,-16-1 25,-10 1-52,-30-1 52,12 6 11,0 2-1,-7 4-10,36-4 27,-161 19-16,170-17 14,-1 0 0,1 1 0,1 2 0,-16 5-25,26-7-13,-1 0 0,1 0 0,1 1 0,-1 0 1,1 1-1,0 0 0,0 1 0,1-1 0,-7 10 13,-7 13-29,1 1 0,2 1-1,-7 16 30,7-13-147,1-4-133,-1 2 194,2 1-1,-8 20 87,21-41-75,0 0 0,1 1 0,0-1 0,1 4 75,-3 55-356,4-45 341,2 0 0,1 0 0,1 0 0,1 0 0,1 0 1,1-1-1,2 0 0,1 0 0,1-1 0,13 25 15,105 197-235,-121-234 164,1 0 0,0 0 0,1-1 0,0-1 0,1 0 0,2 2 71,-4-5 5,0-1 0,1-1 1,0 1-1,0-1 0,0-1 0,1 0 1,-1 0-1,10 2-5,-2-1 39,-1-1 0,1-1 0,0 0 0,0-2 0,0 0 0,0 0 0,0-2 0,1 0 0,-1-1-1,5-2-38,-7 0-431,1-2 0,-1 0 0,0-1 0,0 0 0,12-8 431,20-8-3044,-42 19 2139,1 1 0,-1-1 0,0-1 0,0 1 0,-1-1 0,1 0 1,-1 0-1,1 0 0,0-2 905,10-11-2384</inkml:trace>
  <inkml:trace contextRef="#ctx0" brushRef="#br0" timeOffset="1">1356 1594 3328,'-2'-2'553,"1"-2"4480,1 3-1463,0 4-2222,0-1-1804,-4 20 1160,4 177-516,0-113-3896,0-86 604</inkml:trace>
  <inkml:trace contextRef="#ctx0" brushRef="#br0" timeOffset="8">1611 4011 5248,'1'1'232,"0"0"0,0 1 0,0-1 0,0 0 0,0 1 0,1-1 0,-1 0 0,0 0 0,0 0 0,1 0 0,-1 0 0,1 0 0,-1 0 0,1-1-232,7 6 506,-4-3-315,1 0-1,0 0 0,4 2-190,10 4 149,-16-7-73,2 2 143,1-1-1,0 1 1,-1-1-1,1-1 1,1 1-1,5 0-218,-11-3 40,0 0-1,0 0 1,1 0 0,-1 0-1,0-1 1,0 1-1,0-1 1,1 1 0,-1-1-1,0 0 1,1 0-40,22-14-264,-14 9-153,-7 3-62,0 0-1,0 0 1,3-3 479,3-6-6055,-9 9 4060</inkml:trace>
  <inkml:trace contextRef="#ctx0" brushRef="#br0" timeOffset="10">1175 4102 3072,'0'0'976,"0"0"-507,0 0 171,0 0 192,0 6 629,0 15-241,-1 1-1,-1-1 1,-4 18-1220,-9 56 1064,-2 67-1064,16-152-8,-2 55 294,3 15-286,1-28-409,1-54-2289,1-5-86</inkml:trace>
  <inkml:trace contextRef="#ctx0" brushRef="#br0" timeOffset="11">1124 4636 5376,'-1'2'615,"0"0"0,0 0 0,0 0 0,0 0 0,0 0 0,0 0 0,-1-1 0,1 1 0,-1 0-615,0-1 73,1 1 0,-1-1 0,0 0 0,1 0 0,-1-1 0,0 1 0,0 0 0,0 0 0,1-1 0,-1 1 0,0-1 0,0 0 0,0 1 0,0-1 1,0 0-1,-1 0-73,-24-2 810,1 0 1,0-2 0,-16-5-811,29 6 41,-1 1 0,0 1 1,1 0-1,-2 0-41,14 1-44,0 0 0,0 1 0,1-1 0,-1 0 0,0-1 0,0 1 1,0 0-1,0 0 0,0 0 0,0-1 0,1 1 0,-2 0 44,2-1-260,-1 0-1,1 1 1,0-1-1,-1 0 1,1 1-1,0-1 1,0 1-1,0-1 1,-1 0 0,1 1-1,0-1 1,0 0-1,0 0 1,0 1-1,0-1 1,0 0-1,0 1 261,0-8-2970</inkml:trace>
  <inkml:trace contextRef="#ctx0" brushRef="#br0" timeOffset="12">1735 4046 3328,'9'23'2159,"-7"-19"-1895,0 0-1,-1 0 1,1-1 0,-1 1 0,0 0 0,0 0-1,0 0 1,-1 1 0,1 0-264,-2 40 2075,-4 19-2075,4-47-29,0 0-1,1-1 1,2 10 29,8 50-313,-3-30 111,5 25-56,-6-38 207,-4-22-174,-2 0 0,1 0-1,-1 1 1,-1 0 225,0 14-2966,1 2-1335,0 10 6421,2-34 2600,4 0-3346,4-1-572,26 5 1142,-16-4-1068,-1 0 0,2-1-876,10 0 211,29 3-1494,26-2 1283,-71-4-2352</inkml:trace>
  <inkml:trace contextRef="#ctx0" brushRef="#br0" timeOffset="14">1358 801 4992,'-2'3'1920,"2"-3"-1504,0 2 960,0-2 320,0 0-320,0 0-64,0 0-608,0 0-256,0 0-288,0 0-128,0 0 0,0 0-672,2 0-288,2-2-1440,-4-1-608,0 3 128</inkml:trace>
  <inkml:trace contextRef="#ctx0" brushRef="#br0" timeOffset="15">1605 620 6144,'-6'-6'2368,"6"8"-1856,-3-2 384,3 0 64,0 0-160,0 0 0,0 0-160,0 0-64,0 0-320,0 0-224,0 0-64,0 0-320,-3 0-96,0 0-832,-3 0-288</inkml:trace>
  <inkml:trace contextRef="#ctx0" brushRef="#br0" timeOffset="16">1152 580 5376,'-16'-9'2112,"11"7"-1664,-2-1 960,7 3 288,0 0-224,0 5 0,3 4-768,3 1-256,4 1-288,-1-3-1376,0-5-544,-7-9-2112</inkml:trace>
  <inkml:trace contextRef="#ctx0" brushRef="#br0" timeOffset="20">2197 2938 5632,'14'1'3457,"-12"-1"-3218,1 0 1,0 1-1,-1-1 0,1 0 0,0 0 0,-1-1 0,1 1 0,0-1 0,-1 1 0,1-1 1,0 0-1,-1 0 0,1 0 0,0-1-239,2-1 85,4-2 133,0 0 0,-1-1 0,0 0 0,-1 0 0,1-1 0,-1 0 0,1-2-218,42-60 378,5-7-735,-51 71 134,0 0 1,1 1 0,-1 0-1,6-4 223,-8 7-212,0-1 0,-1 1-1,1 0 1,0 0 0,0 0 0,1 0-1,-1 1 1,0-1 0,0 0 0,0 1-1,0 0 1,1-1 0,-1 1 0,2 0 212,8 3-2976</inkml:trace>
  <inkml:trace contextRef="#ctx0" brushRef="#br0" timeOffset="25">400 2844 4480,'-2'-4'725,"0"0"1,0 0-1,1 0 1,-1 0-1,1 0 1,0 0-1,0-2-725,-5-14 612,-3-6-271,4 11 40,-2-1-1,1 1 1,-4-4-381,0 2 146,-2 0 0,0 0 0,-6-5-146,4 6-2950,-14-11 2950,9 10-4624,10 11 2027</inkml:trace>
  <inkml:trace contextRef="#ctx0" brushRef="#br0" timeOffset="26">349 2676 4480,'0'0'1445,"0"2"-395,1-1 1809,0 1-2698,0 0 0,0 0 0,0 0 0,0 0 0,-1 0 0,1 0 1,0 1-1,-1-1 0,1 0 0,-1 0 0,0 0 0,0 1 0,0-1 0,0 0 0,0 0 0,-1 1 0,1-1 0,0 0 0,-1 0 0,0 0 0,0 1 0,1-1 0,-1 0 0,0 0 0,-1 0 0,1 0-161,-5 6 17,-1-1 0,1 1 0,-1-2 0,0 1 1,-2 0-18,1 0-61,-1 1 0,1 1 1,-2 2 60,-69 82-1483,74-88 1315,0 1 0,-1-1-1,1 0 1,-1-1 0,0 1 0,0-1-1,-1 0 1,1-1 0,-2 2 168,7-5-104,-4 2-161,1-1-1,-1 0 1,1 1 0,-2-1 265,-5-1-4169,8 0 1679,3 0 634</inkml:trace>
  <inkml:trace contextRef="#ctx0" brushRef="#br0" timeOffset="27">60 2972 1664,'0'1'77,"0"-1"0,-1 1-1,1-1 1,0 1 0,0-1 0,-1 1-1,1-1 1,0 1 0,0-1 0,0 1 0,0-1-1,0 1 1,0 0 0,0 0-77,-3 9 888,-22 22 1858,25-31-2687,-1-1 0,1 1 1,-1 0-1,1 0 0,0 0 0,-1 0 0,1 1 1,0-1-1,0 0 0,0 0 0,0 0-59,-2 5 277,1-1-181,1-1 0,-1 0 1,1 1-1,0-1 0,0 0 0,1 5-96,0 5 271,-1-12-276,-1 0-1,2 1 1,-1-1 0,0 0-1,0 0 1,1 1 0,-1-1-1,1 0 1,-1 0 0,1 0-1,0 0 1,0 0 0,0 0-1,0 0 1,1 1 5,-2-2 5,1 0 0,0 0 0,0 0 0,0 1 0,0-1 0,0 0 0,0 0 0,0 0 0,0 0 0,0 0 0,0-1 0,1 1 0,-1 0 0,0-1 0,1 1 0,-1 0 0,0-1 0,1 1 0,-1-1 0,1 0 0,-1 0 0,0 1 0,1-1 0,-1 0 0,1 0 0,-1 0 0,1-1 0,-1 1 0,1 0 0,-1 0 0,1-1 0,0 0-5,25-9 726,-23 9-658,1-1 0,-1 1 0,0-1 1,0 0-1,0 0 0,0 0 0,0-1 1,0 1-1,0-1 0,0-1-68,4-4 249,0-1-1,-1 1 1,0-1-1,0 0 1,4-10-249,-10 17 19,-1 0 1,1 0 0,-1 0-1,1-1 1,-1 1-1,0 0 1,1 0 0,-1 0-1,-1-1 1,1 1 0,0 0-1,0 0 1,-1-1 0,0-1-20,1 3-11,-1-1 0,1 1 1,-1-1-1,1 1 1,-1-1-1,0 1 1,1 0-1,-1-1 1,0 1-1,0 0 0,0 0 1,0 0-1,0-1 1,0 1-1,-1 0 1,1 0-1,0 1 1,0-1-1,-1 0 0,1 0 1,0 1-1,-1-1 11,1 1-18,0 0-1,0 0 0,0 0 0,0 0 0,0 0 0,0 0 0,0 0 1,0 0-1,0 1 0,0-1 0,0 0 0,0 1 0,0-1 1,1 0-1,-1 1 19,-14 8-513,9-5 220,-14 9-948,13-7 1005,0-1 0,-1-1 1,0 1-1,0-1 0,0-1 0,-5 2 236,12-5 7,0 1-1,0-1 1,0 0-1,-1 0 1,1 0-1,0 0 1,0 0-1,-1-1 1,1 1-1,0 0 1,0 0-1,0-1 1,0 1-1,-1-1 1,1 1-1,0-1 1,0 1-1,0-1 1,0 0 0,0 0-1,0 1 1,0-1-1,0 0 1,1 0-1,-1 0 1,0 0-1,0 0 1,1 0-1,-1-1-6,0 1-377,1 0 0,-1 0-1,1 0 1,-1-1 0,1 1 0,-1 0-1,1 0 1,0-1 0,0 1 0,0-1 377,0-6-2059</inkml:trace>
  <inkml:trace contextRef="#ctx0" brushRef="#br0" timeOffset="28">55 3022 3072,'-1'2'328,"1"0"1,0-1-1,-1 1 1,1-1 0,-1 1-1,1-1 1,-1 1-1,0-1 1,0 0-1,0 1 1,0 0-329,0-1 106,0 0 0,1 0 0,-1-1 0,0 1 1,1 0-1,-1 0 0,0-1 0,0 1 0,0 0 1,1-1-1,-1 1 0,0-1 0,0 1 0,0-1 1,0 0-1,0 1 0,0-1 0,-1 0-106,2 0 11,0 0 0,-1 0 0,1 0 0,-1 0 1,1 0-1,-1-1 0,1 1 0,-1 0 0,1 0 0,0 0 0,-1-1 0,1 1 0,-1 0 1,1-1-1,0 1 0,-1 0 0,1-1 0,0 1 0,0-1 0,-1 1 0,1 0 0,0-1 1,0 1-1,-1-1 0,1 1 0,0-1 0,0 1 0,0-1 0,0 1 0,0-1 0,0 1 0,0 0 1,0-1-1,0 0-11,0-20 114,0 15 45,1 4-98,-1-1 0,1 1 0,-1 0 1,1 0-1,-1 0 0,1-1 1,0 1-1,0 0 0,0 0 0,1 0 1,-1 1-1,1-3-61,2-1 237,1 0-1,-1 0 1,5-3-237,7-5 103,1 1 0,1 1 1,12-6-104,18-12 63,-14 8 5,-8 4-130,10-8 62,-29 20-216,1-1 0,-1-1 0,-1 0 0,1 0 0,-1 0 0,4-6 216,-3 1-445,1 0 0,2-7 445,-8 14-565,0 0-1,-1 1 1,1-1-1,-1 0 1,0 0 0,0 0-1,-1 0 1,1-4 565,-1 1-2443</inkml:trace>
  <inkml:trace contextRef="#ctx0" brushRef="#br0" timeOffset="29">145 2777 1792,'11'-14'927,"0"1"-1,2 1 1,0 0 0,7-6-927,-12 12 365,24-18 1301,-32 24-1639,0 0 0,0 0-1,0 0 1,0 0-1,0 0 1,0 0 0,0 0-1,0 0 1,0 0-1,0 0 1,0 0 0,1 0-1,-1 0 1,0 0-1,0 0 1,0 0 0,0 0-1,0 0 1,0 0-1,0 0 1,0 0 0,0 0-1,0 0 1,0 0-1,0 0 1,0 0-1,1 0 1,-1 0 0,0 0-1,0 0 1,0 0-1,0 0 1,0 0 0,0 0-1,0 0 1,0 1-1,0-1 1,0 0 0,0 0-1,0 0 1,0 0-1,0 0 1,0 0 0,0 0-1,0 0 1,0 0-1,0 0 1,0 0 0,0 0-1,0 0 1,0 0-27,1 7 454,-4 7-78,-2-3-168,0 0-1,-1 0 1,-1-1 0,1 1 0,-2-1-1,1-1 1,-7 7-208,-15 12 356,-22 18-356,21-20 3,19-16-14,1 1 1,0 0-1,1 1 0,-2 3 11,-1 2-2789,-3 9 2789,9-18-4133,5-8 1552</inkml:trace>
  <inkml:trace contextRef="#ctx0" brushRef="#br0" timeOffset="30">343 2652 3456,'1'-1'240,"-1"0"1,0 1 0,0-1-1,1 1 1,-1-1-1,0 1 1,1-1-1,-1 1 1,0-1-1,1 1 1,-1-1-1,1 1 1,-1 0 0,1-1-1,-1 1 1,1 0-1,-1-1 1,1 1-1,-1 0 1,1-1-1,-1 1 1,1 0-1,-1 0 1,1 0 0,0 0-1,-1 0 1,1 0-1,-1 0 1,1 0-241,-1 3 1200,-2 5-878,-2 1 0,1-1 0,-1 0 0,-1 0 1,1 0-1,-3 2-322,4-5 99,-7 11 7,-1 0 1,-1-1 0,0-1-1,-1 0 1,-1 0 0,-7 5-107,-19 13 24,-52 48 69,61-53-162,18-17-168,0 2-1,-5 6 238,17-16-90,0-1 1,0 1-1,0 0 1,0 0-1,0-1 0,0 1 1,0 0-1,1 0 1,-1 0-1,1 0 0,-1 0 1,1 0-1,0 1 90,0 29-549,1-16 450,-1-11 81,0-3 5,0-1-1,0 1 1,0 0 0,0 0 0,0 0 0,0 0 0,1 0 0,-1 0-1,1 0 1,0 0 13,-1-1 38,3 1-140,-2-1 95,1-1 0,-1 1 0,0-1 0,1 1 0,-1-1 0,1 0 0,-1 0 0,0 0 0,1 0 0,-1 0 0,1 0 0,-1 0 0,0 0 0,1-1 0,-1 1 0,1 0 7,24-10-325,-19 8 122,-3 0-87,0-1 0,1 1-1,-1-1 1,0 0 0,2-2 290,5-4-245,19-8 167,-24 14 81,0 0 1,0-1-1,0 0 1,-1 0-1,1 0 0,-1 0 1,0-1-1,0 0 0,2-3-3,-6 6 10,0 0 0,-1 1 0,1-1 0,-1 0 0,1 1 0,-1-1 0,0 0 0,1 0 0,-1 0-1,0 1 1,0-1 0,0 0 0,-1-1-10,1-3 351,0 5-185,6 13 223,-2-3-442,-2-5-30,0-1 0,-1 1 0,1 0 0,-1 0 0,0-1-1,0 1 1,0 2 83,-1-6-501,0 0-171,0 0-336,1 0-331,1-2-623</inkml:trace>
  <inkml:trace contextRef="#ctx0" brushRef="#br0" timeOffset="31">202 2969 4096,'0'0'188,"-1"-1"1,1 1-1,-1 0 1,0-1-1,0 1 1,1 0-1,-1 0 0,0 0 1,1-1-1,-1 1 1,0 0-1,0 0 1,1 0-1,-1 0 1,0 0-1,1 0 0,-1 1 1,0-1-1,0 0 1,1 0-1,-1 0 1,0 1-189,-1 0 105,1 0 0,-1 0 0,0 0 1,0 0-1,1 0 0,-1 1 1,1-1-1,-2 2-105,0 1-40,-1 0-1,1 1 1,0 0 0,0-1 0,0 1-1,0 1 41,-1 6 196,0 0 0,0 1 0,1-1 0,0 1 0,1 0 0,1 0 0,0 0-1,1 0 1,0 0 0,1 0 0,2 9-196,-3-19 22,1 0 1,0-1-1,-1 1 0,1 0 0,0-1 1,1 1-1,-1-1 0,0 1 0,1-1 1,-1 1-1,1-1 0,0 0 1,-1 0-23,0-1 11,0 0 1,0-1-1,0 1 1,0 0 0,0-1-1,0 1 1,0-1-1,0 1 1,0-1-1,0 0 1,0 1 0,0-1-1,0 0 1,0 0-1,0 1 1,0-1 0,0 0-1,1 0 1,-1 0-1,0-1 1,0 1 0,0 0-1,0 0 1,0-1-1,0 1 1,0 0-1,0-1 1,0 1 0,0-1-1,0 1 1,0-1-1,0 0 1,0 1-12,3-3 20,-1 0 0,1 0 0,-1-1-1,0 1 1,0 0 0,0-1 0,-1 0 0,1 0 0,-1-1-20,6-10 50,5-12-50,-10 20 11,-1 2 13,2-3 28,-1 0 0,0 0 1,-1-1-1,1 0-52,-3 6 44,1 0 1,-1 0-1,0 0 1,0 0-1,0 1 1,0-1-1,-1 0 0,1 0 1,-1 0-1,1 0 1,-1 0-1,0 0 1,-2-2-45,3 4 54,-1-1 1,0 1-1,0-1 0,0 1 1,0 0-1,0-1 1,-1 1-1,1 0 1,0 0-1,0 0 1,-1 0-1,1 0 1,-1 0-1,1 0 1,-1 1-1,1-1 0,-1 1 1,0-1-1,1 1 1,-1-1-1,-1 1-54,2 0 29,0-1-1,-1 1 1,1 0 0,-1 0-1,1 1 1,0-1-1,-1 0 1,1 0-1,0 1 1,-1-1-1,1 1 1,0-1-1,0 1 1,-1-1 0,1 1-1,0 0 1,0-1-1,0 1 1,0 0-1,0 0 1,0 0-1,0 0 1,0 0 0,0 0-1,0 0 1,1 1-1,-1-1-28,-1 2 30,1 1-1,-1 0 0,1-1 1,0 1-1,0 0 0,0-1 0,1 1 1,-1 0-1,1 0 0,0 3-29,1 6-32,0 0-1,2 7 33,-1-10-20,-1-4-14,0 0 0,1 0 0,0 0 0,2 6 34,-3-10-32,0 1 0,0-1 0,1 0-1,-1 0 1,0 0 0,1 0 0,-1 0 0,1 0-1,0-1 1,0 1 0,0 0 0,0-1 0,1 1 32,-3-1-45,1-1 1,0 0-1,-1 1 1,1-1-1,0 0 1,-1 0 0,1 1-1,0-1 1,0 0-1,-1 0 1,1 0-1,0 0 1,0 0-1,-1 0 1,1 0 0,0 0-1,0 0 1,-1-1-1,1 1 1,0 0-1,0-1 45,0 1-114,1-1-1,-1 0 0,0 0 0,0 0 0,1 0 0,-1 0 0,0 0 1,0 0-1,0 0 0,0-2 115,2-1-452,0-1 0,-1 1-1,0-1 1,0 0 0,0 0 0,-1 0 452,6-21-2901</inkml:trace>
  <inkml:trace contextRef="#ctx0" brushRef="#br0" timeOffset="32">2344 2764 3200,'0'0'1216,"0"0"-928,0 3 384,0-3 224,4 4-320,-2 2 0,4 2-128,0 1 32,1 1-256,-2 1-192,4 2-128,3 0 64,1 3 64,1 3-288,2-6-128,-2 0-672,2 1-1472,-4-1 160</inkml:trace>
  <inkml:trace contextRef="#ctx0" brushRef="#br0" timeOffset="33">2332 2847 3456,'1'3'275,"1"1"-1,0-1 1,-1 0-1,1 1 1,0-1 0,1 0-1,-1-1 1,0 1-1,1 0 1,1 1-275,6 5 587,1-1 0,4 2-587,6 5 341,18 16-1872,3 5 1531,-26-21-997,-11-9-512</inkml:trace>
  <inkml:trace contextRef="#ctx0" brushRef="#br0" timeOffset="34">2395 2796 3584,'1'4'193,"-1"0"-1,1 0 1,0 0 0,0 0 0,0 1-1,0-2 1,1 1 0,-1 0-1,1 0 1,0 0 0,1-1 0,-1 1-1,0-1 1,2 2-193,7 7 1037,1 1-1,1-1 1,0-1-1037,7 7 464,-12-10-465,12 12-47,2-1 1,0-1 47,-13-11-708,0 1 1,8 9 707,-7-7-5140,-10-10 3215</inkml:trace>
  <inkml:trace contextRef="#ctx0" brushRef="#br0" timeOffset="35">2549 2927 3456,'0'0'1221,"4"0"2336,0 2-3382,0 1 0,0-1 0,0 1 0,0 0 0,-1 0 0,1 0 0,-1 0 0,0 0 0,1 1-175,1 3 97,1 0 0,-1 1 0,0 0 0,2 2-97,-1 2 77,0 1 1,-1-1-1,0 1 0,-1 0 1,-1 0-1,0 1 0,0-1 1,0 13-78,1 59 250,0-29 721,-3 19-971,-1-73-1,-1 0 0,1 0 0,-1 0 0,0-1 0,1 1 0,-1 0 0,0-1-1,0 1 1,0 0 0,0-1 0,0 1 0,-1-1 0,1 1 0,0-1 0,-1 0 0,1 0 0,-1 1 0,0-1 0,1 0 0,-1 0 1,1-1-49,0 0 1,0 0 0,0 0 0,0-1-1,0 1 1,0 0 0,0 0 0,0-1-1,0 1 1,0 0 0,0-1 0,0 1-1,1-1 1,-1 1 0,0-1 0,0 0-1,0 0 49,-6-3-203,4 3 189,1 0 1,0 0 0,0 0-1,0 0 1,0-1-1,0 1 1,1-1 0,-1 0-1,0 1 1,1-1 0,-1 0-1,1 0 1,-1 0 0,1 0-1,0 0 1,0 0 0,0 0-1,0 0 1,0-2 13,-2-6 26,0-1 0,1 1 0,0-1 1,1 0-27,-5-24 31,5 32-26,-4-14-63,1-1-1,0-2 59,4 17 6,0 0-1,0 0 1,0 0 0,1 1-1,-1-1 1,1 0-1,-1 0 1,1 1-1,0-1 1,0 0-1,1 1 1,0-2-6,-1 3 3,-1 0 0,1-1 0,0 1 0,0 0 0,0 0 0,0 0 0,0 0 0,0 0 0,0 1-1,0-1 1,0 0 0,1 0-3,-1 1 1,-1-1 0,1 1-1,0 0 1,-1 0 0,1 0-1,0 0 1,0 0 0,-1 0-1,1 0 1,0 0 0,0 0-1,-1 0 1,1 0 0,0 0-1,0 0 1,-1 0 0,1 1-1,0-1 1,-1 0 0,1 1-1,0-1 1,-1 0 0,1 1-1,1 0-4,0 1-1,0 0 1,0 0 0,-1 0 0,1 0 0,-1 0 0,1 0 0,-1 0-1,1 1 1,-1 0 4,10 24-113,-8-18-236,-1-1 0,0 1 0,0-1 0,-1 1 0,0 0 0,-1-1 0,0 1 0,0 0 0,-2 4 349,2-11-417,-1 1 0,1-1 0,-1 1 0,0-1-1,0 1 1,0-1 0,-1 0 0,1 1 0,0-1 0,-2 1 417,-3 2-1909</inkml:trace>
  <inkml:trace contextRef="#ctx0" brushRef="#br0" timeOffset="36">2554 3052 2816,'0'-13'1056,"0"11"-832,0-1 352,0 3 128,0 0-320,0 0-128,0 5-1376,0 1-576,0 1 320,-2 4 288</inkml:trace>
  <inkml:trace contextRef="#ctx0" brushRef="#br0" timeOffset="37">2527 2961 3456,'4'11'1312,"-2"-3"-1024,5 11 640,-2-6 192,4 14-480,3 11-192,1 4-416,-1 1-192,0-3-1472,-3-5-672,0-9 544,-6-5 352</inkml:trace>
  <inkml:trace contextRef="#ctx0" brushRef="#br0" timeOffset="38">2552 3063 4608,'-3'5'1760,"3"6"-1376,3 10 320,-1-4 32,1 6-288,1 9-96,-2 0-640,1-5-192,1-2-1888,-4-7-832</inkml:trace>
  <inkml:trace contextRef="#ctx0" brushRef="#br0" timeOffset="39">2482 3026 5248,'7'-4'2016,"-2"10"-1568,-2 0 512,1-1 160,-2 8-256,1 12-32,1 11-416,1 4-96,2-2-192,-2-3-288,-1-5-64,-2-7-1120,1-4-384</inkml:trace>
  <inkml:trace contextRef="#ctx0" brushRef="#br0" timeOffset="40">2492 3111 4992,'5'25'1824,"-5"-8"-1408,4 13 32,-4-14-128,0 3-544,0 0-256,0 0-1664,0-4-672</inkml:trace>
  <inkml:trace contextRef="#ctx0" brushRef="#br0" timeOffset="41">2438 3073 5120,'0'12'2016,"0"-2"-1568,0 14 576,0-7 224,0 6-224,0 7 32,0-1-384,0 1-160,0-4-288,-4-2-384,1-3-128,1 1-992,-2-9-352,1-3-1568</inkml:trace>
  <inkml:trace contextRef="#ctx0" brushRef="#br0" timeOffset="42">1473 1976 6144,'1'6'2868,"0"-6"-2771,-1 0 1,0 0 0,0 1 0,0-1 0,0 0 0,1 0 0,-1 1 0,0-1 0,0 0 0,0 0-1,0 1 1,0-1 0,0 0 0,0 1 0,0-1 0,0 0 0,0 0 0,0 1 0,0-1 0,0 0-1,0 1 1,0-1 0,0 0 0,0 0 0,0 1 0,0-1 0,-1 0 0,1 0 0,0 1 0,0-1-1,0 0 1,0 0 0,-1 1 0,1-1 0,0 0 0,0 0 0,0 0 0,-1 1 0,1-1 0,0 0-98,-6 3 192,1-1 0,0 0 0,-1 0 0,0 0 0,1-1 1,-1 0-1,0 0 0,0 0 0,0-1 0,0 1-192,0-1 79,-51 4-4095,-55-3 4016,82-4-2278,0-4-596</inkml:trace>
  <inkml:trace contextRef="#ctx0" brushRef="#br0" timeOffset="46564.06">802 403 5760,'1'-6'2696,"-1"6"-2624,0 0 0,0 0-1,0 0 1,0 0 0,0 0 0,1 0 0,-1 0-1,0 0 1,0 0 0,0 0 0,0 0-1,0-1 1,0 1 0,0 0 0,0 0 0,0 0-1,0 0 1,0 0 0,0 0 0,0 0-1,0 0 1,0 0 0,0 0 0,1 0 0,-1 0-1,0 0 1,0 0 0,0 0 0,0 0-1,0 0 1,0 0 0,0 0 0,0 1 0,0-1-1,0 0 1,0 0 0,0 0 0,0 0-1,0 0 1,0 0 0,0 0 0,1 0 0,-1 0-1,0 0 1,0 0-72,0 1 206,1 0-1,-1-1 1,0 1 0,1 0-1,-1 0 1,0 0-1,1 0 1,-1 0 0,0 0-1,0-1 1,0 1 0,0 0-1,0 0 1,0 1-206,-6 185 4650,-14 46-4650,15-184 68,-3 1 0,-2-1-1,-7 18-67,3-21-348,-2-1 0,-1 0 0,-3-1 0,-8 11 348,-64 104-3164,29-54-3005,47-80 3364</inkml:trace>
  <inkml:trace contextRef="#ctx0" brushRef="#br0" timeOffset="47087.07">765 369 3456,'3'-2'698,"0"0"-1,1 0 1,-1 1-1,1 0 1,0-1 0,0 1-698,-3 1 209,0-1 0,0 1 1,0 0-1,0 0 1,0 0-1,0 0 0,0 0 1,0 0-1,0 0 1,0 0-1,0 0 0,0 0 1,0 0-1,-1 1 1,1-1-1,0 0 1,0 1-1,0-1 0,0 0 1,0 1-1,0 0 1,-1-1-1,1 1 0,0-1 1,0 1-1,-1 0 1,1 0-210,1 2 139,0 0 1,-1 1-1,1-1 1,-1 1 0,0-1-1,0 1 1,-1-1-1,1 1 1,-1 0 0,1 2-140,0 3 220,4 51 512,-2 1 0,-3-1 1,-3 1-1,-2-1 1,-3 0-1,-13 45-732,6-45-27,-4 0-1,-4 7 28,-51 112-1134,54-133 611,-81 195-3477,98-235 3842,-4 11-3470,-9 14 3628,10-22-2896</inkml:trace>
  <inkml:trace contextRef="#ctx0" brushRef="#br0" timeOffset="47436.61">900 1059 5632,'4'16'921,"-2"-8"-334,-1-1 0,0 1 0,0 4-587,0 2 934,-2-1 0,1 0-1,-2 1 1,0-1 0,0 0-1,-2 0 1,1 0 0,-5 9-934,-5 10 894,-2-1 1,-15 24-895,12-25 83,-1-2 0,-1 0-1,-1-2 1,-16 15-83,6-10-1998,-2-1-1,0-2 1,-16 8 1998,42-31-1487,1-1 0,-1 0 0,0 0 0,0-1 1,-5 2 1486,-12 2-2811</inkml:trace>
  <inkml:trace contextRef="#ctx0" brushRef="#br0" timeOffset="48037.58">935 1359 7680,'10'6'2880,"-7"-4"-2240,3 7 768,1-4 192,-5 4-128,2 5-1,-4 5-607,-4 7-192,-1 5-416,-5 3-160,-6-1-64,-6 1-192,-1-6 32,-1 0-640,-2-8-288,4-3-863,3-3-385,3-3-1824</inkml:trace>
  <inkml:trace contextRef="#ctx0" brushRef="#br0" timeOffset="48963.58">1916 226 5632,'1'5'1547,"0"0"0,-1 0-1,2 0 1,-1 0 0,1 2-1547,4 15 2666,1 32-1076,-3 0 0,-1 19-1590,-1-15 457,4 347-159,-5-322-2572,3-1-1,11 55 2275,-12-116-755,2-1 0,0 0 0,2-1-1,6 16 756,-6-21-1344,0-1-1,0 1 1,2-1-1,-1-1 1,1 0 0,8 8 1344,2-4-2635</inkml:trace>
  <inkml:trace contextRef="#ctx0" brushRef="#br0" timeOffset="49321.7">1948 381 5760,'0'3'792,"1"1"0,-1 0 1,1 0-1,0 0 0,1 3-792,2 8 1863,6 34 3693,1 44-5556,-3-22 1062,61 340 783,-35-222-2026,-8-35-727,-15-100-1997,17 44 2905,-13-54-1856,-2-8-277</inkml:trace>
  <inkml:trace contextRef="#ctx0" brushRef="#br0" timeOffset="49754.11">1961 400 384,'-6'-7'224,"6"7"-136,0 0 0,0 0 0,0 0 0,0 0 0,0 0 0,0 0 0,0 0 0,0 0 0,0 0 0,0 1 1,0-1-1,0 0 0,0 0 0,0 0 0,0 0 0,0 0 0,0 0 0,0 0 0,0 0 0,0 0 0,0 0 0,0 0 0,-1 0 0,1 0 0,0 1 0,0-1 0,0 0 0,0 0 0,0 0 0,0 0 0,0 0 1,0 0-1,0 0 0,0 0 0,0 0 0,0 0 0,-1 0 0,1 0 0,0 0 0,0 0 0,0 0 0,0 0 0,0 0 0,0 0 0,0 0 0,0 0 0,0 0 0,0 0 0,0 0 0,-1 0 0,1 0 1,0 0-1,0 0 0,0 0 0,0 0 0,0 0 0,0 0 0,0-1 0,0 1 0,0 0 0,0 0-88,0 7 1994,19 142 5051,4 75-3810,1-2-1681,-13-123-1305,13 104-13,-12-131-779,17 56 543,-21-100-712,1 0 0,13 26 712,-15-39-946,1-1 0,0 0 1,1-1-1,1 0 0,0 0 0,2 1 946,4 4-3850</inkml:trace>
  <inkml:trace contextRef="#ctx0" brushRef="#br0" timeOffset="50384.51">1853 321 4352,'-2'-2'665,"-1"-1"1,1 1 0,0-1-1,-1 1 1,1-1 0,-1-2-666,-3-3 1152,-6-8-549,-1 1 0,-1 1-1,-1 1 1,0 0 0,0 0-1,-17-9-602,24 17 101,1 1 0,-1 0-1,0 1 1,0 0 0,0 0 0,-1 1-1,1-1 1,0 2 0,-1-1 0,0 1-1,1 1 1,-1 0 0,1 0 0,-1 0-1,0 1 1,1 1 0,-1-1 0,-5 3-101,-41 10-2101,-51 5 2101,38-7-3814,37-6 1009</inkml:trace>
  <inkml:trace contextRef="#ctx0" brushRef="#br0" timeOffset="50753.53">1774 192 8064,'-15'9'3072,"15"-9"-2400,-43 5 448,25-5 96,-7 0-512,-6-3-64,-4 1-320,-4 2-64,2 0-128,-8 2-160,7 1 0,6 0-320,-15 0-96,-14 0-832,11-1-288,9 4-1664,3-6-1344,10 0 1824</inkml:trace>
  <inkml:trace contextRef="#ctx0" brushRef="#br0" timeOffset="51121.65">1407 1 9728,'-25'3'3680,"3"2"-2848,-23 9 736,27-5 127,-21 5-415,11-3-32,-16 6-704,-1 3-256,4 2-192,3 3 0,6 3 0,4-2-1376,6-4-640,0 4-2911,-1-1-1921,8 9 2944</inkml:trace>
  <inkml:trace contextRef="#ctx0" brushRef="#br0" timeOffset="54136.47">1761 277 4096,'3'-4'1568,"1"4"-1216,-4 0 832,0 0 256,0 0 0,-4 0 0,-1 0-288,-5 4-96,-6-2-576,-6-2-160,-4 3 32,-2 0-224,0-1-64,-1 2-832,-3-2-288,7 1-1280,0 0-544,-3 0-96</inkml:trace>
  <inkml:trace contextRef="#ctx0" brushRef="#br0" timeOffset="54503.58">1555 164 5120,'0'8'1920,"-2"1"-1504,-8 5 672,3-6 256,-2 4-448,0-1-128,-4 3-448,-2 0-192,-5 0-96,-2-3-736,-3 1-256,-1-1-2144</inkml:trace>
  <inkml:trace contextRef="#ctx0" brushRef="#br0" timeOffset="54853.71">1369 54 6784,'-13'37'2624,"0"-17"-2048,-9 10 224,9-13-32,-5 3-640,-8-3-160,-6 0-1376,1-3-512,-1-3-864,1-3-352</inkml:trace>
  <inkml:trace contextRef="#ctx0" brushRef="#br0" timeOffset="54854.71">1210 4 7168,'4'2'2720,"-14"4"-2112,-15 11 512,15-6 192,-8 6-704,-1 6-224,-3-1-352,-1 1-96,1-1 32,0 3-1280,0-5-448,0-3-1664</inkml:trace>
  <inkml:trace contextRef="#ctx0" brushRef="#br0" timeOffset="55220.08">1028 43 6400,'0'14'2464,"-11"3"-1920,0 8 480,11-19 64,-7 11-256,1-3-96,-7 8-160,-6 12-32,-3-3-288,0-3-320,0-6-32,-1-2-2144,5-6-992,1-2-32</inkml:trace>
  <inkml:trace contextRef="#ctx0" brushRef="#br0" timeOffset="55739.37">869 1345 7296,'7'-3'2720,"-5"0"-2112,2 3 800,-4 0 288,3 3-288,-3 2-128,-3 10-289,-3 10-159,-7 9-448,-3 8-32,-9 0 64,-7-5-224,1-1-96,-8-7-768,11 1-288,-1-7-991,7-1-449,3-5-1984</inkml:trace>
  <inkml:trace contextRef="#ctx0" brushRef="#br0" timeOffset="56087.1">974 1339 6912,'-4'8'2624,"1"-4"-2048,-1 12 576,2-4 128,-5 8-96,-2 10 0,-6 10-448,-11 2-128,-6-3-353,-3-5-223,0-6-128,4-3-1695,-3-5-801</inkml:trace>
  <inkml:trace contextRef="#ctx0" brushRef="#br0" timeOffset="56437.71">802 1267 9472,'-24'14'3584,"1"-6"-2784,-15 20 480,23-12 31,-4 16-671,-7 10-192,0 6-352,2-4-64,2 2-32,2-10-928,1 1-319,0-4-2209,-6-2-2080,-3 6 1760</inkml:trace>
  <inkml:trace contextRef="#ctx0" brushRef="#br0" timeOffset="-208335.35">1580 1108 4608,'-2'6'4928,"-1"7"-2597,2-8-1910,-2 4 424,-1 0 0,1 0 1,-2 1-846,-2 6 786,5-10-681,-1-1 0,0 1 0,0 0 0,0-1 0,0 0 0,-1 0 0,0 0 0,0 0 0,0-1 0,-1 0 0,0 0 0,1 0 0,-2 0 0,1-1 0,0 1 0,-1-1 0,1-1 0,-1 1 0,0-1 0,0 0-1,0 0 1,-5 0-105,-3 0-32,0 0-1,-1-2 0,1 0 0,-10-1 33,-5-3 115,-22-5-115,45 8-1,-1-1-1,1 0 0,0 0 1,0 0-1,0-1 0,1 0 1,-1 0-1,1 0 0,-1-1 1,1 0-1,0 0 0,1 0 1,-1 0-1,1-1 0,0 0 1,-1-1 1,-33-46-61,6 10-1760,12 12-3492,14 20 2396,2 2 16</inkml:trace>
  <inkml:trace contextRef="#ctx0" brushRef="#br0" timeOffset="33412.58">1985 3999 1536,'0'0'528,"0"9"8593,0-6-9149,-1-2 213,0 1-1,-1-1 1,1 0 0,0 1-1,-1-1 1,1 0-1,-1 0 1,1 0 0,-1 0-1,0-1 1,1 1 0,-1 0-1,0-1 1,0 1 0,-1 0-185,-8 3 601,-1 2-150,-1-1 1,0-1 0,0 0-1,-8 1-451,-13 2 791,-9-2-791,10-2 243,-1-1 1,1-1-1,-1-2 1,1-2 0,0-1-1,-3-2-243,4 1 37,0 0 1,0 2-1,-16 2-37,-38-3 251,45 3-38,1-3 0,0-1 1,0-1-1,1-3 0,-22-8-213,47 14 147,-1-1-1,1 2 0,0 0 0,-2 1-146,-57-1 433,54 2-368,-44 6 170,-1 0-193,-11-6-1226,84-8-3499,-6 5 2801,4 0-2208</inkml:trace>
  <inkml:trace contextRef="#ctx0" brushRef="#br0" timeOffset="34625.71">1974 3943 4608,'-1'-1'303,"0"0"0,0 0 0,0 0 1,0-1-1,0 1 0,0 0 0,1 0 0,-1-1 1,0 1-1,1-1 0,-1 1 0,1 0 0,0-1-303,-4-23 2669,0 0-2037,-3 0-109,-2-1 0,-1 1-1,-1 1 1,-1 0 0,-1 1-1,-3-3-522,1 3 291,1-1 1,1 0-1,1-1 0,-2-7-291,-8-29 979,-2-16-979,12 43 525,-7-14-525,7 21 114,2 0-1,-6-26-113,14 43-17,1 6-135,0-1 0,0 1 1,0-1-1,0-4 152,1 8-255,0 0 0,0 0 0,0 0 0,0 0 0,0 0 0,0 0 0,0 0 1,0 0-1,-1 0 0,1 0 0,-1 0 0,1 0 0,0 0 0,-1 1 0,0-1 0,1 0 0,-1-1 255,-1 1-1116,1 0 1,-1 0-1,1 0 0,-1 0 1,0 0-1,1 1 0,-1-1 0,-1 0 1116,3 1-254,-7-3-2146</inkml:trace>
  <inkml:trace contextRef="#ctx0" brushRef="#br0" timeOffset="35658.06">585 3786 6272,'0'0'214,"0"-1"0,0 0 0,0 1 0,0-1 0,1 0-1,-1 1 1,0-1 0,1 0 0,-1 1 0,0-1 0,1 0 0,-1 1 0,0-1 0,1 1 0,-1-1 0,2 0-214,10-9 1730,-2 3-361,5-7-346,-3 2-369,0 1 0,6-3-654,4-2 755,0-1 0,6-8-755,-18 16 146,-1-1-1,-1 1 1,1-2 0,-2 1-1,1-1 1,-1-1-146,16-36 468,15-44-468,-14 34 124,-11 24-69,4-6 290,3-5-345,4-5 93,-12 23-41,2 0 0,6-9-52,-13 25 39,0-2-1,0-1-38,0-1-120,-6 12-52,0 1-1,0 0 0,-1 0 1,1-1-1,-1 1 0,1 0 0,-1-2 174,0 3-586,0 0 1,0-1-1,0 1 1,0 0-1,0 0 1,0-1-1,-1 1 1,1 0-1,0-1 585,-3-2-3770</inkml:trace>
  <inkml:trace contextRef="#ctx0" brushRef="#br0" timeOffset="37101.31">958 2950 3328,'4'-1'6177,"-3"-1"-6002,0-13 846,1 0 0,1-6-1021,-1 6 616,0 0 0,-1-7-616,1-149 2406,5 58-1648,-6 99-722,3-12-3,-2 19 47,-1 0 0,0 0-1,0-6-79,-2 5-103,1 7 28,0-1 0,0 1 0,0-1 0,0 0 1,0 1-1,0-1 0,0 1 0,0-1 0,1 1 0,-1-1 0,0 1 1,1-1-1,-1 1 0,1 0 0,0-1 0,0 1 0,0-1 75,0 1-1029,-1-1-2699,0 2 603</inkml:trace>
  <inkml:trace contextRef="#ctx0" brushRef="#br0" timeOffset="38035.17">939 2380 3840,'0'0'31,"0"0"0,0 0 0,0 0 0,0 0 0,0 0 0,0 0 0,0 0 0,0 0 0,0 0 1,0 0-1,0 0 0,0 0 0,0 0 0,0 0 0,0 0 0,0 1 0,0-1 0,0 0 0,0 0 0,0 0 0,0 0 0,0 0 0,0 0 0,0 0 1,0 0-1,0 0 0,0 0 0,0 0 0,0 0 0,0 0 0,0 0 0,0 0 0,0 0 0,-1 0 0,1 0 0,0 0 0,0 0 0,0 0 0,0 0 1,0 0-1,0 0 0,0 0 0,0 0 0,0 0 0,0 0 0,0 0 0,0 0 0,0 0 0,0 0 0,0 0 0,0 0 0,0 0 0,0 0 0,0 0 0,0 0 1,0 0-1,0 0 0,0 0 0,0 0-31,1 4 513,-1-3 69,0-1-440,0 1 1,0-1-1,0 1 1,-1 0-1,1-1 1,0 1-1,0-1 1,0 1-1,-1-1 1,1 1-1,0-1 1,-1 1-1,1-1 1,0 1-1,-1-1 1,1 1-1,-1-1-142,-4 7 746,-23 55 2334,-21 30-3080,44-82 29,-23 33 526,25-38-536,-1-1 1,1 0 0,-1 0-1,1-1 1,-1 1-1,0-1 1,0 1 0,-1-1-1,1 0 1,-2 0-20,-4 4-36,-6 2-40,0 0 0,0-1 1,-8 2 75,1 0-477,-9 6 477,24-11-666,0 0 0,0 1 1,-2 2 665,6-4-259,-5 3-400,-1 0-4933,7-5 2899</inkml:trace>
  <inkml:trace contextRef="#ctx0" brushRef="#br0" timeOffset="38733.17">524 2726 2816,'-1'-1'397,"1"1"0,-1-1 0,1 1 0,-1 0 0,1-1 0,-1 1 0,0-1 0,1 1 0,-1 0-1,0 0 1,1-1 0,-1 1 0,0 0 0,0 0-397,-8-4 976,-7-7-485,-1 0-1,0 1 1,-1 1 0,0 0-1,-1 2 1,-9-3-491,22 8-86,3 1-185,0 1 1,1-1 0,-1 0 0,1 0-1,-1 0 1,1 0 0,-1 0-1,1-1 1,0 1 0,-1-1 270,-1-2-2784</inkml:trace>
  <inkml:trace contextRef="#ctx0" brushRef="#br0" timeOffset="39761.67">379 2482 4736,'1'-1'341,"-1"0"0,1 1 1,0-1-1,0 1 0,-1 0 1,1-1-1,0 1 0,0 0 0,0-1 1,0 1-1,0 0 0,0 0-341,11-5 2481,-8 2-2255,1-1 0,-1 0 0,0 0 0,0-1 0,0 1 0,-1-1 0,1 0 0,-1 0 0,0 0-226,8-13 398,3-2 47,1 0 1,1 1 0,0 0 0,2 2 0,2-2-446,35-24 545,-16 13-322,6-7-223,1-7 77,52-44 539,-83 75-643,-9 8-121,0 0-1,0 0 1,0 0-1,1 1 1,0 0-1,-1 1 0,3-1 150,-1 0-1522,-4 0-2580,-4 4 971</inkml:trace>
  <inkml:trace contextRef="#ctx0" brushRef="#br0" timeOffset="42185.92">1752 3170 4736,'0'-137'7847,"0"-181"-5758,-1 301-2103,-1 1 1,0-1 0,-3-9 13,-1-6-46,-9-35-1378,14 63 760,0-1 0,1 1 0,0 0-1,0-2 665,0 3-672,0-1-1,0 0 0,0 1 1,-1-1-1,1 1 0,-1-1 673,0-2 164,0 1 0,0-1 0,1 0 0,0-4-164,0 9 619,0 1-27,0 0-214,3 4 102,11 17 784,-7-11-765,0 1 0,0 0-499,5 8 16,0-2 1,1 0-1,0 0 1,9 6-17,20 25-2,-14-13-132,1-2 1,30 27 133,-30-38-434,-21-16-344,0 0 0,0 1 0,3 3 778,-5-4-2245</inkml:trace>
  <inkml:trace contextRef="#ctx0" brushRef="#br0" timeOffset="43226.63">2395 2632 3328,'0'1'277,"0"-1"0,0 1 0,0-1 0,0 0 0,0 1 0,0-1 0,0 1 0,0-1 0,0 1 0,0-1 0,0 0 0,0 1 0,0-1 0,-1 1 0,1-1 0,0 0 0,0 1 0,0-1 0,0 1 0,-1-1 0,1 0 0,0 1 0,-1-1 0,1 0 0,0 0 0,0 1 0,-1-1 0,1 0-277,-7-2 3989,0-2-4849,-9-9 1208,1 0 0,1-1 0,1-1-1,0 0 1,-2-4-348,-25-29 234,-78-67 4,54 55-641,1-5 403,26 25-757,7 8-2673,-11-15 3430,26 27-1258,-22-27-3798,13 18 1808</inkml:trace>
  <inkml:trace contextRef="#ctx0" brushRef="#br0" timeOffset="44070.52">1727 2068 4096,'-22'-3'1568,"5"0"-1216,-11-5 480,15 5 160,-3-3-128,-6-2-32,-6-6-384,2-1-128,-2-1-192,-4-4-160,-5 3 0,-5 0-128,-1 1 32,-2 2-1632,-3 2-1792,11 9 864</inkml:trace>
  <inkml:trace contextRef="#ctx0" brushRef="#br0" timeOffset="60629.8">739 3600 4608,'-7'2'331,"1"-1"-1,-1 1 1,1 1 0,0-1-1,0 1 1,0 0 0,0 0-1,0 1 1,0-1 0,0 2-331,-2 2 63,-1 0 0,1 1-1,0 0 1,1 1 0,-6 6-63,3 1 85,1 0 1,1 1-1,0 0 0,-4 13-85,0 0 54,-1 1-76,-28 62-122,35-75 216,5-15-102,0 1 0,-1-1 0,1 0 0,-1 1 0,1-1 0,-1 0 0,-1 1 30,-2 1-1196,6-11-196,7-10 300,-6 14 1144,-1 0-1,1-1 1,0 1 0,0 0 0,0 0-1,0 0 1,0 1 0,0-1-1,3-1-51,-4 2 392,1 1-1,-1-1 0,1 0 1,-1 1-1,1-1 0,-1 1 1,1 0-1,0-1 0,-1 1 0,2 0-391,-1 1 255,0 0 0,-1-1-1,1 1 1,-1 0-1,1 0 1,-1 0-1,1 0 1,-1 0 0,0 1-1,1-1 1,-1 0-1,0 1-254,3 2 535,0-1-290,-1 0 0,1 0 0,1-1 0,-1 1 0,0-1 0,0 0 1,1 0-1,0-1 0,-1 1 0,1-1 0,0 0 0,3 0-245,8 1-107,0-1-1,1-1 1,2-1 107,8 1-577,-20 0 313,23-1-2378,-27 0 1784,0 0 1,0 1 0,0-1-1,0 0 1,0 0 0,0-1-1,0 1 1,2-2 857,8-5-3125</inkml:trace>
  <inkml:trace contextRef="#ctx0" brushRef="#br0" timeOffset="56964.63">1110 3224 5504,'4'-4'1280,"0"1"0,1-1 0,0 1 0,1-1-1280,17-12 2202,-14 7-1962,0 1-1,0-1 0,-1 0 1,0-1-1,-1 0 1,0 0-1,-1-1 0,0 0 1,4-10-240,75-222 1631,-63 176-1172,-8 27-59,30-87 283,-39 113-618,4-10 19,5-9-84,4 11 198,-14 53 159,-5 64-286,3 111-57,3-122-128,3 0-1,10 28 115,-14-91-454,3 14-656,-6-12-2590,1-25-1314,0-1 2871,0-5-1558</inkml:trace>
  <inkml:trace contextRef="#ctx0" brushRef="#br0" timeOffset="57500.13">1480 2926 5120,'-22'12'9264,"10"-7"-8639,-1 0 1,1-1 0,-13 2-626,14-3-81,-1-1 1,0-1-1,-3 0 81,11-1-439,1 0-1,-1 0 0,1 0 1,-1 0-1,1-1 0,-1 0 1,1 0-1,-1 0 0,1 0 1,0 0-1,-1-1 0,1 1 1,-1-2 439,-8-7-4512,4 3 992</inkml:trace>
  <inkml:trace contextRef="#ctx0" brushRef="#br0" timeOffset="130495.05">1201 1986 5632,'-25'3'5914,"15"-3"-5462,1 0-1,0-1 1,0 0-1,0-1 1,0 0 0,-9-3-452,6 1 78,1 1 0,-1 1 0,0 0 1,0 1-1,-10-1-78,5 1-61,-13-4-1654,7 0-2490,10 4 1235</inkml:trace>
  <inkml:trace contextRef="#ctx0" brushRef="#br0" timeOffset="131248.87">1770 2020 6144,'0'0'2368,"0"0"-1856,0 0 640,0 0 224,4 0-224,3 0-32,-1 0-352,3 0-64,0 0-416,4 0-160,0-3-32,0 0-1536,0 1-640,-7-2-1824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3:15.683"/>
    </inkml:context>
    <inkml:brush xml:id="br0">
      <inkml:brushProperty name="width" value="0.08819" units="cm"/>
      <inkml:brushProperty name="height" value="0.08819" units="cm"/>
      <inkml:brushProperty name="color" value="#F14D5D"/>
    </inkml:brush>
  </inkml:definitions>
  <inkml:trace contextRef="#ctx0" brushRef="#br0">1423 1332 1920,'0'1'256,"-1"0"0,1 0-1,0 0 1,0 0 0,0 0 0,0 0 0,0 0-1,0 0 1,0 0 0,0 0 0,0 0 0,0 0-1,0 0 1,0 0 0,1 0 0,-1 0-1,1 0 1,-1-1 0,1 2-256,0 1 596,1 0 0,-1 1 0,0-1 0,1-1 0,2 4-596,-2-4 242,1 0 1,0 0 0,-1 0-1,1 0 1,0 0-1,0 0 1,0-1 0,0 0-1,0 1 1,1-2 0,-1 2-1,1-2 1,-1 1-1,0 0 1,1-1 0,-1 0-1,0 0 1,1 0-243,8 0 463,0-2 0,-1 1-1,1-1 1,8-2-463,-8 0 107,-1 0-1,1-1 1,-1 1-1,0-2 1,0 0-1,0-1 1,0 1-1,-1-2 1,-1 0-1,1 0 1,-2 0-1,1-2 1,5-7-107,9-13 144,-2-1 1,-1-1 0,15-32-145,-22 38 25,0-2 1,-2 0 0,-1 0-1,-2-1 1,2-9-26,8-68-48,3-78 48,-17 127 178,-3-2 1,-2 2 0,-3-1-1,-8-43-178,3 53 254,-5-12-254,8 38 31,-2-1 0,0 1 0,-8-13-31,13 29 4,0 0 0,0 0 0,-1 0-1,0 1 1,0 0 0,0-1 0,-1 1 0,0 1-1,1-1 1,-2 1 0,2 0 0,-3 0 0,2 1-1,-3-2-3,-7-2-24,1 1-1,-2 1 0,1-1 0,-1 2 0,-15-2 25,-12 0-52,-28 1 52,10 5 11,1 2-1,-7 3-10,37-2 27,-164 19-16,172-19 14,1 2 0,-1 0 0,1 1 0,-15 7-25,26-8-13,-1 0 0,1 0 0,0 1 0,0 1 1,1 0-1,0 0 0,1 0 0,-1 1 0,-7 9 13,-6 13-29,1 2 0,1 0-1,-7 18 30,13-25-106</inkml:trace>
  <inkml:trace contextRef="#ctx0" brushRef="#br0" timeOffset="1">806 992 17312,'80'155'-145</inkml:trace>
  <inkml:trace contextRef="#ctx0" brushRef="#br0" timeOffset="2">933 1230 16895,'6'8'-49,"4"4"-22,0 0 0,2 1 71,-4-5 5,1-2 0,-1 1 1,2 0-1,-2-1 0,2-1 0,0 1 1,0-2-1,9 4-5,-3-2 39,1-2 0,1 1 0,-2-2 0,2 0 0,-1-1 0,1-1 0,-1 0 0,1-2 0,0 1-1,4-3-38,-7-1-431,1 0 0,0-1 0,-1-1 0,0 0 0,12-8 431,21-9-3044,-42 20 2139,-1 0 0,0 0 0,1 0 0,-2-1 0,1 0 0,0 1 1,-1-2-1,0 1 0,2-2 905,9-11-2384</inkml:trace>
  <inkml:trace contextRef="#ctx0" brushRef="#br0" timeOffset="3">1378 1400 3328,'-2'-3'553,"1"-1"4480,1 4-1463,0 2-2222,0 0-1804,-4 21 1160,4 179-516,0-115-3896,0-87 604</inkml:trace>
  <inkml:trace contextRef="#ctx0" brushRef="#br0" timeOffset="4">1805 2391 4224,'1'3'386,"-1"-1"0,1 0 1,-1 0-1,1 0 0,0 1 1,-1-1-1,2 0 0,-1 1-386,4 11 1048,0 11-360,-2-1 0,0 1 0,-2 3-688,0 76 192,-2-49 224,1-6-168,-2 162 1094,-1-78-985,2-16-1975,1-66-3489,0-41 2248,-3-2 774</inkml:trace>
  <inkml:trace contextRef="#ctx0" brushRef="#br0" timeOffset="5">1038 2325 5120,'1'-2'1748,"3"5"-410,0 4 616,-3-5-1738,0 0 1,-1 0 0,1 0-1,0 0 1,-1 0 0,0 0-1,0 0 1,0 0-1,0 0 1,0 2-217,-4 22 522,2-9-277,-12 77 479,0 6-691,12-83-91,-3 29-540,3 19 598,0 165-202,-2-107 308,4-115-111,0 20-411,3 20 416,-2-23-398,-2-20-40,1-1 0,0 0 0,1 1 0,-1 0 0,0-1 0,1 0 0,0 0 0,0 1-1,1-1 1,1 4 438,-3-6-2170</inkml:trace>
  <inkml:trace contextRef="#ctx0" brushRef="#br0" timeOffset="6">1808 3235 5376,'-3'0'470,"-1"-1"1,1 1 0,0 0-1,0 0 1,0 0 0,-4 1-471,-2-1 280,-167-8 1518,100 2-1497,-1 4 0,-19 4-301,-121 12-299,209-14 118,3 1-471,0-1 1,0 0-1,0 0 0,0 0 0,0 0 0,0 0 0,0-2 0,0 2 0,-3-3 652,-3-4-2677</inkml:trace>
  <inkml:trace contextRef="#ctx0" brushRef="#br0" timeOffset="7">1008 3286 640,'0'-8'1243,"-1"45"3744,-1 6-3681,-1 66-1413,0 20 1040,3 161-431,-3-284-844,3 20 54,0-25 267,0-1-54,0 0 43,0 1 38,0 0 0,0-1 0,0 1 0,1 0 0,-1 0 0,1 0-1,-1-1 1,0 1 0,1-1 0,0 1-6,9 3 139,-7-2-12,0-1-1,1 0 1,-1 0 0,1 0-1,-1-1 1,1 1-1,0-1 1,0 0-127,47 0 1553,87 2 1630,-129-2-3253,1 0 0,-1-1 1,1-1-1,-1 1 0,0-1 0,0-1 0,0 1 1,8-5 69,1 0-2727,-17 7 2328,0-1 0,-1 1 1,0 0-1,1-1 0,0 0 1,-1 1-1,0-1 0,1 1 1,-1-1-1,1 1 0,-1-1 1,0 0-1,0 1 0,0-1 1,0 0-1,1 1 399,-1-6-2885</inkml:trace>
  <inkml:trace contextRef="#ctx0" brushRef="#br0" timeOffset="8">1358 3916 2688,'0'0'917,"3"2"-40,-1-2 2267,0-4-3106,0 0-1,0 0 0,0 0 1,0-1-1,-1 1 0,0-1 1,0 1-1,0-4-37,0 5 21,2-15 14,3-13 374,2 0 1,8-20-410,-7 28-344,9-12 344,4-12-5165,-16 35 3282</inkml:trace>
  <inkml:trace contextRef="#ctx0" brushRef="#br0" timeOffset="9">1426 3577 3712,'0'1'127,"0"-1"-1,0 0 1,-1 0 0,1 0-1,-1 1 1,1-1 0,0 1 0,0-1-1,-1 0 1,1 0 0,0 1-1,-1 0 1,1-1 0,0 0-1,0 1 1,0-1 0,0 1 0,0-1-1,0 0 1,0 1 0,0 0-1,0-1 1,0 0 0,0 1-1,0-1 1,0 1 0,0-1 0,0 0-1,0 1 1,0 0 0,0-1-1,0 0 1,0 1 0,1-1-127,7 20 2256,-6-16-2186,6 11 161,0 0 0,1 0-1,2-1 1,4 5-231,16 23 53,-1 1 1,4 11-54,9 14-571,-40-65 335,0 0-1,-1 1 1,1-1-1,3 3 237,1 2-825,-6-8 700,-1 1-1,1-1 1,-1 1 0,0-1-1,1 0 1,0 1-1,-1-1 1,0 1-1,1-1 1,0 0-1,-1 0 1,1 1-1,-1-1 1,1 0 0,-1 0-1,1 1 1,0-1-1,-1 0 1,1 0-1,0 0 1,0 0 125,4 0-2016</inkml:trace>
  <inkml:trace contextRef="#ctx0" brushRef="#br0" timeOffset="10">1638 3856 5248,'0'1'232,"1"1"0,0-1 0,0 0 0,0 1 0,1-1 0,-1 0 0,0 0 0,0 1 0,0-1 0,1 0 0,0-1 0,-1 2 0,0-2 0,1 1-232,7 4 506,-3-1-315,0-1-1,0 0 0,4 1-190,10 6 149,-16-8-73,3 2 143,-1 0-1,2-1 1,-2 0-1,2 0 1,-2-1-1,8 2-218,-12-4 40,0 0-1,0 0 1,1 0 0,-1 0-1,0-1 1,1 0-1,-1 1 1,0-1 0,1 0-1,-1 1 1,0-2-40,24-13-264,-15 9-153,-7 3-62,0 0-1,0 0 1,4-3 479,2-6-6055,-10 9 4060</inkml:trace>
  <inkml:trace contextRef="#ctx0" brushRef="#br0" timeOffset="11">1894 3865 3328,'3'-14'4669,"-1"0"-3504,0-23 22,0 23-834,-2 0 0,0 0 0,-1-2-353,-2-17 52,-12-102-344,-18-71 292,29 185-173,-4-15-1276,-4-9 1449,5 23-2026,4 13-182</inkml:trace>
  <inkml:trace contextRef="#ctx0" brushRef="#br0" timeOffset="12">1194 3949 3072,'0'0'976,"0"0"-507,0 0 171,0 0 192,0 6 629,0 15-241,-1 1-1,-1 0 1,-4 18-1220,-10 57 1064,-1 67-1064,16-154-8,-2 56 294,4 16-286,-1-30-409,2-54-2289,2-5-86</inkml:trace>
  <inkml:trace contextRef="#ctx0" brushRef="#br0" timeOffset="13">1142 4491 5376,'-1'2'615,"0"0"0,0 0 0,0 0 0,0 0 0,0 0 0,-1 0 0,1 0 0,-1 0 0,0 0-615,1-1 73,-1 1 0,0-1 0,1 0 0,-1 0 0,0 0 0,1-1 0,-1 1 0,0 0 0,0-1 0,0 1 0,0-1 0,0 1 0,0-1 0,0 0 1,0 0-1,-1 0-73,-24-2 810,0 0 1,1-2 0,-16-5-811,28 6 41,0 1 0,-1 0 1,2 1-1,-2 1-41,14 0-44,0 0 0,1 0 0,-2 0 0,2 0 0,-2 0 0,2 0 1,-1 0-1,0 0 0,0-1 0,0 1 0,1 0 0,-2-1 44,2 1-260,-1-1-1,1 0 1,-1 1-1,1-1 1,0 0-1,0 1 1,0-1-1,0 0 1,-1 1 0,1-1-1,0 0 1,0 1-1,0-1 1,0 0-1,0 1 1,0-1-1,0 0 261,0-7-2970</inkml:trace>
  <inkml:trace contextRef="#ctx0" brushRef="#br0" timeOffset="14">1763 3892 3328,'9'24'2159,"-7"-21"-1895,0 1-1,0 0 1,-1 0 0,0 0 0,0 0 0,0 0-1,0 0 1,0 0 0,-1 2-264,-1 40 2075,-4 19-2075,3-48-29,2 0-1,0 0 1,2 9 29,9 51-313,-4-30 111,5 26-56,-6-40 207,-5-22-174,0 0 0,0 1-1,-2-1 1,0 1 225,1 15-2966,0 1-1335,0 11 6421,2-35 2600,4 0-3346,4-1-572,27 5 1142,-17-3-1068,-1-1 0,3-2-876,9 2 211,30 2-1494,27-1 1283,-73-5-2352</inkml:trace>
  <inkml:trace contextRef="#ctx0" brushRef="#br0" timeOffset="15">1170 368 5376,'-15'-8'2112,"9"5"-1664,-1 1 960,7 2 288,0 0-224,0 5 0,3 3-768,3 2-256,4 2-288,-1-4-1376,0-5-544,-7-8-2112</inkml:trace>
  <inkml:trace contextRef="#ctx0" brushRef="#br0" timeOffset="16">1500 1821 2048,'-3'0'1452,"5"2"1315,9 0 703,-10-2-4397,13 4 1584,-1-2 0,1 0 1,-1 0-1,1-1 0,2 0-657,111-1 1989,-99-2-1578,-4-2 26,25 2-48,-45 2-353,0 0 0,0 0 0,0 0 0,0 0 0,0 1 0,-1 0 0,1 0 0,2 1-36,-1 0-4,0-1-1,0 1 0,0-1 1,0 0-1,0 0 1,0-1-1,3 0 5,22 3 38,-15 0 269,-6-1-1463,-2-2-2790,-4-1-987,0-6 1381</inkml:trace>
  <inkml:trace contextRef="#ctx0" brushRef="#br0" timeOffset="17">2092 1870 1536,'-2'-2'-1405,"2"2"5819,2 1 1357,2 0-4765,1-1-915,0 0 0,1 1-1,-1 0 1,0 1 0,0-1-1,0 1 1,4 1-91,-1 1-3,-1 0-1,1 0 1,-1 0 0,0 1-1,0 0 1,0 0 0,-1 1-1,0 0 1,0 0 0,-1 0-1,1 1 1,-1 0 0,0 0-1,-1 0 1,0 0 0,2 6 3,13 41-120,8 20-107,-22-62 206,3 6 18,0 1 0,5 5 3,-7-11 3,1 0 0,0 4-3,-2-3 26,2-1 1,0 1-27,8 9 164,1 0 1,1-2-1,10 10-164,-1-1-45,-20-21 13,0 0 0,-1 1 0,1-1 0,-2 1 0,0 0 0,2 10 32,6 8-1536,-10-22-1157</inkml:trace>
  <inkml:trace contextRef="#ctx0" brushRef="#br0" timeOffset="18">1876 2355 3840,'-2'-1'910,"0"0"-44,6 1 616,-4 0-703,0 0-16,0 0-118,0 0-69,0 0-187,0 0 129,0 0 111,0 5 667,0-2-1102,0-1 0,0 0 0,1 0-1,-1 0 1,1 0 0,-1 1 0,2-1 0,-2 0 0,1 0 0,0 0 0,1 1-194,17 21 580,-10-12-397,15 16-224,-12-14-94,10 15 135,14 29-296,-15-23-443,14 16 739,-18-25-499,-12-17 193,1-1 0,-1-1 0,2 1 1,5 6 305,30 27-4267,-36-35 1766</inkml:trace>
  <inkml:trace contextRef="#ctx0" brushRef="#br0" timeOffset="19">2232 2766 5632,'15'1'3457,"-13"-1"-3218,1 0 1,0 0-1,-1 0 0,1 0 0,0 0 0,-1 0 0,1 0 0,0-1 0,0 0 0,-1 1 1,1-1-1,0 0 0,-1 0 0,2-1-239,1-1 85,4-3 133,-1 1 0,1-1 0,-1 0 0,0 0 0,-1-1 0,0 0 0,1-2-218,43-62 378,6-6-735,-53 72 134,0 0 1,0 1 0,1 0-1,5-4 223,-8 7-212,0-1 0,0 1-1,0 0 1,0 0 0,0 0 0,0 0-1,0 0 1,0 1 0,0-1 0,0 0-1,0 1 1,1 0 0,-1 0 0,2 0 212,9 3-2976</inkml:trace>
  <inkml:trace contextRef="#ctx0" brushRef="#br0" timeOffset="20">1317 1839 3072,'-1'9'6411,"-3"-7"-3513,-1 0-4133,-13-1 1822,8 1-355,1 0-1,0-1 1,-11 0-232,-11 1 89,13-1-77,1 0 1,-18-2-13,5 1 2,15 0-61,2 0 80,0 0 1,1-1-1,-7-1-21,7 1-7,0-1 0,1 2 0,-5 0 7,7 0-43,-10-3-752,-33 3-1418,52 0 2001,-1 0 0,1 0 1,0 0-1,0-1 0,-1 1 0,1 0 0,0 0 1,-1 0-1,1 0 0,0 0 0,0 0 0,-1 0 1,1 0-1,0 0 0,-1 0 0,1-1 0,0 1 1,0 0-1,0-1 0,-1 1 0,1 0 212,-6-5-2853</inkml:trace>
  <inkml:trace contextRef="#ctx0" brushRef="#br0" timeOffset="21">788 1856 2176,'0'0'99,"0"0"0,-1 0 0,1 0 0,0 0-1,0 0 1,0 0 0,0 0 0,-1 0 0,1 0 0,0 0 0,0 1 0,0-1 0,0 0 0,0 0 0,0 0-1,0 0 1,0 1 0,0-1 0,0 0 0,0 0 0,0 0 0,0 0 0,0 0 0,-1 0 0,1 0-1,0 0 1,0 0 0,0 1 0,0-1 0,0 0 0,0 0 0,0 0 0,0 1-99,0-1 88,0 0 0,0 0 0,0 0 1,0 0-1,0 1 0,0-1 0,0 0 1,0 1-1,0-1 0,-1 0 0,1 0 0,0 0 1,0 0-1,0 1 0,0-1 0,0 0 1,0 0-1,0 1 0,-1-1 0,1 0 0,0 0 1,-1 0-1,1 0 0,0 0-88,-2 2 236,-1-2-1,0 2 0,1 0 1,-1-1-1,1 0 1,0 1-1,0 0 1,0 0-1,0 1-235,-1-1 91,0 1-1,1-1 1,0 0-1,-1 0 0,0 0 1,0-1-1,0 1 1,-1 0-91,-33 15 498,-3 2-116,26-14-355,1 1 1,-1 1 0,1 0 0,0 1-1,0 0 1,1 0 0,0 2 0,1-1-1,0 2 1,-6 6-28,14-13 9,-12 12 44,1 1 1,1 1 0,1 0 0,-4 8-54,1 1 1,-10 14-1,17-30-2,0 0 1,0 0-1,-1-2 1,-9 8 1,-1-1 45,0-1 0,-17 9-45,-3 0-3136,35-21 1670</inkml:trace>
  <inkml:trace contextRef="#ctx0" brushRef="#br0" timeOffset="22">1002 2304 1664,'-2'0'135,"0"0"-1,1-1 1,-1 1-1,0 0 1,1 0-1,-1 1 1,0-1 0,0 0-1,0 0 1,0 1-1,1 0 1,-1-1 0,0 0-1,0 2-134,-10 1 457,-69 17-238,70-19-560,-1 0-1,0-1 1,-4 0 341,7 0-1611,5 0 726</inkml:trace>
  <inkml:trace contextRef="#ctx0" brushRef="#br0" timeOffset="23">776 2333 4096,'0'1'247,"-1"0"1,0-1-1,1 1 1,-1 0-1,0 0 1,0 0 0,1-1-1,0 2 1,-1-2-1,1 1 1,-1 1-248,-5 9 1751,-2-2-936,4-4-550,0 1 1,-1-1-1,-1 1-265,1-2 168,-1 2 1,1 0-1,0-1 0,-2 4-168,-5 7 122,2-2-21,0 0 1,-4 8-102,3-6 325,-8 12-325,-64 73 1141,61-77-1214,-20 14 73,31-27 4,5-5-154,-13 10-2799,16-15 1242,2-2-687</inkml:trace>
  <inkml:trace contextRef="#ctx0" brushRef="#br0" timeOffset="24">406 2670 4480,'-2'-4'725,"0"0"1,1 0-1,-2 0 1,2 0-1,0-1 1,0 1-1,0-1-725,-5-16 612,-4-5-271,5 10 40,-1 0-1,-1 1 1,-2-4-381,-2 1 146,-1 1 0,0 0 0,-7-6-146,5 8-2950,-15-14 2950,10 13-4624,11 10 2027</inkml:trace>
  <inkml:trace contextRef="#ctx0" brushRef="#br0" timeOffset="25">354 2500 4480,'0'0'1445,"0"1"-395,1 0 1809,0 1-2698,0 0 0,0 0 0,0 0 0,0 0 0,0 1 0,0-1 1,-1 0-1,0 1 0,1-1 0,-1 0 0,1 0 0,-1 0 0,0 1 0,0-1 0,-1 0 0,1 1 0,-1-1 0,1 0 0,0 1 0,-1-1 0,0 0 0,0 0 0,0 0 0,0 0 0,0 0 0,-1 1-161,-4 4 17,-1 1 0,1-1 0,-1 0 0,0 0 1,-2 0-18,0 0-61,1 1 0,-1 1 1,-1 3 60,-71 82-1483,77-89 1315,-2 1 0,1-1-1,-1 0 1,0 0 0,0-1 0,0 1-1,0-2 1,-1 1 0,-2 0 168,9-3-104,-5 0-161,0 1-1,0 0 1,1-2 0,-2 2 265,-5-2-4169,8 0 1679,3 0 634</inkml:trace>
  <inkml:trace contextRef="#ctx0" brushRef="#br0" timeOffset="26">61 2801 1664,'-1'0'77,"1"1"0,0-1-1,0 1 1,-1-1 0,1 1 0,0-1-1,0 1 1,-1-1 0,1 1 0,0-1 0,0 1-1,0 0 1,0-1 0,0 1-77,-3 10 888,-22 21 1858,25-32-2687,0 2 0,-1-1 1,0-1-1,1 2 0,0-1 0,0 0 0,-1 0 1,1 0-1,0 0 0,0 0 0,0 0-59,-2 6 277,1-3-181,0 0 0,1 1 1,0-1-1,0 1 0,0-1 0,1 4-96,0 7 271,-2-13-276,1 1-1,0-1 1,1 0 0,-1 1-1,0-1 1,0 0 0,1 0-1,0 0 1,0 0 0,-1 1-1,1-1 1,0 0 0,0 0-1,0 0 1,1 0 5,-2-1 5,1 1 0,0-1 0,0 1 0,0-2 0,0 2 0,0-1 0,0 0 0,0 0 0,0 0 0,0-1 0,1 2 0,-1-2 0,0 1 0,1 0 0,-1-1 0,0 1 0,1-1 0,-1 1 0,0-1 0,1 0 0,0 0 0,-1 0 0,0 1 0,1-1 0,0 0 0,-1-1 0,0 1 0,1 0 0,-1 0 0,1 0 0,-1-1 0,1 0-5,26-9 726,-23 8-658,-1 1 0,0-1 0,0 0 1,1 0-1,-1 0 0,0 0 0,0 0 1,0-1-1,0 0 0,0-1-68,4-4 249,0 0-1,0-1 1,-2-1-1,1 1 1,5-10-249,-12 17 19,1 0 1,0 0 0,-1 0-1,1 0 1,-1 0-1,0-1 1,1 1 0,-1 0-1,0-1 1,-1 1 0,1-1-1,-1 1 1,1 0 0,-1-2-20,0 2-11,1 1 0,0-1 1,-1 1-1,0-1 1,1 1-1,-1 0 1,0-1-1,1 1 1,-2 0-1,2-1 0,-1 1 1,0 0-1,-1 0 1,2 0-1,-2 0 1,1 0-1,-1 0 1,1 0-1,0 1 0,-1-1 1,1 0-1,-1 1 11,1-1-18,0 1-1,0 0 0,0 0 0,0 0 0,0 0 0,0 1 0,0-1 1,0 0-1,0 0 0,0 0 0,1 1 0,-2-1 0,2 1 1,-2-1-1,2 0 19,-16 10-513,11-6 220,-15 9-948,12-8 1005,1 1 0,-1-1 1,0-1-1,0 0 0,-1 0 0,-3 0 236,11-3 7,-1-1-1,1 0 1,0 0-1,0 0 1,0 0-1,-1 0 1,1 0-1,0 0 1,-1-1-1,2 1 1,-2 0-1,1 0 1,0-1-1,-1 1 1,2-1-1,-2 1 1,2-1-1,-2 0 1,1 1 0,0-1-1,1 0 1,-2 0-1,2 0 1,-1 0-1,0 0 1,0 1-1,0-2 1,1 1-1,-1 0-6,0-1-377,1 2 0,-1-2-1,1 1 1,-1-1 0,0 1 0,1 0-1,0-1 1,0 1 0,0 0 0,0-1 377,0-6-2059</inkml:trace>
  <inkml:trace contextRef="#ctx0" brushRef="#br0" timeOffset="27">55 2851 3072,'0'2'328,"-1"0"1,1 0-1,0-1 1,-1 0 0,0 1-1,1 0 1,-1-1-1,0 0 1,1 1-1,-1-1 1,-1 2-329,1-3 106,1 1 0,-1 0 0,0 0 0,1 0 1,-1-1-1,0 1 0,1 0 0,-2-1 0,2 1 1,-1 0-1,0-1 0,0 1 0,0-1 0,0 1 1,0-1-1,0 0 0,0 0 0,-1 1-106,2-1 11,0 0 0,-1-1 0,1 1 0,-1 0 1,1 0-1,0 0 0,-1 0 0,0 0 0,1-1 0,-1 1 0,1 0 0,0-1 0,-1 1 1,1 0-1,-1 0 0,1-1 0,0 1 0,0-1 0,-1 1 0,1 0 0,0-1 0,-1 0 1,1 1-1,0 0 0,0-1 0,0 1 0,0-1 0,0 1 0,0 0 0,0-1 0,0 0 0,0 1 1,0 0-1,0-1-11,0-21 114,0 16 45,0 3-98,1 1 0,-1 0 0,1-1 1,-1 1-1,1 0 0,0 0 1,0 0-1,1 0 0,-2 0 0,2 0 1,-1 0-1,2-1-61,1-2 237,0-1-1,0 1 1,5-3-237,8-5 103,0 1 0,1 0 1,13-6-104,17-10 63,-13 6 5,-8 5-130,9-8 62,-28 19-216,-1 0 0,0 0 0,0-2 0,-1 2 0,1-2 0,2-5 216,-1 1-445,0 0 0,2-8 445,-8 15-565,0 0-1,0 0 1,-1 1-1,1-1 1,-2 0 0,1 0-1,0 0 1,-1-5 565,0 2-2443</inkml:trace>
  <inkml:trace contextRef="#ctx0" brushRef="#br0" timeOffset="28">146 2602 1792,'12'-14'927,"0"1"-1,0 0 1,1 1 0,8-6-927,-13 12 365,24-18 1301,-32 24-1639,0 0 0,0 0-1,1 0 1,-1 0-1,0 0 1,0 0 0,0 0-1,0 0 1,0 0-1,0 0 1,0 0 0,0 0-1,0 0 1,1 0-1,-1 0 1,0 0 0,0 0-1,0 0 1,0 0-1,0 0 1,0 0 0,0 0-1,0 0 1,0 0-1,0 0 1,0 0-1,0 0 1,0 0 0,0 0-1,0 0 1,0 0-1,0 0 1,0 0 0,0 0-1,1 0 1,-1 0-1,0 0 1,0 0 0,0 0-1,0 0 1,0 0-1,0 0 1,0 0 0,0 0-1,0 0 1,0 0-1,0 0 1,0 0 0,0 1-1,0-1 1,0 0-27,1 6 454,-5 9-78,0-4-168,-2 0-1,0 0 1,-1 0 0,1-1 0,-2 0-1,1 0 1,-8 6-208,-14 13 356,-22 17-356,20-19 3,20-17-14,0 1 1,1 1-1,1 0 0,-2 2 11,-1 4-2789,-3 9 2789,9-20-4133,5-6 1552</inkml:trace>
  <inkml:trace contextRef="#ctx0" brushRef="#br0" timeOffset="29">349 2474 3456,'0'0'240,"0"-1"1,1 1 0,-1-1-1,0 0 1,0 1-1,0 0 1,1-1-1,-1 0 1,1 1-1,-1 0 1,0-1-1,1 1 1,0-1 0,-1 1-1,0 0 1,1-1-1,0 1 1,-1 0-1,0-1 1,1 1-1,0 0 1,-1 0-1,1 0 1,0 0 0,-1 0-1,1-1 1,-1 1-1,1 0 1,0 0-241,-1 3 1200,-3 6-878,0 0 0,-1 0 0,0-1 0,-1 0 1,0 0-1,-1 1-322,3-4 99,-8 12 7,0-1 1,0-1 0,-2 0-1,0 0 1,-1-2 0,-8 7-107,-18 12 24,-54 50 69,63-56-162,17-14-168,2-1-1,-7 7 238,17-16-90,2 0 1,-2 0-1,1 0 1,0-1-1,1 1 0,-1 0 1,0 0-1,1 0 1,-1 0-1,0 0 0,1 0 1,0 0-1,0 1 90,0 29-549,0-15 450,0-13 81,0-1 5,0-1-1,0 0 1,0 0 0,0 0 0,1 0 0,-1-1 0,1 1 0,-1 0-1,0 0 1,2 0 13,-2-1 38,3 1-140,-2-1 95,1 0 0,-1-1 0,1 0 0,-1 1 0,0-1 0,1 1 0,-1-1 0,0 0 0,1 0 0,0 0 0,-1 0 0,0-1 0,1 1 0,-1 0 0,0-1 0,1 1 7,25-10-325,-21 8 122,-1 0-87,0 0 0,-1-1-1,0 0 1,0 0 0,2-3 290,6-2-245,18-10 167,-24 15 81,0 0 1,0-1-1,0 0 1,0 0-1,-1 0 0,1-1 1,-1 1-1,0-1 0,2-4-3,-6 8 10,0-1 0,-1 1 0,1-1 0,0 0 0,-1 0 0,0 0 0,0 0 0,0 1 0,1-1-1,-1 0 1,-1 1 0,1-1 0,0-1-10,0-5 351,0 8-185,6 12 223,-2-2-442,-2-7-30,0 1 0,0 0 0,-1 0 0,0-1 0,0 1-1,0 0 1,0 1 83,-1-4-501,0-1-171,0 0-336,1 0-331,1-2-623</inkml:trace>
  <inkml:trace contextRef="#ctx0" brushRef="#br0" timeOffset="30">205 2797 4096,'0'0'188,"-1"-1"1,0 1-1,1 0 1,-1-1-1,0 1 1,1 0-1,-1 0 0,0 0 1,1 0-1,-1 0 1,0-1-1,0 1 1,0 0-1,1 0 1,-1 1-1,0-1 0,1 0 1,-1 0-1,0 0 1,1 0-1,-1 0 1,0 1-189,-1 0 105,0-1 0,0 2 0,1-1 1,-1 1-1,0-1 0,0 0 1,1 1-1,-2 0-105,0 2-40,-1 1-1,1 0 1,0-1 0,0 1 0,0 0-1,0 1 41,-1 6 196,0 1 0,0-1 0,1 1 0,0 0 0,1 0 0,1 1 0,0-2-1,0 2 1,2-1 0,0 1 0,1 8-196,-1-20 22,0 1 1,0 0-1,-1 0 0,1-1 0,0 1 1,1 0-1,-1-1 0,0 1 0,1-1 1,-1 1-1,1-1 0,-1 0 1,1 0-23,-1-1 11,0 0 1,0-1-1,0 1 1,0 0 0,0-1-1,0 1 1,0-1-1,0 1 1,0-1-1,0 0 1,0 1 0,0-1-1,0 1 1,0-1-1,0 0 1,1 0 0,-2 0-1,2 0 1,-1 0-1,0 0 1,0 0 0,0-1-1,0 1 1,0-1-1,1 1 1,-2 0-1,2 0 1,-2-1 0,2 0-1,-2 1 1,2-1-1,-2 0 1,2 1-12,1-3 20,1 0 0,0 0 0,-2 0-1,2-1 1,-2 0 0,2 1 0,-2-1 0,0 0 0,2-1-20,4-10 50,4-13-50,-9 21 11,0 1 13,0-2 28,1 0 0,-2 0 1,1 0-1,0-2-52,-3 8 44,0-2 1,1 1-1,-1 0 1,0 0-1,0 0 1,-1 0-1,1 0 0,0 0 1,-1 0-1,0 0 1,1 1-1,-2-1 1,0-2-45,1 3 54,0 0 1,1 1-1,-2 0 0,2-1 1,-2 1-1,1 0 1,0-1-1,0 1 1,-1 0-1,1 0 1,0 0-1,-1 0 1,0 0-1,1 0 1,0 1-1,-1-1 0,0 0 1,0 1-1,1 0 1,-1-1-1,-1 0-54,2 1 29,0 0-1,-1 0 1,1 0 0,0 0-1,-1 0 1,0 0-1,1 1 1,0-1-1,-1 1 1,1-1-1,0 0 1,-1 1-1,2 0 1,-2-1 0,1 1-1,0 0 1,0-1-1,0 1 1,-1 0-1,2 0 1,-2 0-1,2 0 1,-1 1 0,0-2-1,0 2 1,0-1-1,0 0-28,-1 3 30,1 0-1,0-1 0,-1 0 1,1 1-1,0 0 0,1 0 0,-1 0 1,1 0-1,-1 0 0,1 2-29,1 9-32,1-2-1,1 6 33,-1-8-20,-2-5-14,2 0 0,-1 0 0,1 0 0,3 6 34,-4-9-32,0-1 0,0 0 0,1 1-1,-1-1 1,0 0 0,1 0 0,0 0 0,-1-1-1,1 1 1,0 0 0,-1 0 0,1-1 0,2 1 32,-4-1-45,1-1 1,0 0-1,-1 0 1,1 1-1,0-1 1,-1 0 0,1 1-1,0-1 1,0 0-1,0 0 1,-1 0-1,1 0 1,0 0-1,-1 0 1,1 0 0,0 0-1,0 0 1,0-1-1,-1 1 1,1 0-1,0-1 45,1 1-114,-1-1-1,0 0 0,1 0 0,-1 0 0,0 0 0,0 0 0,1 0 1,-2 0-1,1-1 0,1 0 115,1-3-452,-1 1 0,0-1-1,1 0 1,-1 1 0,-1-2 0,1 1 452,4-22-2901</inkml:trace>
  <inkml:trace contextRef="#ctx0" brushRef="#br0" timeOffset="31">2382 2588 3200,'0'0'1216,"0"0"-928,0 4 384,0-4 224,4 4-320,-2 2 0,5 2-128,-2 1 32,2 1-256,-1 2-192,3 1-128,4 0 64,-1 3 64,2 3-288,2-5-128,-1 0-672,1-1-1472,-4 1 160</inkml:trace>
  <inkml:trace contextRef="#ctx0" brushRef="#br0" timeOffset="32">2370 2673 3456,'1'4'275,"1"-1"-1,0 0 1,-1 1-1,1-1 1,0 0 0,1 0-1,-1 0 1,1 0-1,-1-1 1,2 2-275,7 6 587,0-2 0,4 2-587,6 6 341,19 15-1872,3 6 1531,-27-22-997,-11-9-512</inkml:trace>
  <inkml:trace contextRef="#ctx0" brushRef="#br0" timeOffset="33">2435 2621 3584,'0'5'193,"0"-1"-1,1 0 1,0 0 0,0 0 0,0 0-1,0 0 1,1 0 0,-1 0-1,1 0 1,0-1 0,1 1 0,-1 0-1,1-1 1,1 2-193,7 8 1037,1-1-1,1 0 1,0 0-1037,7 7 464,-11-11-465,11 12-47,2-2 1,1 1 47,-14-11-708,0 0 1,8 8 707,-6-5-5140,-11-11 3215</inkml:trace>
  <inkml:trace contextRef="#ctx0" brushRef="#br0" timeOffset="34">2590 2755 3456,'0'0'1221,"4"0"2336,1 2-3382,-1 0 0,0 1 0,0 0 0,-1-1 0,1 1 0,0 0 0,-1 1 0,0-1 0,1 1-175,2 3 97,-1 1 0,1-1 0,-1 1 0,1 3-97,1 1 77,-1 1 1,-1 0-1,0-1 0,-1 2 1,0-1-1,-1 1 0,-1-1 1,1 14-78,2 59 250,-1-29 721,-4 19-971,0-74-1,0 0 0,-1 0 0,0 0 0,1 0 0,-1 0 0,0-1 0,0 1-1,0 0 1,0-1 0,0 1 0,0 0 0,0-1 0,-1 0 0,1 1 0,0-1 0,-2 0 0,2 0 0,0 0 0,-1 1 0,0-2 1,1 0-49,0 0 1,0 0 0,0 0 0,0 0-1,0 0 1,0 0 0,0 0 0,0-1-1,0 1 1,0-1 0,0 1 0,0 0-1,0-1 1,1 0 0,-2 1 0,2-1-1,-1 0 49,-7-3-203,6 3 189,0 0 1,0-1 0,0 2-1,0-2 1,0 1-1,0-1 1,0 1 0,0-1-1,1 0 1,-1 0 0,0 0-1,1 1 1,-1-1 0,1-1-1,0 1 1,0 0 0,0 0-1,0-1 1,0 0 13,-2-8 26,0 1 0,1-1 0,0 0 1,1 0-27,-5-24 31,5 32-26,-4-15-63,0 0-1,1-3 59,4 18 6,0 1-1,0-2 1,1 2 0,-1-1-1,1 0 1,-1 0-1,1 0 1,0 1-1,0-1 1,0 0-1,1 1 1,0-2-6,-2 3 3,1 0 0,0-1 0,0 2 0,0-2 0,-1 1 0,2 0 0,-2 0 0,2 0 0,-2 1-1,2-1 1,-1 0 0,1 0-3,-1 1 1,-1-1 0,1 1-1,0 0 1,-1 0 0,1 0-1,0 0 1,-1 0 0,1 0-1,0 0 1,0 0 0,0 0-1,-1 0 1,1 0 0,0 0-1,-1 0 1,1 0 0,0 1-1,-1-1 1,1 0 0,0 1-1,-1-1 1,1 0 0,0 1-1,1 0-4,0 1-1,0 0 1,0 0 0,0 0 0,-1 0 0,1 0 0,0 0 0,-1 0-1,0 1 1,1 0 4,9 25-113,-8-19-236,-1-1 0,0 1 0,0 0 0,-2-1 0,2 1 0,-2 0 0,0 0 0,0-1 0,-2 6 349,2-12-417,-1 1 0,0 0 0,1-1 0,-2 0-1,2 1 1,-2-1 0,1 1 0,0-1 0,-1 1 0,0-1 417,-4 3-1909</inkml:trace>
  <inkml:trace contextRef="#ctx0" brushRef="#br0" timeOffset="35">2596 2882 2816,'0'-13'1056,"0"10"-832,0 0 352,0 3 128,0 0-320,0 0-128,0 6-1376,0-1-576,0 3 320,-2 3 288</inkml:trace>
  <inkml:trace contextRef="#ctx0" brushRef="#br0" timeOffset="36">2569 2789 3456,'3'12'1312,"-1"-5"-1024,5 13 640,-1-7 192,3 15-480,3 10-192,0 5-416,1 0-192,-1-2-1472,-2-6-672,-2-8 544,-4-6 352</inkml:trace>
  <inkml:trace contextRef="#ctx0" brushRef="#br0" timeOffset="37">2594 2893 4608,'-4'4'1760,"4"8"-1376,4 9 320,-2-4 32,1 7-288,0 9-96,0-1-640,0-4-192,1-3-1888,-4-7-832</inkml:trace>
  <inkml:trace contextRef="#ctx0" brushRef="#br0" timeOffset="38">2522 2855 5248,'7'-4'2016,"-1"10"-1568,-3 0 512,0 0 160,0 7-256,0 12-32,1 12-416,1 4-96,2-3-192,-1-3-288,-3-4-64,-1-8-1120,1-3-384</inkml:trace>
  <inkml:trace contextRef="#ctx0" brushRef="#br0" timeOffset="39">2532 2942 4992,'6'25'1824,"-6"-7"-1408,3 12 32,-3-14-128,0 3-544,0 0-256,0 1-1664,0-5-672</inkml:trace>
  <inkml:trace contextRef="#ctx0" brushRef="#br0" timeOffset="40">2477 2903 5120,'0'12'2016,"0"-2"-1568,0 15 576,0-8 224,0 6-224,0 8 32,0-2-384,0 2-160,0-5-288,-4-1-384,1-4-128,1 1-992,-1-8-352,-1-4-1568</inkml:trace>
  <inkml:trace contextRef="#ctx0" brushRef="#br0" timeOffset="41">1497 1789 6144,'1'5'2868,"-1"-5"-2771,1 0 1,-1 1 0,0-1 0,0 0 0,0 0 0,0 0 0,0 0 0,0 1 0,0-1 0,0 1-1,1-1 1,-1 0 0,0 0 0,0 0 0,0 1 0,0-1 0,0 1 0,0-1 0,0 0 0,0 0-1,0 0 1,0 1 0,-1-1 0,1 1 0,0-1 0,0 0 0,0 0 0,0 0 0,0 1 0,0-1-1,0 0 1,0 1 0,-1-1 0,1 0 0,0 0 0,-1 0 0,1 0 0,0 1 0,0-1 0,0 0-98,-6 3 192,0-1 0,1 0 0,0 0 0,-1 0 0,0 0 1,0-2-1,0 2 0,0-2 0,0 0 0,0 1-192,-1 0 79,-50 3-4095,-57-4 4016,83-3-2278,1-4-596</inkml:trace>
  <inkml:trace contextRef="#ctx0" brushRef="#br0" timeOffset="-114279">1284 2299 3968,'1'-1'8046,"0"4"-6428,1 4-1682,10 116 3477,-1-22-2904,-2-16-464,-6-50-50,1 19 240,-1 2-235,-2-32 172,0-16-10,-1-15 69,-2-35 66,-4-20-297,2 19 418,0-21-418,7-21 664,3 0 0,11-45-664,-14 113 356,1 1 0,4-12-356,-6 20 116,1 0 0,1 1 0,-1-1 0,1 1 0,1 0 0,1-3-116,-4 8 24,0 0 1,0-1 0,0 1 0,0 0-1,0 0 1,1 0 0,-1 1-1,1-1 1,-1 0 0,1 1-1,-1 0 1,1 0 0,0 0 0,0 0-1,0 0 1,0 0 0,2 0-25,-3 1-2,0 0-1,0 0 1,0 0 0,0 1 0,0-1-1,0 0 1,0 1 0,0-1 0,0 1 0,0 0-1,-1 0 1,1 0 0,0 0 0,0 0 0,-1 0-1,1 0 1,-1 0 0,1 1 0,-1-1 0,1 0-1,-1 1 1,0 0 0,1-1 0,-1 1 0,0 0-1,0 1 3,3 4-15,-1 1-1,0-1 1,-1 1-1,0 0 1,0 0-1,0 0 1,-1 0-1,0 5 16,0 18-3,-2 20 3,1-42-1,-2 13-55,-1 0 0,-1-1 0,-4 11 56,6-21-24,-1-3-69,1 0-1,-1-1 1,-3 8 93,5-12-83,-1 0 0,0 0 0,1 0 0,-1 0 0,0-1 1,0 1-1,-1-1 0,1 1 0,0-1 0,-3 2 83,4-3-9,-1-1 0,1 0 0,0 1 0,0-1 0,0 0 0,-1 0 0,1 0 1,0 0-1,0 0 0,0 0 0,-1 0 9,-1-1 3,9-1-15,-1 1 3,-1 1 0,1 0-1,0 0 1,0 0-1,0 1 1,-1-1 0,1 1-1,0 0 1,-1 1 9,15 4 54,10 5-54,-19-7 57,0 0-47,1 1 1,-1 0-1,0 0 1,0 1-1,-1 1 1,0-1-1,2 3-10,-7-5-7,1 1 1,0 0-1,-1 0 0,0 0 0,0 1 0,-1-1 0,0 1 0,1 0 0,-2 0 1,1 0-1,-1 0 0,0 0 0,0 2 7,0-2 17,-1 1 1,0-1-1,0 1 1,-1-1-1,0 1 1,0 0-1,0-1 1,-1 1-1,0-1 1,0 1-1,0-1-17,-1 0 51,0 0 0,-1 0 0,1-1 0,-1 1 0,0-1 0,0 0 1,-1 0-1,1 0 0,-5 4-51,2-3 70,0-1 0,0 0 0,-1 0-1,0 0 1,0-1 0,0 0 0,-1 0-70,-2 1 44,0-1 0,0 1 0,-1-2 0,-7 2-44,14-4-35,-1 0 1,0 0-1,1-1 0,-1 0 1,0 0-1,0 0 0,1 0 1,-1-1-1,0 0 1,0 0-1,1 0 0,-2-1 35,3 1-270,0-1-1,0 0 0,1 1 0,-1-1 1,0 0-1,1 0 0,0-1 0,-1 1 1,1 0-1,0-1 0,0 1 0,1-1 1,-1 0-1,0 1 0,1-1 1,0 0-1,-1-2 271,-8-17-4821</inkml:trace>
  <inkml:trace contextRef="#ctx0" brushRef="#br0" timeOffset="-160897.57">791 248 4992,'0'0'88,"0"0"1,0 0-1,0 0 0,0 0 1,0 0-1,0 0 0,0 0 1,0 0-1,0 0 1,0 0-1,0 0 0,0 0 1,0 0-1,0 0 0,0 0 1,0 0-1,0 0 1,0 0-1,0 0 0,0 0 1,0 0-1,0 0 0,0 0 1,0 0-1,0 0 1,0 0-1,0 0 0,0 0 1,0 0-1,1 0-88,0 5 2148,1 8-915,3 88-727,3 29-132,-6-103-372,18 320 172,-20-334-179,-1 2-35,1 1 0,1 0 0,1-1-1,3 15 41,-5-30 2,1 4 20,0 0 0,1 0 0,-1 0 0,1 0 0,0 2-22,-2-6-4,0 0 0,1 0-1,-1 0 1,0 0-1,0 0 1,0 0 0,0 0-1,0 0 1,0 0-1,0 0 1,0 0 0,0 0-1,0 0 1,0 0 0,0 0-1,1 0 1,-1 0-1,0 0 1,0 0 0,0 0-1,0 0 1,0-1-1,0 1 1,0 0 0,0 0-1,0 0 1,0 0 0,0 0-1,0 0 1,0 0-1,0 0 1,0 0 0,0 0-1,0 0 1,0 0 0,1 0-1,-1 0 1,0 0-1,0-1 1,0 1 0,0 0-1,0 0 1,0 0-1,0 0 1,0 0 0,0 0-1,0 0 1,0 0 0,0 0-1,-1 0 1,1 0-1,0 0 5,2-5-214,0-106-352,0-178 870,3 200 934,-5-35-1244,0 121-49,0-1 0,0 1 0,-1-1 0,1 1 0,-1-1 0,0 1 0,0 0-1,-1-1 1,1 1 0,0 0 0,-1 0 0,0 0 55,-1-4-863,3 7-322,0 2-210,0 1 529,0 0 867,0 0 0,-1 0 1,0 0-1,1 0 1,-2 1-2,-1 13 425,-9 85 1121,-5 212-474,17-112-853,2-182-1179,0 0 0,4 15 960,-4-27-2027,3-2-367</inkml:trace>
  <inkml:trace contextRef="#ctx0" brushRef="#br0" timeOffset="-142925.29">1419 587 6528,'-1'3'4745,"-2"6"-3016,0 3-1816,1 1 0,0-1 0,1 1 0,0 0 0,1 0 87,-2 24-1010,-1-21 818,2-11 236,0-12 931,3 4-1502,-1-1-6642,-2 3 4305</inkml:trace>
  <inkml:trace contextRef="#ctx0" brushRef="#br0" timeOffset="4598.35">1625 346 3584,'0'0'1221,"1"0"-979,-1 1-1,0-1 1,0 0-1,0 0 1,0 0-1,0 0 1,0 0-1,0 1 1,0-1-1,0 0 1,0 0-1,0 0 1,1 0-1,-1 0 0,0 0 1,0 1-1,0-1 1,0 0-1,0 0 1,1 0-1,-1 0 1,0 0-1,0 0 1,0 0-1,0 0-241,6-5 1926,-6 6-1890,-1 0 1,1 0 0,-1 0 0,1 1 0,0-1 0,-1 0-1,1 0 1,0 0 0,0 0 0,0 0 0,-1 0 0,1 1 0,1-1-1,-1 0 1,0 0 0,0 1-37,0 3 339,0-4-195,0-1-70,0 0-31,0-14 309,0 13-329,0 1-1,0 0 1,0 0 0,0 0 0,0 0-1,0 0 1,0 0 0,0 0 0,0 0-1,0 0 1,0 0 0,0-1 0,0 1-1,-1 0 1,1 0 0,0 0 0,0 0-1,0 0 1,0 0 0,0 0 0,0 0-1,0 0 1,0 0 0,0 0 0,0 0-1,0 0 1,0 0 0,0-1 0,-1 1-1,1 0 1,0 0 0,0 0-1,0 0 1,0 0 0,0 0 0,0 0-1,0 0 1,0 0 0,0 0 0,-1 0-1,1 0 1,0 0 0,0 0 0,0 0-1,0 0 1,0 1 0,0-1 0,0 0-1,0 0 1,0 0 0,0 0 0,0 0-1,-1 0-22,0 7 577,0 13-409,1-17-166,0 8 51,6-42-5594,-2 19 2096</inkml:trace>
  <inkml:trace contextRef="#ctx0" brushRef="#br0" timeOffset="12133.34">1620 369 1280,'0'0'137,"0"0"1,0 0-1,0 0 0,0 0 1,0 0-1,0 0 0,0 0 1,0 0-1,0 0 1,-1 0-1,1 0 0,0 0 1,0 0-1,0 0 0,0 1 1,0-1-1,0 0 0,0 0 1,0 0-1,0 0 1,0 0-1,0 0 0,0 0 1,0 0-1,0 1 0,0-1 1,0 0-1,0 0 0,0 0 1,0 0-1,0 0 0,0 0 1,0 0-1,0 0 1,0 1-1,0-1 0,0 0 1,0 0-1,0 0 0,0 0 1,0 0-1,0 0-137,5 1 1463,7-2-1074,-9 0-237,-1 0-1,1 0 1,0 0 0,-1-1 0,1 1-1,-1-1 1,0 0 0,1 0-1,-1 0 1,0 0 0,0 0-1,0 0 1,0 0 0,-1-1 0,1 1-1,-1-1 1,1 0-152,5-8 333,-3 5 55,-4 6-379,0 0 0,0 0 0,0 0 0,0 0 0,0 0 0,1 0-1,-1 0 1,0 0 0,0 0 0,0 0 0,0 0 0,0 0 0,0 0 0,0 0-1,0 0 1,0 0 0,0 0 0,0-1 0,0 1 0,0 0 0,0 0 0,0 0-1,0 0 1,0 0 0,0 0 0,0 0 0,0 0 0,0 0 0,0 0 0,0 0-1,0 0 1,0-1 0,0 1 0,0 0 0,0 0 0,0 0 0,0 0-1,0 0 1,0 0 0,0 0 0,0 0 0,0 0 0,0 0 0,0 0 0,0 0-1,0 0 1,0-1 0,0 1 0,0 0 0,0 0 0,0 0 0,0 0 0,0 0-9,-5 2 90,1 1 0,0-1 1,0 1-1,-3 2-90,-6 4-73,-3-1 41,13-7 40,0 0 1,1 0-1,-1 0 0,1 0 0,-1 1 0,0 0-8,2-2-8,1 1 0,-1 0 0,0 0 0,1-1 0,-1 1 0,0 0 0,1 0-1,-1 0 1,1-1 0,0 1 0,-1 0 0,1 0 0,0 0 0,-1 0 0,1 0 0,0 0 0,0 0 0,0 0 0,0 0 0,0 1 8,0-2 4,0 0 0,0 1 0,0-1 0,0 0 0,0 0-1,0 1 1,0-1 0,0 0 0,0 0 0,0 1 0,1-1 0,-1 0 0,0 0 0,0 1 0,0-1 0,0 0 0,1 0 0,-1 1 0,0-1 0,0 0 0,0 0 0,1 0 0,-1 0 0,0 0 0,0 1 0,1-1 0,-1 0 0,0 0 0,0 0 0,1 0 0,-1 0 0,0 0 0,1 0 0,-1 0 0,0 0 0,0 0 0,1 0 0,-1 0 0,0 0 0,0 0 0,1 0 0,-1 0 0,0 0 0,1 0 0,-1 0 0,0 0 0,0-1 0,1 1 0,-1 0 0,0 0 0,0 0-4,14-8 95,-2 0-10,-10 7-97,0 0 1,0 0 0,0 0-1,0 0 1,-1-1-1,1 1 1,0-1 0,-1 1-1,1-1 1,-1 0 0,1 0-1,-1 1 1,0-1 0,1-1 11,-2 2-2,0 1-1,0-1 1,1 1 0,-1-1 0,0 0 0,0 1 0,0-1 0,0 1 0,0-1 0,0 1 0,0-1 0,0 0 0,0 1-1,0-1 1,-1 1 0,1-1 0,0 0 2,0 1-2,0 0-1,-1 0 1,1 0 0,0-1-1,0 1 1,0 0-1,-1 0 1,1 0-1,0 0 1,0-1-1,-1 1 1,1 0 0,0 0-1,0 0 1,-1 0-1,1 0 1,0 0-1,-1 0 1,1 0 0,0 0-1,0 0 1,-1 0-1,1 0 1,0 0 2,-2 0 19,1 1 0,-1-1 0,1 0 0,-1 1 0,1 0 0,-1-1 0,1 1 0,0 0 0,0 0 0,-2 0-19,2 0 5,-1 1 1,1-1-1,0 0 1,-1 1 0,1-1-1,0 1 1,0-1 0,0 1-1,0-1 1,0 1-1,1 0 1,-1 0 0,0-1-1,1 1 1,-1 0-1,1 0 1,0 0 0,-1-1-1,1 1-5,0-1 112,0-1-106,10 1 84,-8-2-97,1 1 0,-1-1 0,1 0 0,-1-1 0,1 1 0,-1 0-1,0-1 1,0 1 0,1-1 0,-1 0 0,0 0 0,-1 0 0,1 0 0,0 0 0,-1 0-1,1 0 1,-1-1 0,1 0 7,-1 2 0,-1 1-1,0-1 1,0 1-1,0-1 1,0 1-1,0-1 1,0 1-1,0 0 1,0-1-1,0 1 1,-1-1-1,1 1 1,0-1-1,0 1 1,0-1-1,0 1 1,-1 0-1,1-1 1,0 1-1,0 0 1,-1-1-1,1 1 1,0 0-1,-1-1 1,1 1-1,0 0 1,-1-1-1,1 1 1,0 0-1,-1 0 1,1-1-1,-1 1 1,1 0-1,0 0 1,-1 0-1,1 0 1,-1 0-1,1 0 1,-1-1 2,0 1-1,0 0 1,0 0-1,1 0 1,-1-1-1,0 1 1,0 0-1,0 0 1,0 1-1,1-1 1,-1 0-1,0 0 1,0 0-1,0 0 1,1 1-1,-1-1 1,0 0-1,0 1 0,1-1 1,-2 1-2,1 0 17,-1 0 1,1 1 0,-1-1-1,1 1 1,0-1-1,-1 1 1,1 0-1,0 0 1,0-1-1,0 1 1,0 0-1,0 0 1,1 0-1,-1 0 1,1 0-1,-1 0 1,1 0-1,0 0 1,-1 0-1,1 0 1,0 0-1,1 0 1,-1 0-1,0 0 1,0 0 0,1 0-1,-1 0 1,2 2-18,-2-3-13,0-1 0,0 0 0,0 1 0,0-1 0,0 0 0,1 1 0,-1-1 0,0 1 0,0-1 0,0 0 0,1 1 0,-1-1 0,0 0 0,0 0 0,1 1 0,-1-1 1,0 0-1,0 0 0,1 1 0,-1-1 0,0 0 0,1 0 0,-1 0 0,1 1 0,-1-1 0,0 0 0,1 0 0,-1 0 0,0 0 0,1 0 0,-1 0 0,1 0 0,-1 0 0,0 0 1,1 0-1,-1 0 0,1 0 0,-1 0 0,0 0 0,1 0 0,-1-1 0,0 1 0,1 0 0,-1 0 0,0 0 0,1-1 0,-1 1 0,0 0 0,1 0 0,-1-1 0,0 1 0,1 0 0,-1 0 1,0-1 12,2-1-38,1-1 1,-1 1 0,0-1 0,-1 0-1,2-1 38,-1 1 17,-1 0-1,0 1 0,0-1 1,0 0-1,0 0 0,0 0 1,-1 0-1,1-1-16,-1 4 2,0-1 1,0 1-1,0-1 0,0 1 0,0-1 1,0 1-1,0-1 0,0 1 1,0-1-1,0 0 0,0 1 0,0-1 1,-1 1-1,1-1 0,0 1 1,0 0-1,0-1 0,-1 1 1,1-1-1,0 1 0,-1-1 0,1 1 1,0 0-1,-1-1 0,1 1 1,-1 0-1,1-1 0,0 1 0,-1 0 1,1-1-1,-1 1 0,1 0 1,-1 0-1,1 0 0,-1 0 0,1-1 1,-1 1-1,1 0 0,-1 0 1,1 0-1,-1 0 0,1 0 1,-1 0-1,1 0 0,-1 0 0,1 0 1,-1 1-1,1-1 0,-1 0 1,0 0-3,0 1-2,-1-1 1,1 1-1,0-1 1,-1 1-1,1 0 0,0 0 1,-1-1-1,1 1 1,0 0-1,0 0 1,0 0-1,0 0 1,0 1-1,0-1 2,0-1-7,1 1 1,0-1-1,-1 1 0,1-1 0,0 1 0,-1-1 1,1 1-1,0-1 0,0 1 0,-1-1 0,1 1 0,0-1 1,0 1-1,0-1 0,0 1 0,0 0 0,0-1 1,0 1-1,0-1 0,0 1 0,0-1 0,0 1 1,0 0-1,0-1 0,0 1 0,1-1 0,-1 1 0,0-1 1,0 1-1,1-1 0,-1 1 0,0-1 0,1 1 1,-1-1-1,0 1 0,1-1 7,-1 0-49,0 0 0,0 1 1,0-1-1,0 0 0,0 0 0,1 0 1,-1 0-1,0 0 0,0 0 0,0 0 1,0 0-1,0 0 0,0 0 0,0 0 1,0 0-1,0 0 0,0 0 0,1 0 0,-1 0 1,0 0-1,0 0 0,0 0 0,0 0 1,0 0-1,0 0 0,0-1 0,0 1 1,0 0-1,0 0 0,0 0 0,0 0 1,1 0-1,-1 0 0,0 0 0,0 0 1,0 0-1,0 0 0,0 0 0,0 0 1,0 0-1,0 0 0,0-1 49,2-1-2965</inkml:trace>
  <inkml:trace contextRef="#ctx0" brushRef="#br0" timeOffset="21687.41">1674 333 2944,'-1'-5'6502,"1"4"-6444,-8 1 1067,6 0-980,-1 0 1,0 0 0,1 0-1,-1 0 1,1 0 0,-1 1-1,1-1 1,-1 1 0,1 0-1,-1 0 1,1 0 0,-1 0-1,1 0-145,-4 2 139,1 1-1,0-1 0,-3 3-138,7-5 0,-1 1 0,0 0 1,1-1-1,-1 1 0,1 0 0,0-1 0,-1 1 0,1 0 0,0 0 0,0 0 0,0 1 0,1-2 1,0-1 0,0 1 0,-1-1 0,1 0-1,0 1 1,0-1 0,0 0 0,0 1 0,0-1 0,0 0 0,0 1-1,0-1 1,0 1 0,1-1 0,-1 0 0,0 1 0,0-1-1,0 0 1,0 1 0,0-1 0,1 0 0,-1 1 0,0-1 0,0 0-1,0 0 1,1 1 0,-1-1-1,1 1 8,0-1 1,-1 0-1,1 1 0,0-1 1,0 1-1,-1-1 0,1 0 1,0 0-1,0 0 0,0 1 1,1-1-9,1 0 8,1 0 0,-1 0 0,1 0 0,-1-1 0,3 1-8,-4-1-4,1 0 1,0 0-1,-1 0 0,1 0 0,-1 0 1,1 0-1,-1-1 0,0 1 1,1-1-1,-1 0 0,0 0 4,0 1 0,-1 0 1,0 0-1,-1 0 0,1 0 0,0 0 0,0-1 0,0 1 1,-1 0-1,1 0 0,0-1 0,-1 1 0,1 0 0,-1-1 0,0 1 1,1-1-1,-1 1 0,0 0 0,0-1 0,0 1 0,0-1 0,0 1 1,0-2-1,-1 3-1,1-1 1,0 0 0,0 0 0,-1 0-1,1 1 1,0-1 0,-1 0 0,1 0-1,0 1 1,-1-1 0,1 0-1,-1 1 1,0-1 0,1 0 0,-1 1-1,1-1 1,-1 1 0,0-1 0,1 1-1,-1 0 1,0-1 0,-1 0-14,0 1-1,1-1 0,-1 1 1,1 0-1,-1 0 0,1-1 1,-1 1-1,0 0 1,1 0-1,-1 0 0,0 1 15,-1-1 44,1 0 0,-1 1 0,1 0 0,0-1 0,-1 1 0,1 0-1,0 0 1,-1 0 0,1 1 0,0-1 0,0 0 0,0 1 0,0-1 0,-1 3-44,2-4-1,1 1 1,-1-1-1,1 1 1,-1 0 0,1-1-1,-1 1 1,1 0-1,0 0 1,-1-1 0,1 1-1,0 0 1,0 0-1,0 0 1,-1 0 0,1-1-1,0 1 1,0 0 0,0 0-1,0 0 1,1-1-1,-1 1 1,0 0 0,0 0-1,0 0 1,1-1-1,-1 1 1,0 0 0,1 0-1,-1-1 1,0 1-1,1 0 1,-1-1 0,1 1-1,-1 0 1,1-1-1,0 1 1,-1-1 0,1 1-1,0-1 1,-1 1-1,1-1 1,0 1-4,1 0-1,-1 0 1,0-1-1,1 1 0,-1-1 1,1 1-1,-1-1 1,1 1-1,-1-1 0,1 0 1,-1 0-1,1 0 1,-1 0-1,1 0 0,-1 0 1,1 0-1,-1 0 1,0-1-1,1 1 0,-1-1 1,1 1-1,0-1 5,-1 0-3,1 0 0,-1 0 0,0 0-1,0 1 1,0-2 0,1 1-1,-1 0 1,0 0 0,-1 0 0,1 0-1,0-1 1,0 1 0,0 0 0,-1-1-1,1 0 4,-1 2 2,0 0-1,0-1 0,1 1 1,-1-1-1,0 1 0,0-1 0,0 1 1,0-1-1,0 1 0,0-1 1,-1 1-1,1-1 0,0 1 0,0 0 1,0-1-1,0 1 0,0-1 0,-1 1 1,1-1-1,0 1-1,-1-1-3,1 1 0,-1-1-1,0 1 1,1-1 0,-1 1 0,0-1 0,1 1-1,-1 0 1,0-1 0,1 1 0,-1 0-1,0 0 1,0-1 0,1 1 0,-1 0 0,0 0 3,-4-1 9,1 1 0,0 0 0,0 0 0,-1 0-1,-1 1-8,5-1 1,0 0-1,0 0 0,0 0 1,0 0-1,1 1 0,-1-1 1,0 0-1,0 0 0,0 1 1,0-1-1,0 1 0,0-1 1,0 1-1,1-1 0,-1 1 1,0 0-1,0-1 0,1 1 1,-1 0-1,0-1 0,1 1 1,-1 0-1,1 0 0,-1 0 1,1 0-1,-1-1 0,1 1-7,0 0 1,1-1-1,-1 1 0,0-1 1,0 1-1,0-1 0,1 1 1,-1 0-1,0-1 1,1 1-1,-1-1 0,0 0 1,1 1-1,-1-1 0,0 1 1,1-1-1,-1 1 1,1-1-1,-1 0 0,1 1 1,-1-1-1,1 0 0,-1 0 1,1 1-1,0-1 0,-1 0 1,1 0-1,-1 0 1,1 0-1,-1 0 0,1 0 7,2 1-60,-1 0-1,0-1 1,1 1-1,-1-1 1,1 0-1,-1 0 1,2 0 60,-3 0-15,1 0 0,0 0 0,0-1 0,0 1 0,-1-1 0,1 0 0,0 1 1,-1-1-1,1 0 0,0 0 0,-1 0 0,1 0 0,-1 0 0,1-1 0,-1 1 0,0 0 1,0-1-1,1 0 15,-1 1-2,0-1 0,-1 1 0,1 0 0,-1-1 0,1 1 0,-1-1 0,1 1 0,-1-1 0,0 0 0,0 1 0,0-1 0,0 1 0,0-1 0,0 0 0,0 1 0,0-1 0,-1 1 0,1-1 0,0 1 0,-1-1 0,0 0 2,1 1 9,0 1 0,0 0 0,0-1 0,0 1 0,-1 0 0,1-1 0,0 1 0,0 0 1,0 0-1,0-1 0,-1 1 0,1 0 0,0 0 0,0-1 0,0 1 0,-1 0 0,1 0 0,0 0 0,0-1 0,-1 1 0,1 0 0,0 0 0,0 0 0,-1 0 0,1 0 0,0 0 0,-1 0 0,1-1 0,0 1 0,-1 0 0,1 0 0,0 0 0,-1 0-9,1 1 11,-1-1 0,0 0 0,1 1-1,-1-1 1,0 0 0,1 1 0,-1-1 0,1 1 0,-1-1-1,1 1 1,-1-1 0,1 1 0,-1 0 0,1-1-11,-2 2 8,0 1-1,1-1 1,0 1 0,-1-1 0,1 1 0,0-1-1,0 1 1,0 0-8,1-2 2,0-1-1,0 1 0,0 0 1,0 0-1,-1 0 0,1-1 1,0 1-1,0 0 0,0 0 1,1 0-1,-1-1 0,0 1 1,0 0-1,0 0 0,1-1 1,-1 1-1,0 0 0,1 0 1,-1-1-1,0 1 0,1 0 1,-1-1-1,1 1 0,-1 0 1,1-1-1,0 1 1,0-1-2,-1 1-3,1-1 0,0 0 0,0 1 1,0-1-1,0 0 0,0 0 1,0 0-1,0 0 0,0 1 1,0-2-1,0 1 0,0 0 1,0 0-1,0 0 0,0 0 0,0-1 1,0 1-1,0 0 0,0-1 3,0 1-5,0-1-1,1 0 0,-1 1 0,1-1 0,-1 0 0,0 0 0,0 0 0,1 0 1,-1 0-1,0 0 0,0-1 0,1 0 6,-2 1-1,0 1 0,1-1 1,-1 1-1,0-1 0,1 0 0,-1 1 0,0-1 1,0 0-1,1 0 0,-1 1 0,0-1 1,0 0-1,0 1 0,0-1 0,0 0 0,0 0 1,0 1-1,0-1 0,-1 0 0,1 1 0,0-1 1,0 0-1,0 1 0,-1-1 0,1 0 0,0 1 1,-1-1 0,0 0 15,1 1 0,-1-1 0,1 1 0,-1-1 1,0 1-1,0-1 0,1 1 0,-1 0 1,0-1-1,0 1 0,1 0 0,-1 0 0,0 0 1,0-1-1,0 1 0,1 0 0,-1 0 1,0 0-1,0 0 0,0 0 0,0 0 0,1 1 1,-1-1-1,0 0 0,0 0 0,0 0 1,1 1-1,-1-1-15,-5 2 28,1 0 1,0 1-1,-3 1-28,7-4-15,0 1 21,1-1 0,-1 0 1,1 0-1,0 0 0,-1 1 1,1-1-1,-1 0 0,1 1 1,0-1-1,-1 0 0,1 1 1,0-1-1,-1 0 0,1 1 1,0-1-1,-1 1 0,1-1 1,0 0-1,0 1 0,0-1 1,-1 1-1,1-1-6,0 1 3,0-1 0,0 0 0,1 0 0,-1 1 0,0-1 0,0 0 0,0 1 0,0-1 0,1 0 0,-1 0 0,0 1 0,0-1 1,0 0-1,1 0 0,-1 1 0,0-1 0,0 0 0,1 0 0,-1 0 0,0 0 0,1 1 0,-1-1 0,0 0-3,3 1-15,-1 0-1,1-1 1,-1 1-1,1-1 1,-1 1-1,1-1 1,0 0 15,-2 0-20,0 0 1,0 0-1,0 0 1,-1 0-1,1 0 1,0 0-1,0-1 1,0 1-1,-1 0 1,1 0-1,0-1 1,-1 1-1,1-1 1,0 1-1,0-1 1,-1 1-1,1-1 1,-1 1-1,1-1 20,-1 1-5,0 0 0,0 0 0,1-1-1,-1 1 1,0 0 0,0 0 0,0 0 0,0-1-1,0 1 1,0 0 0,0 0 0,0-1 0,0 1-1,0 0 1,0 0 0,0 0 0,0-1 0,0 1 0,0 0-1,0 0 1,0 0 0,0-1 0,0 1 0,0 0-1,0 0 1,-1-1 5,1 1 1,0-1-1,-1 1 0,1 0 0,-1-1 1,1 1-1,-1-1 0,1 1 1,-1 0-1,1-1 0,-1 1 1,0 0-1,1-1 0,-1 1 1,0 0-1,0-1-11,0 1 1,0-1-1,-1 1 1,1-1-1,-1 1 1,1 0-1,0 0 1,-1 0-1,1-1 1,-1 1-1,1 0 1,0 1-1,-1-1 1,1 0-1,-1 0 1,1 1-1,0-1 1,-1 0-1,1 1 1,0 0-1,-1-1 1,1 1 0,0 0-1,0-1 1,0 1-1,0 0 1,0 0-1,-1 0 1,1 1 10,-1 1-336</inkml:trace>
  <inkml:trace contextRef="#ctx0" brushRef="#br0" timeOffset="33679.42">1691 71 3968,'6'9'4800,"-3"-5"-3954,0 1 0,0-1-1,0 1 1,0 2-846,7 11 494,18 31-2185,-28-49 1499,0 0 0,1 1 0,-1-1 0,0 1 0,0-1 0,0 1 0,1-1 0,-1 1 0,0-1 0,0 1 0,0-1 0,0 1 0,0-1 0,0 0 0,0 1 0,0-1 0,0 1 0,0 0 192,-2-1-2506</inkml:trace>
  <inkml:trace contextRef="#ctx0" brushRef="#br0" timeOffset="34088.54">1629 60 5120,'0'1'339,"-1"0"-1,1 1 1,0-1 0,0 0-1,0 0 1,0 1 0,0-1 0,0 0-1,0 0 1,0 1 0,0-1-1,1 0 1,0 1-339,5 18 2450,0-5-2042,0-1 0,0 6-408,-6-9-1519,-1-6-2493,-4-4 1458</inkml:trace>
  <inkml:trace contextRef="#ctx0" brushRef="#br0" timeOffset="34473.21">1510 85 5888,'-3'4'2176,"3"0"-1664,0 3 384,0-2 96,0 2-224,0 0-64,0-1-480,0 1-128,-2-1-64,0 2-32,-1-2 0,0 1-352,0-2-96,1-1-704,0 0-288,-1-1-1344</inkml:trace>
  <inkml:trace contextRef="#ctx0" brushRef="#br0" timeOffset="34878.08">1401 92 6016,'-2'4'2272,"2"-2"-1760,-3 3 480,3-1 96,0 1-416,0-1-64,-3 3-288,1 0-128,0-1-96,-1 1-160,0 0 32,-2 0-672,1-3-256,-2 0-1440,1 1-1440,0-3 1120</inkml:trace>
  <inkml:trace contextRef="#ctx0" brushRef="#br0" timeOffset="35254.71">1310 119 4992,'-3'6'1824,"3"-1"-1408,-2 1 224,2-4 96,0 3-384,-2 0-32,-1-1-480,0 1-192,1-1-896,-1 0-320,1 3-480,0-2-160</inkml:trace>
  <inkml:trace contextRef="#ctx0" brushRef="#br0" timeOffset="35604.57">1217 138 7296,'-3'0'2816,"0"3"-2208,-2 2 192,3-1 0,0 0-384,-4 1 0,1 0-384,-2-1-160,-3 0 64,-1 1-928,1-1-256,0 3-2080</inkml:trace>
  <inkml:trace contextRef="#ctx0" brushRef="#br0" timeOffset="36023.61">1082 127 7296,'0'0'2720,"0"3"-2112,-5-1 512,3 1 192,0 0-416,-4 2-32,-1 0-448,-1-1-160,1 3-160,-4-1-224,1 1 0,0 0-640,2 0-288,4 2-1312,-4-2-544,1 1-96</inkml:trace>
  <inkml:trace contextRef="#ctx0" brushRef="#br0" timeOffset="36572.38">951 121 5248,'0'2'2016,"0"-2"-1568,-3 7 704,3-2 320,-2 1-416,0 1-32,-1-1-544,-3 4-192,2-2-192,-1 1 0,-3 1 0,0 1-480,-1 0-128,-2 0-864,4 2-416,-3 3-1248</inkml:trace>
  <inkml:trace contextRef="#ctx0" brushRef="#br0" timeOffset="37878.81">1221 107 5120,'15'-2'9962,"-15"2"-9316,-2 3 559,-1 4-824,-1-1 0,-1 1 0,-4 5-381,7-9-435,-1 0 0,0 0 0,0 0 0,0 0 0,0-1 1,-1 1-1,1-1 0,-2 1 435,3-2-647,1-1 0,-1 1 0,1-1 0,-1 1-1,1-1 1,-1 0 0,1 0 0,-1 0 0,0 0 647,-5 0-3269</inkml:trace>
  <inkml:trace contextRef="#ctx0" brushRef="#br0" timeOffset="38241.78">1331 71 6656,'0'5'2464,"0"-1"-1920,0 8 320,0-8 128,0 3-544,0 2-160,0 0-160,0 2-128,0-2 32,0 0-736,-3-2-256,0 0-1856,0-3-1152,1-4 1632</inkml:trace>
  <inkml:trace contextRef="#ctx0" brushRef="#br0" timeOffset="38588.71">1586 29 6400,'12'8'2368,"-12"2"-1856,0 3 160,0-7-96,0 6-576,0-1-128,0 0-1952,0-2-832</inkml:trace>
  <inkml:trace contextRef="#ctx0" brushRef="#br0" timeOffset="38937.81">1666 80 7168,'0'2'2720,"3"3"-2112,3 0 96,-4-1-32,0 0-480,1 3-128,2 2-1312,-2-2-608,-2 2-1088,2-3-480</inkml:trace>
  <inkml:trace contextRef="#ctx0" brushRef="#br0" timeOffset="38938.81">1715 114 5632,'7'0'2176,"-4"2"-1664,2 1 448,-1 1 192,5 3-576,-2 1-160,4 2-1376,-2 1-576,-2 0-1344,4 2-512</inkml:trace>
  <inkml:trace contextRef="#ctx0" brushRef="#br0" timeOffset="53596.78">1647 949 4608,'-3'17'6330,"1"-1"-3439,0-12-2663,1-1 0,0 1 0,-1-1 0,0 1 0,1-1 1,-1 0-1,-1 0 0,1 0 0,0 0 0,-1 0 0,1 0 0,-1-1 0,0 1 1,0-1-1,0 0 0,0 0 0,0 0 0,-1 0 0,1-1 0,-1 1 0,1-1 0,-4 1-228,-21 5 428,1-1 0,-1-2 0,-5-1-428,-26 1 658,0-3-658,24-3 56,-7-1-56,11 0 77,21 2 7,1-1 0,-1 0-1,1-1 1,0 0 0,0 0 0,0 0 0,-4-4-84,-8-1 57,15 6-187,0 0 0,1-1 1,-1 0-1,1 0 0,-1 0 0,1 0 0,0-1 0,0 0 130,0-1-188,-3-2-3190,3-1-3695,5 5 3777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02T11:32:49.298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19-02-02T11:33:04.958"/>
    </inkml:context>
    <inkml:brush xml:id="br1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6083 601,'2'0,"1"0,-2 0,0 0,-2 0,-1 0,-2 0,-1 0,-2 0,-2 0,-2 0,-2 0,-2 0,-1 0,-2 0,1 0,-3 0,-1 0,-3 0,-2 0,-3 0,-4 0,-4 0,-4 0,-4 0,-4 0,-12 0,-6 0,2 0,3 0,4 0,3 0,2 0,-1 0,-1 0,-3 0,-1 0,-3 0,-1 0,-1 0,3 0,1 0,4 0,1 0,3 0,0 0,0 0,-1 0,-1 0,-2 0,-2 0,0 0,1 0,3 0,2 0,2 0,4 0,1 0,3 0,2 0,0 0,-1 0,-2 0,-3 0,-1 0,-5 0,0 0,-1 0,0 0,1 0,5 0,3 0,4 0,0 0,-1 0,-10 0,-18 0,-19 0,-7 0,4 0,6 0,9 0,8 0,7 0,4 0,3 0,-1 0,-2 0,-2 0,-3 0,-2 0,0 0,1 0,3 0,0 0,3 0,1 0,1 0,0 0,-1 0,-1 0,0 0,-1 0,1 0,0 0,3 0,3 0,2 0,4 0,3 0,4 0,4 0,3 0,3 0,1 0,2 0,0 0,1 0,-1 0,0 0,-1 0,0 0,0 0,0 0,2 0,0 0,2 0,2 0,1 0,1 0,-1 0,-3 0,-1 0,0 0,-1 0,4 0,2 0,2 0,3 0,2 0,2 0,2 0,1 0,1 0,1 0,2 0,1 0,1 0,3 0,1 0,4 0,4 0,3 0,5 0,7 0,8 0,7 0,4 0,4 0,-1 0,-3 0,-4 0,-2 0,2 0,6 0,8 0,6 0,7 0,4 0,3 0,-1 0,10 0,14 0,5 0,-3 0,11 0,-2 0,-8 0,-9 0,-9 0,-8 0,-5 0,-1 0,1 0,1 0,1 0,2 0,-3 0,-1 0,-4 0,-5 0,-6 0,-4 0,-2 0,7 0,10 0,8 0,6 0,0 0,0 0,-2 0,0 0,-1 0,2 0,3 0,2 0,0 0,-1 0,-3 0,-3 0,-4 0,-7 0,-4 0,-4 0,4 0,8 0,5 0,2 0,-2 0,-4 0,-5 0,-4 0,3 0,-2 0,-4 0,-4 0,-7 0,-3 0,-6 0,-3 0,-4 0,1 0,-2 0,-2 0,-4 0,-2 0,-2 0,-2 0,-2 0,-1 0,3 0,-2 0,-1 0,-1 0,-3 0,1 0,0 0,-1 0,-2 0,-1 0,0 0,-1 0,0 0,0 0,-1 0,0 0,-3 0,0 0,-2 0,-2 0,-1 0,-1 0,-2 0,-2 0,-2 0,-6 0,-5 0,-4 0,-4 0,-4 0,-7 0,-4 0,-8 0,-4 0,-4 0,-3 0,1 0,2 0,-3 0,-10 0,-8 0,-9 0,-3 0,-4 0,3 0,-3 0,2 0,9 0,-4 0,-7 0,-6 0,-1 0,3 0,2 0,-13 0,-19 0,-11 0,7 0,19 0,13 0,12 0,5 0,7 0,1 0,2 0,-13 0,-3 0,3 0,7 0,9 0,7 0,9 0,-4 0,-1 0,0 0,1 0,1 0,-9 0,-11 0,-5 0,2 0,9 0,9 0,9 0,1 0,0 0,2 0,0 0,3 0,-1 0,3 0,-7 0,-1 0,3 0,0 0,3 0,5 0,6 0,4 0,4 0,3 0,2 0,3 0,-1 0,2 0,-3 0,-5 0,-3 0,1 0,2 0,2 0,3 0,2 0,2 0,1 0,0 0,1 0,0 0,2 0,1 0,2 0,0 0,0 0,0 0,2 0,3 0</inkml:trace>
  <inkml:trace contextRef="#ctx1" brushRef="#br1">590 64 6880,'0'-1'704,"0"1"1056,0-1-768,0 0-576,0 1 320,0 0-416,-1-1 256,1 2-320,-2 0 192,0 3-224,-1 3 96,-2 5-160,-2 3 0,0 2-96,-1 0 128,-2-1-128,-2 1-32,0 1 0,-5 4 64,-2 1 0,0-1-64,-3 1 192,-1 0-192,2-3 0,0-1-128,2-2 64,1-3 32,1-2 0,1 0 0,0-2 0,0 1 0,1-1 0,0 0 128,1 0-64,0-1 128,1 0-128,-1 0-32,1-1 0,0 0-32,1-1 0,0-1 64,2-1-32,0-1 64,2 1-64,0-1 64,2 1-64,0 0 64,1 1-64,-1 0 96,-1 1-128,0 0 32,1 2-160,-2-1 192,2-1-32,0-1 64,0-2-64,2-1 128,0 0-96,0-1 32,2 0-32,-1 0 31,1 0-63,0-1 0,-1 0 32,1 1-32,1 0-32,1 0 32,0-1 32,0 2-32,-1 0-128,0 0 96,-1 1 0,-1 0 64,2 0-32,0-1-32,1 1 32,0-2-32,0 0 0,0-1 0,1 0 0,-1-1 0,0 0 0,0 0 0,0 0 0,0 0 64,0 0-32,0-1-32,0 1 32,0 0-128,0 0 64,0 0 32,0 0 0,0 0 64,0 0-32,0 0-32,0 0 32,0 0-32,0 1 0,1 0-96,2 2 64,1 0 32,3 2 0,0 1 0,2 0 0,1 1 0,1 0 0,0 1-96,0 1 64,1 2-128,1 0 97,3 4 31,2 2-64,0 0 64,1 1-32,0-1 0,-1 1 64,-1 0 0,0 0 0,0 0 0,-2-1 0,0 0 0,-1-1-96,-2-1 64,-1-2 96,-2-1-32,-1-3-32,-1-1 32,-1-2-32,-1-1 0,0-1 0,-1 0 0,1 0 0,0 0 0,-2 0 0,1 0 0,-1 0 0,-1 0 0,1 0 0,1 2 0,0-1 64,1 1-32,-1 0-96,2 0 32,0 0 32,1 1 0,-1 0 0,2 1 0,0 2 0,-1 2 0,1-1 0,0 0 0,1-1 0,-1-2 0,0 0 0,-2-2 0,-2-1 0,-2-2-96,0 0 64,0 0-32,-1-2 0,-1 0 128,1 0-32,-3-3 0,-1 0-32,-1-1 0,-2-2 0,-1-1 0,-2-2 0,-1-1 0,-1-2-96,-1-1 64,-4-6 128,-2-3-96,-1-2 32,0-3-32,1 1 0,-1-1 64,2 1-32,-1 1-32,2 2 32,1 2-32,2 1 0,0 2-96,1 2 64,2 0 96,0 2-32,1 1-32,1 1 32,1 2 64,1 0-96,1 2 32,1 2-128,2 1 64,0 1 32,1 1 0,0-1 0,-2 0 0,0 0 0,-1 1 0,-2-2 0,1 1 0,-1-2 64,2 1-32,-1 1-32,2 0 32,0-2-32,0 1 0,-2-2 0,1 1 0,-2 0 0,2 0 0,-1 0 0,2 1 0,-1-1 0,0 1 0,0-1 0,2 1 0,0 0 0,0-1-96,0 1 64,0 1 96,1 0-32,0-1-96,1 1 32,0 0 32,1 1 0,-1 1 64,0 1-32,0-1 64,0 0-64,0-1-96,0 0 32,0-1 32,0-1 0,0 0 0,1 1 0,1-1 0,1 1 0,0-1 64,1-1-32,3 0-128,1-2 96,1 2 0,2-1 0,1 1 0,0 0 0,0 1 0,1-1 0,1 1 0,0-1 0,0 1 0,0 0 0,1-1 0,2-1-96,0-2 64,1-1 32,-1-2 0,-1-1 0,-1 0 0,0-1 64,-3 0-32,0 1-32,-1 2 32,-2 1-32,-1 2 0,0 1 64,1-1-32,-1 0-96,1 0 32,0-1-32,-2 0 0,0-1 64,0 1 0,-1-1 0,0 0 0,0 1 64,-1 1-32,0 0-32,-1 1 32,1 0-32,0-1 0,-1 0-128,-1 0-96,0 1 128,-1 0-160,-1 1 128,0 1-288,0 1 256,-1 2-448,0 1 352,0 0-448,0 0 416,0 1-640,0-1 512,0 1-832,0-1 704,-1 0-1152,0 0 960,-2 0-1984,0 0 1536,0 0-2336</inkml:trace>
  <inkml:trace contextRef="#ctx1" brushRef="#br1" timeOffset="4106.8">5478 88 4576,'-3'-2'608,"-1"1"672,1-1-736,1 1 608,1 1-672,0 0 1056,1 0-672,0 0-512,0 0 320,1 0-384,-1-1 256,2 0-288,2-1 128,3 1-224,1 0 224,3 2-256,1 1 32,3 2-96,1 2 32,1 4-64,1 1-32,2 2 32,1 1-32,0 1 0,1 0 0,0 2 0,-1 0 0,0 0 0,-1 0 0,-1 1 0,1 3 96,2 6 32,1 0-128,-3-1 32,-1-3-32,-2-2 0,-1-3 0,0-2 0,-2-1 0,0-2 0,-1-2 64,0-1-32,-1-3 128,-1 0-96,1 0-32,0-1 0,1 0-32,-1-1 64,-2-2-32,-4-1-32,-2-1 32,-3 0 32,0-1-32,-1 0-32,-1-1 32,1 1 32,-1 0-32,1 0-32,-1 0 32,1 0-32,0 0 0,0 1 0,0 1 0,0 0 64,0 0-32,-1 0-96,0 0 32,-1 1 32,-3-1 64,-1 1-32,-1 0 64,-1 1-64,-2 0-32,0 1 32,-2 0 32,-2 2-32,-1 1-32,0 2 32,-5 3-32,0 2 0,-1 1 0,0 1 0,0 1 0,-1 1-96,0 1 64,-2 1 32,1 1 0,0 1 0,0 1 0,0 1 0,2-2 0,1 0 0,1-2 0,1-1 0,2 0 0,0-2 0,-1-1 0,0 0 0,1-2 0,1-2 0,2 0 0,1-2 0,2 0 0,0 0 64,2 0-32,1 1-32,-1-1 32,1 1-160,-2 0 128,1 0 0,-1-2 0,2-2 0,0-2 0,2-2 0,0-2 0,1-1 0,1-1 0,2 0 0,-1 0 0,1-1 64,0 1-32,1 0-96,0 0 32,0 1 32,0 0 0,1 1 0,-1 0 0,0-2 0,2 0 0,1-2 0,1 0 0,3-2 0,1-1 0,5-4 0,3-3 0,4-5 0,4-3 0,2-6 0,2-2 0,0-4 0,0-1 0,0 1 0,-2 2 0,-3 4 0,-3 2 0,2-2-128,0-1 192,-2 2-32,-3 1-32,-1 3 32,-3 2-32,-1 2 0,-2 1-96,-1 4 64,-1 1 32,-1 3 0,-2 0 0,1 0 0,-2 1 0,1 1 0,0-2 0,-1 1 0,0-1 0,-1 0 0,-2 0 0,1 2 0,0-1 0,1 1 0,0 0-96,0 1 64,0 0 96,0 1-32,0-1-96,1 2 32,0-2 32,1 2 0,-2-1 0,1 1 0,0 0 0,-1-1 96,0 0-160,-2 1 32,0 1 32,0 1 0,-1 0-96,0 1 64,0 0 32,-1 0 0,0-1 0,-1-2-96,0 0 64,-1-2 96,0 1-32,-2-1 64,0 0-64,-2 1-32,1-1 32,-2 0-128,1 0 64,-1 0 32,0-1 0,-3-2-128,1-2 128,-1-2 0,1 0 64,-1-1-32,-1-1 64,1 0-64,-2-2-96,0 1 32,-1-1-32,0 1 0,-2 0 128,0 0-32,0 0-96,-1 0 32,0 0 96,0 1-32,-3-3 0,-3-3-160,-2 0 192,3 0-32,1 2 64,3 2-64,1 2-96,4 2 32,1 0-128,2 2 96,0-1-448,1 1 256,1 2-800,1 0 608,0 1-1920,2 1 1344,0 2-2816,2 2 2176,2 2-2432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2-02T11:32:53.349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19-02-02T11:33:18.107"/>
    </inkml:context>
    <inkml:brush xml:id="br1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182 656,'0'0,"1"0,1 0,0 0,2 0,4 0,0 0,1 0,1 0,0 0,2 0,1 0,1 0,2 0,2 0,2 0,2 0,2 0,7 0,5 0,1 0,0 0,0 0,-1 0,0 0,5 0,3 0,-1 0,1 0,1 0,2 0,2 0,5 0,3 0,13 0,13 0,-1 0,-6 0,-3 0,-1 0,14 0,5 0,-1 0,-2 0,-5 0,-5 0,-5 0,-3 0,-1 0,1 0,3 0,2 0,0 0,12 0,3 0,-3 0,-5 0,-3 0,-1 0,-2 0,2 0,-1 0,11 0,1 0,-4 0,-6 0,-5 0,-5 0,-4 0,-4 0,-3 0,1 0,3 0,10 0,4 0,-5 0,-7 0,-9 0,-8 0,-6 0,-3 0,-2 0,3 0,3 0,3 0,2 0,1 0,0 0,-3 0,-1 0,-3 0,-3 0,-5 0,-3 0,-4 0,-2 0,-3 0,-2 0,-1 0,-1 0,0 0,-1 0,-2 0,-1 0,-2 0,-2 0,-1 0,-1 0,-2 0,-1 0,0 0,0 0,-1 0,0 0,0 0,1 0,0 0,1 0,1 0,0 0,0 0,1 0,-1 0,-1 0,-2 0,-1 0,-4 0,-1 0,-4 0,-1 0,-3 0,-2 0,-3 0,-2 0,-4 0,-4 0,-6 0,-5 0,-7 0,-7 0,-6 0,-4 0,-15 0,-4 0,0 0,1 0,1 0,-5 0,-6 0,-6 0,-2 0,-2 0,0 0,-3 0,-2 0,-1 0,0 0,0 0,4 0,2 0,6 0,-10 0,-7 0,0 0,1 0,6 0,4 0,6 0,-10 0,-3 0,4 0,6 0,10 0,8 0,10 0,7 0,5 0,-4 0,-11 0,-2 0,2 0,4 0,6 0,4 0,6 0,4 0,6 0,5 0,4 0,1 0,1 0,-2 0,0 0,-1 0,0 0,-3 0,0 0,-2 0,0 0,0 0,2 0,3 0,3 0,1 0,2 0,1 0,3 0,2 0,4 0,4 0,3 0,5 0,5 0,5 0,5 0,3 0,5 0,2 0,3 0,2 0,4 0,4 0,1 0,2 0,1 0,0 0,3 0,2 0,4 0,4 0,3 0,4 0,3 0,5 0,7 0,4 0,3 0,1 0,2 0,6 0,7 0,7 0,4 0,4 0,2 0,4 0,0 0,19 0,6 0,-3 0,-5 0,-6 0,-7 0,-7 0,-6 0,-8 0,-6 0,-5 0,-2 0,-2 0,-1 0,-2 0,-4 0,-6 0,-4 0,-8 0,-7 0,-5 0,-7 0,-4 0,-5 0,-3 0,0 0,1 0,-3 0,-4 0,-3 0,-4 0,-3 0,-1 0,-2 0,0 0,1 0,-1 0,1 0,-2 0,2 0,2 0,0 0,1 0,2 0,1 0,2 0,1 0,1 0,3 0,0 0,0 0,2 0,1 0,0 0,0 0,0 0,2 0,-1 0,-3 0,-2 0,-3 0,-1 0,-3 0,-1 0,-2 0,-2 0,-1 0,-1 0,-2 0,-1 0</inkml:trace>
  <inkml:trace contextRef="#ctx1" brushRef="#br1">456 26 5664,'2'2'576,"1"-1"416,-1 2-576,-2 0 352,0 1-448,-1 2 256,-2 1-320,-2 6 416,-4 4-512,-2 1-96,-2 2-64,-2 1 32,-3 3-32,-2 0 64,0 0-32,-1-1-96,2-1 32,1-1-32,1-2 0,1-1-160,2-2 128,-1 2-384,1-1 320,1-2 96,2 0-96,0-1 96,1 0-96,1 0 64,0-1 64,1-2 32,0-2 0,2 0 0,-1-2 0,3-1 0,-2-1 0,2 0 0,-1 0 0,0-1 0,0 0 0,1-1-96,1 0 64,1-1 32,0 0 0,0 1 0,0 0 0,1-1 0,0 1-96,0 1 64,-1 0-32,0 0 0,0 0 64,0 0 0,0 1 0,1 0 0,1 1 0,-1-1 0,1 0 0,0-1 0,0 0 0,1-2 0,-1 0 0,0-2 0,0 1 128,0-1-64,0-1 192,0 1-160,1-1 192,1 0-192,1 0 32,0-1-64,1-2-64,1 0 32,0-1-32,0 0 0,2-2 0,-1 1 0,2-2 64,1-1-32,1-1 128,1-1-96,1-2 32,0 1-32,2-3-64,1-1 32,7-8 64,4-5-96,3-3 32,0-2 32,0-1-32,0-1-32,-2 2 32,-1 1-128,-3 3 64,-2 1 96,-2 4-32,-2 2-32,-2 3 32,-1 1-32,-1 1-128,-5 2 192,-3 4-32,-4 3 64,-2 4-64,-3 2 64,-2 4-64,-3 3-32,-2 4 32,-4 3-128,-2 5 64,-3 5 96,-1 5-32,-3 3-96,0 6 32,-5 8-288,-5 10-160,-1 0 128,3-4 192,2-7 0,5-5 96,2-7-96,4-3 96,3-4 96,3-3 0,2-3-32,1-2 32,1-2-32,2-2 0,1-2 0,1-1 0,1 0 0,0-2 0,1-1-96,2 0 64,0-3 32,1-1 0,0-1 0,0-2 0,1-1 0,0-2 0,1-2 0,2-1 0,0-2 64,1 0-32,3-1-32,1-1 32,4-1-32,2-1 0,2-3-96,2-2 64,1-2 32,1-3 0,1-3 0,0-3 0,0-4-96,0-1 64,0-2 32,-1 1 0,-1 1 64,0 2-32,-1 2 192,-2 3-128,-2 2 320,-1 5-224,-3 4 96,-2 3-160,-3 4 64,-2 4-96,-1 3-64,-4 4 0,-1 3-32,-4 6 0,-3 4 64,-3 4-32,-5 9 0,-8 14-32,-6 6 0,0 2 0,-1-3 0,2-5 0,1-4 0,2-4 0,3-5 0,1-3 0,3-3 0,2-1 0,-2 2-128,2 0 64,1-1 0,1 1 64,3-1 0,0-1 0,3-2 0,1-1 64,1-1-32,0-3-96,2-1 32,1-3-384,1-1 192,1-3-1632,3-2 1024,1-3-2112,3-2 1664,0-1-1408</inkml:trace>
  <inkml:trace contextRef="#ctx1" brushRef="#br1" timeOffset="2025.16">81 602 3104,'0'3'576,"0"0"384,0-1-544,0 0 320,1 1-448,1 1 192,2 2-256,0 0 0,0 2-128,1 0 0,1 1-32,1 2 256,2 2 32,2 1-224,1 1 160,2 1-160,1 0 0,1 2-64,1 4-32,2 3-32,-1 3 0,4 5 0,1 1 0,-1-3 0,0-2 128,-1-5-64,-2-3-32,-1-4 0,-2-2-32,-2-3 0,-3-2 0,-2-1 0,-2-2 0,-2-2 0,-1-1 0,-2-2 0,-1-2 0,-3-1 0,-1-3 64,-3-1-32,-3-4-96,-1-2 32,-4-4-256,-3-3 160,-2-4-224,-2-2 192,0-3-128,-1-1 160,0-2 0,-1 0 64,1-3 128,1 1-32,-1 0-32,1 2 32,1 1-32,1 3 0,0 0 96,-1 1-192,1 5 96,4 4 0,2 4 64,4 5-32,2 1-96,4 4 32,2-1-192,3 3 128,3 1-192,2 2 128,3 2 64,2 2-160,2 1 160,0 3-32,1 1 64,2 1 0,2 1 0,0 1-160,2 1 128,0 1-320,1 1 256,-3 0-288,0 2 256,-1 2-128,-1 0 192,0 3 64,0 2 64,3 6 192,0 2 256,0-1-224,-3-2 320,-2-3-320,-2-4 160,-1-3-224,-3-3 224,-1-4-256,-3-3 96,-1-2-128,-1-3 96,-1-3-128,-2-2 192,-1-2-160,-3-2 32,-2-1-64,-3-2 32,-2-2-64,-2-2-96,-1-2 32,-2-3 32,-1-2 0,-2-4 0,-3-3 0,-3-5 64,0-2-32,-1-1-32,-1-1 32,0 1-128,1 1 64,-1-2 32,-2-2 96,3 3 0,4 4-64,4 6 128,6 4-96,4 4 96,2 3-160,3 4 32,2 3-32,3 3 0,3 1 0,1 2 0,3 2 64,0 2-32,1 0-32,1 0 32,1 1-128,3 1 64,2 2 32,2 2 0,0 1-96,3 3 64,-1 1 96,1 3-32,0 1 64,1 3-64,-2 2-32,1 1 32,0 1-32,-1 0 0,1 0 128,-1-2-64,-3 0 128,-1-3-128,-3-4 32,-2-1-32,-3-3-64,-3-3 32,-2-3-128,-4-3 64,-3-4-2016,-5-2 1120,-3-5-2016,-2-3 1664,0-2-608</inkml:trace>
  <inkml:trace contextRef="#ctx1" brushRef="#br1" timeOffset="5010.99">5330 500 2496,'1'2'768,"0"0"704,1-1-800,-1 1 1024,1 1-768,0 2-480,-1 1-160,0 1-192,-1-1 192,-1-1-32,-1-1-160,-2-2 320,-1-2-224,-1-2 32,-1 0-128,-1-2-64,0-1 0,-2-2-32,0 0 0,-3-3 96,-3-3 32,-4 1-128,2 0 32,-6-2-160,-2 0 128,-2 0 0,0 1 64,2-1-32,-2-3 96,1-1-128,4 1 32,1 0 64,2 2 0,3 3-64,4 1 64,3 3-64,4 3-32,1 1 32,2 1 32,2 2-32,1 1-32,2 1 32,3-1-32,2 1 0,3 1 0,3 2 0,2 1 0,2 2 0,6 3 96,2 1-160,0 3 32,-2 1 32,-2 0 0,-3 1 0,-1-1 0,1 4 0,-1 0-96,-2-1 64,-2-2 32,-1-3 0,-1-2 0,-1 0 0,-1-2 192,-2-1-96,-2-1 96,0-2-96,-2-1 0,-1-2-32,-1-2 256,-2-1-192,0 0-64,-2-3 96,-1 0-96,-2-2 32,-1-1-32,-2-1-64,-2-1 32,-4-2-32,-2-3 0,-5-4 0,-1-3 0,-3-3 0,-1-1 0,0 0 0,0-1 0,-1 1 0,1 2 0,1 0-96,2 3 64,0 1 32,2 2 0,0 1 64,1 2-32,1 2 64,3 0-64,1 2 64,3 1-64,2 1-128,2 2-32,2 1 192,4 3-32,5 0-32,5 3 32,5 3-192,5 2 96,4 3-96,4 4 64,1 3-64,2 3 64,-1 2-64,1 2 64,1 3-160,1 3 160,1 2 32,-2 0 64,-1-1 0,-4-1 0,-2-3 0,-2-4 0,0 0 0,-3-3-96,-1-3 64,-4-4 96,-2-2-32,-3-3 128,-3-2-96,-1-1 32,-1-2-32,-2-2 160,-3-2-192,-1-1 0,-3-1-32,-4-1 0,-4-2 0,-3-1 0,-6-3-96,-2-2 64,-4-2 96,-2-3-32,-4-4 64,0-1-64,-3-4-32,2-2 32,0-2-32,3-1 0,3 1-448,2 1 256,4 2-1728,3 3 1024,4 4-2624,5 4 1984,3 5-2368</inkml:trace>
  <inkml:trace contextRef="#ctx1" brushRef="#br1" timeOffset="6516.46">5240 566 5664,'1'0'800,"0"0"608,0 0-768,0 2 928,-1 1-800,-2 3-448,-1 3 192,-3 2-288,-3 5 64,-2 2-160,-9 11 64,-7 7-192,-4 3 32,-8 11-160,-4 3 128,2-1 0,-3 3 0,1-3 0,5-5 0,5-8 64,6-7-32,3-3-128,4-5 96,5-5 0,6-5 0,5-3 0,5-4 0,4-3 0,5-3-96,4-4 64,4-4 32,2-3 0,2-4-160,2-5 96,0-4-256,1-5 192,-1-3-32,0-5 96,2-8-64,1-3 64,-1 2 0,-3 3 128,-2 4-32,-2 5-32,-2 4 32,-1 3-32,-3 5 0,0 2 192,-2 4-96,-1 2 192,-1 3-192,-1 2 96,-2 2-96,-1 1 160,-2 3-64,-1 2-128,-2 4-32,-1 2 0,-3 3 32,-2 3-32,-4 2 128,0 1-96,-4 3-160,-2 2 32,-3 1-96,-1 3 64,-5 6 256,-1 2 32,1-2-128,1-1-96,2-1 0,1 0-288,2-5 128,6-4 96,4-6 64,5-6 32,4-6 0,6-6 0,5-7 0,4-6 0,3-4 0,3-5 0,2-3 64,2-3-32,1-1-32,-1 0 32,0 1-32,-1 3 0,-1 2 64,-1 2-32,-2 3 192,-2 4-128,-4 2 256,-1 2-224,-4 5 256,-3 2-256,-5 3 96,-3 5-128,-5 4 0,-2 5-32,-6 5 96,-5 4-96,-5 5-32,-4 4 0,-5 3-32,-3 4 0,-3 3 0,-1 1 0,1 0 0,1-2 0,3-1-224,3-4 128,3-3-864,6-2 512,5-3-1632,5-4 1152,4-3-2720,6-5 2048,3-3-3136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1:33:35.0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14 492 6016,'9'-11'2480,"-6"9"-2344,-1 0 0,0 0 0,0-1 0,0 1 0,-1-1 1,1 1-1,0-1 0,-1 0 0,0 1 0,1-1 0,-1 0 0,0 0 0,0-3-136,5-10 337,58-131 1297,-49 116-1226,2 1 1,1 1-1,16-20-408,-13 22 335,3-3 717,8-8-1052,-24 29 100,-7 7-59,1 0 0,0-1-1,0 1 1,1 0 0,-1 0 0,0 0-1,1 0 1,1-1-41,14-9 337,-12 9-134,-7 18-140,-3 9-18,-6 20-45,0 0-45,-1 7 41,-21 120 13,10 47-707,21-136-943,1-49-350,0 5-2457,0-25 2464</inkml:trace>
  <inkml:trace contextRef="#ctx0" brushRef="#br0" timeOffset="656.05">493 731 7808,'-17'0'3034,"-23"2"-1360,26 0-1371,1-2-1,-1 1 1,-2-2-303,-50-1 558,43 1-403,0 0 1,-21-4-156,7-2-122,-40-6 67,64 12-981,1 0 1,-1 0-1,0 1 0,-11 2 1036,5-1-3253,4-1 1013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08:17:42.8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1 9672 0 0,'0'0'748'0'0,"0"0"-395"0"0,0 0 176 0 0,0 0 130 0 0,0 0 21 0 0,-13 2 2295 0 0,2 2-1942 0 0,0 1 1 0 0,1 0 0 0 0,-1 1 0 0 0,-9 6-1034 0 0,10-4 228 0 0,-1 0 1 0 0,1 1-1 0 0,1 0 1 0 0,0 1-1 0 0,0 0 1 0 0,0 0-1 0 0,1 1-228 0 0,4-4 167 0 0,0-1 0 0 0,1 1 0 0 0,-1-1 0 0 0,1 1 0 0 0,0 0 0 0 0,-1 6-167 0 0,3-9 83 0 0,0-1 0 0 0,1 1 0 0 0,-1 0 0 0 0,0 0 0 0 0,1-1 0 0 0,0 1 0 0 0,0 0 0 0 0,0 0 0 0 0,1 0 0 0 0,-1-1 0 0 0,1 1 0 0 0,0 0 0 0 0,0-1 0 0 0,1 3-83 0 0,-1-3 39 0 0,1 0-1 0 0,0 0 1 0 0,0-1-1 0 0,0 1 1 0 0,0-1-1 0 0,1 1 1 0 0,-1-1-1 0 0,1 0 1 0 0,-1 0 0 0 0,1 0-1 0 0,0 0 1 0 0,0 0-1 0 0,0-1 1 0 0,0 1-1 0 0,0-1 1 0 0,0 0-1 0 0,0 0 1 0 0,0 0 0 0 0,1 0-1 0 0,-1 0 1 0 0,0-1-1 0 0,0 0 1 0 0,1 1-39 0 0,10 0-239 0 0,1-1 1 0 0,-1 0 0 0 0,1-1-1 0 0,9-2 239 0 0,-7 0-1436 0 0,0-1 0 0 0,0-1 0 0 0,4-2 1436 0 0,11-3-2601 0 0,-1 1-3641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1:33:37.2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1 417 7488,'2'0'522,"7"-3"475,1 0-1,-1-1 0,0 0 1,0-1-997,59-35 939,-63 37-818,16-10-51,-1-1 0,0 0 0,0-2 0,-2 0 0,0-1 0,0-1 0,-1-2-70,5-11 291,-1-1-1,-2-1 0,1-5-290,17-29 836,-18 42-127,-19 25-705,0 0 0,0 0 0,0 0 0,0 0 0,0 0 0,0 0 0,0 0-1,0 0 1,0 0 0,0 0 0,1 0 0,-1 0 0,0 0 0,0 0 0,0 0 0,0 0 0,0 0 0,0 0-1,0 0 1,0 0 0,1 0 0,-1 0 0,0 0 0,0 0 0,0 0 0,0 0 0,0 0 0,0 0 0,0 0 0,0 0-1,0 0 1,0 1 0,0-1 0,0 0 0,1 0 0,-1 0 0,0 0 0,0 0 0,0 0 0,0 0 0,0 0-1,0 0 1,0 0 0,0 1 0,0-1 0,0 0 0,0 0 0,0 0 0,0 0 0,0 0 0,0 0 0,0 0-1,0 0 1,0 1 0,0-1 0,0 0 0,0 0 0,0 0 0,0 0 0,0 0-4,1 13 50,-1 18-63,-5 24-301,-12 47 314,-3 23-694,13-64-121,-8 80-1207,11-47-2399,7-55 2405</inkml:trace>
  <inkml:trace contextRef="#ctx0" brushRef="#br0" timeOffset="499.87">537 745 7392,'1'-7'3077,"1"4"-2815,0 0 1,0 0-1,-1-1 0,1 1 1,-1 0-1,0-1 0,0 0 1,0 1-1,0-1 0,-1-1-262,5-14 369,-3 14-269,-1-1 1,1 1-1,-1-1 1,0 1-1,0-1 1,-1 0-1,0 1 0,0-1 1,0 0-1,0 1 1,-1-1-1,0-1-100,1 7-4,-1 0 0,1 0-1,0 0 1,0 0 0,0 0-1,0 0 1,0 0-1,0 0 1,0 0 0,-1 0-1,1 0 1,0 0 0,0 0-1,0 0 1,0 0 0,0 0-1,0 0 1,-1 0 0,1 0-1,0 0 1,0 0 0,0 0-1,0 0 1,0 0 0,0 0-1,0 0 1,0 1 0,-1-1-1,1 0 1,0 0 0,0 0-1,0 0 1,0 0 0,0 0-1,0 0 1,0 0 0,0 0-1,0 1 1,0-1 0,0 0-1,0 0 1,0 0-1,0 0 1,-1 0 0,1 0-1,0 0 1,0 1 0,0-1-1,0 0 1,0 0 0,0 0-1,0 0 1,0 0 0,1 0-1,-1 1 1,0-1 0,0 0-1,0 0 5,-3 8-532,2-5 174,1-1 0,-1 1-1,1 0 1,0-1 0,0 1-1,0 0 1,0-1 0,1 3 358,2 8-3742,1-1 1492</inkml:trace>
  <inkml:trace contextRef="#ctx0" brushRef="#br0" timeOffset="2320.73">874 141 8768,'4'0'560,"16"0"957,0-1 25,0 2-1,14 1-1541,-28-1 94,-1 0 0,0 0 0,0 0 0,1 1 0,-1 0 0,0 0 0,0 0 0,-1 0 0,1 1 0,0 0 0,-1 0 0,3 2-94,-6-4 10,1 1 0,-1 0 0,0-1 0,1 1 0,-1 0 0,0 0 0,0-1 0,0 1 0,-1 0 0,1 0 0,0 0 0,-1 0 0,1 0 0,-1 0 0,0 0 0,0 0 1,0 0-1,0 1 0,0-1 0,0 0 0,0 0 0,0 0 0,-1 0 0,1 0 0,-1 0 0,0 0 0,0 0 0,0 0 0,1-1 0,-2 1 0,0 1-10,-4 7-25,0 0 0,-1-1 0,0 0 0,-1 0 0,-1 0 25,3-3 15,-1-1-1,-1 1 1,1-1-1,-1-1 1,1 1 0,-2-1-1,-4 2-14,-19 10 16,30-15-14,-21 12-76,-19 15 74,34-22 1,1 0-1,0 0 0,0 1 0,1 0 1,0 0-1,0 1 0,-1 1 0,2 1 18,0 0 0,1 0 0,0 0-1,1 0 1,0 1 0,1 0 0,-1 1-18,3-11 3,0 1 60,-1 1 0,1-1 0,0 1 0,-1-1 0,1 1 0,0-1 0,0 1 0,1 0 0,-1-1 0,1 1 0,-1-1 0,1 1 0,0-1 0,0 0 0,0 1 0,0-1 0,0 0 0,0 0 0,1 0 0,-1 1 0,1-1 0,0-1-1,-1 1 1,1 0 0,0 0 0,0-1 0,0 1 0,0-1 0,0 1 0,1-1 0,-1 0 0,0 0-63,10 4 212,0-1 0,0 0 0,0 0 0,0-2 0,12 2-212,-18-3 2,126 17-796,-44-10-4838,-79-7 4332,1 0 0,-1-1-1,0 0 1,1-1 0,0 0 1300,15-3-2464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1:33:46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84 6144,'5'-8'2432,"2"7"-1887,1-1 1,0 0-1,0 0 1,-1 0-1,1-1 1,-1 0-1,0-1 1,0 0 0,3-2-546,13-6 604,-8 5-322,0 0 0,1 1-1,3 0-281,-12 4 105,1 0 0,0 1 0,0-1 0,0 2-1,0-1 1,0 1 0,5 0-105,4 1 37,-13-1-14,0 0-1,-1 0 1,1 0 0,0 1 0,-1 0 0,2 0-23,-3-1 5,-1 1 0,0-1 0,0 1 0,0-1 0,0 1-1,0 0 1,0-1 0,-1 1 0,1 0 0,0 0 0,0 0 0,0-1 0,-1 1 0,1 0 0,0 0 0,-1 0 0,1 0 0,-1 0 0,1 0 0,-1 1 0,0-1 0,1 0-5,0 2-10,-1 0 1,1 0 0,-1 0 0,0 0 0,0 0 0,0 0 0,0 1 0,0-1 0,-1 0 0,0 0 0,1 0 0,-1 0 0,-1 2 9,-2 5-29,-1-1 0,0 1 0,-2 2 29,-5 8-3,-8 14-152,-1-2 1,-1-1-1,-2 0 1,-14 11 154,32-34-22,-23 27-98,3 0 0,-15 27 120,30-46 74,9-13-54,-1 0 0,1 0 0,0 0-1,0 0 1,1 1 0,-1-1 0,0 3-20,2-6 0,-1 1 20,1-1 0,0 1 1,0-1-1,-1 1 0,1 0 1,0-1-1,0 1 0,0 0 1,-1-1-1,1 1 1,0 0-1,0-1 0,0 1 1,0 0-1,0-1 0,0 1 1,1 0-1,-1-1 0,0 1 1,0 0-1,0-1 0,1 1 1,-1-1-1,0 1 1,1 0-1,-1-1 0,0 1 1,1-1-1,-1 1 0,1-1 1,-1 1-1,1-1 0,-1 1 1,1-1-1,-1 1 1,1-1-1,-1 0 0,1 1 1,0-1-1,-1 0 0,1 0 1,-1 0-1,1 1 0,0-1 1,-1 0-1,1 0 0,0 0 1,-1 0-1,1 0-20,34 5 529,0-3 1,32 0-530,-2-1-67,153 4-872,-147-8-5652,3-3 6591,-62 4-1542,-1 0 1,1-1 0,0 0 0,9-4 1541,9-3-2155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1:33:48.6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131 546 5312,'19'-1'2624,"-8"-5"-1518,-6 3-891,-1 1-1,0-1 1,0 1-1,0-1 1,0 0-1,0 0 1,-1-1-215,13-14 239,-2 0 0,0-1 1,-2-1-1,0 0 0,-1-1 1,-1 0-1,-1 0 0,2-11-239,7-13 390,-3-1-1,-2-1 0,2-18-389,-14 57 90,0 0 0,-1 0-1,0-1 1,0 1 0,-1 0 0,0 0-1,0 0 1,-2-5-90,3 10 18,-1 1 0,0 0 0,1 0-1,-1 0 1,0-1 0,0 1 0,0 0 0,0 0 0,-1 0 0,1 1-1,0-1 1,-1 0 0,1 0 0,-1 1 0,0-1 0,0 1-1,0-1 1,1 1 0,-1 0 0,0 0 0,-1 0 0,1 0-1,0 0 1,0 0 0,0 0 0,0 1 0,-1-1 0,1 1 0,0 0-1,-1 0 1,1 0 0,0 0 0,-2 0-18,-4 1-3,1 1 0,-1-1 0,1 2 0,-1-1-1,1 1 1,0 0 0,0 1 0,-1 0 3,-8 5-62,1 1 0,-13 12 62,12-8-106,0 2 1,1 0 0,1 1 0,0 0-1,1 1 1,1 1 0,1 0 0,1 0-1,1 1 1,0 0 0,1 1 0,2 0-1,0 0 1,1 1 0,-1 11 105,4-18-296,1 0 1,0 0-1,1 0 0,0-1 1,2 5 295,-2-14-328,1-1 0,0 1 0,0-1 0,1 0 1,-1 0-1,1 1 0,0-1 0,0 0 0,0-1 1,1 1-1,-1 0 0,1-1 0,0 1 0,0-1 1,0 0-1,1 0 0,-1 0 0,1 0 1,1 0 326,14 9-1625</inkml:trace>
  <inkml:trace contextRef="#ctx0" brushRef="#br0" timeOffset="740.17">423 512 7616,'9'-7'4362,"-7"5"-4245,-1 0-1,1-1 1,-1 1-1,0-1 0,0 0 1,0 1-1,0-1 1,0 0-1,-1 0 0,1 0 1,-1 1-1,1-1-116,0-12 77,-1 11-380,0 5-297,0 0 576,1 13-2887,-1-14 2797,0 0 0,0 0 0,0 0 0,0 1 0,-1-1 0,1 0 0,0 0 0,0 0 0,0 1 0,0-1 0,0 0-1,0 0 1,1 0 0,-1 0 0,0 1 0,0-1 0,0 0 0,0 0 0,0 0 0,0 0 0,0 1 0,0-1 0,0 0 0,0 0 0,0 0 0,1 0 0,-1 0 0,0 1 0,0-1 0,0 0 0,0 0 0,0 0 0,1 0 0,-1 0 0,0 0 0,0 0 0,0 0 0,0 0 0,1 1 0,-1-1 0,0 0 0,0 0 0,0 0 0,1 0 0,-1 0 0,0 0 0,0 0 0,0 0 0,1 0 0,-1 0 0,0-1 0,0 1 0,0 0 0,0 0 0,1 0 0,-1 0 0,0 0 114,9-5-1963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1:33:50.9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0 278 5184,'0'0'416,"0"0"325,0 0 240,0 0-255,10-4 1300,-6 2-1869,0 0 0,0 0 0,-1 0 0,1-1 0,0 0 0,-1 1 0,0-1 0,1 0 0,1-3-157,25-34 821,-12 16-255,-1 4-120,-1-2-1,-1 0 0,0 0 1,6-18-446,-14 28 176,-5 8-127,0 1 0,-1 0 0,1-1 0,-1 0 0,1 1 0,-1-1 0,0 0 0,-1 0 0,1 0 0,0-2-49,-1 33-26,-2 1-1,0 0 0,-2-1 1,-3 13 26,-2 3-352,3 0 1,-1 30 351,-1 2-391,0 0-1950,2 53 2341,-1-67-4560,11-49 2779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2:26:24.126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2383 0 3328,'0'0'1600,"0"0"-608,0 0 224,0 0-32,0 0 32,0 1-192,0 2-64,-2 2-544,0 1 96,-3 3 128,-2 0-160,-2 0 64,-1 3-128,-1 0 0,-2 1-32,-3 2 64,0 0-96,-4 0-33,-2-1-127,-3 3 32,-3-1-64,-2 4 0,1 0-96,-3 6-64,1 2 96,1 3 0,4 1-32,1 0 32,2 6-128,1-1 0,1 1 32,1 1 0,0 0 0,-2 3 64,-1-2 32,-1 0 32,0 0-160,0-4 32,-3 0-64,2-4 0,-2 1 64,2 0 64,-3-2-32,2 3-32,-2 1 32,1 2-32,-1 3 0,0 3 64,1 5-96,1 1 0,1 2 32,1-2 64,0 0-32,0-2-32,2-2 32,-1-3-32,3-2-96,0-1 64,1-1 96,1 4 32,1 1-128,0 5 32,-2 6 0,2 4 64,-2 4-96,-1 4-64,-1 1 64,0-2 64,-1-2 0,-1-7-32,1-4 32,-2-4-32,1-5 0,-1 0 64,2-1-96,0 3 0,0 1 32,2 4 0,0 6 0,0 3 0,0 4 0,0-1 64,2-1-32,1-1-32,1-4-64,0-4 32,1-1 32,1-3 64,1-1-96,1 1 0,0 3 32,-1 2 0,1 4 0,0 2 0,-1-1 0,0 2 64,-3-2-96,1-1 0,-1-4 32,1-5 64,2-5-32,1-7-32,-2-2 96,-1 2 64,-3-1-224,-1 3-96,-1 2 224,-1 2 96,1 4-224,-1 3 0,0 3-64,0 2 64,0 1 32,2 0 32,1-3 0,0-3 0,0-4 0,3-5 0,1-4 0,-1-4 0,2-5 0,1-3 64,0-3-32,1-3-32,0-4 32,1 0-32,0-2-96,0 0 64,0 0-192,2 1 0,0 2-256,0 1-95,0 1-385,-1-1-192,3-1-544,-1 1-192,2 2-1536,-1-3-3872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6:29.8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702 0 2760 0 0,'0'0'125'0'0,"0"0"183"0"0,0 0 683 0 0,0 0 294 0 0,0 0 56 0 0,0 0-87 0 0,0 0-434 0 0,0 0-188 0 0,0 0-38 0 0,0 0-20 0 0,0 0-52 0 0,0 1-439 0 0,0 0-1 0 0,0-1 1 0 0,0 1-1 0 0,0 1 1 0 0,0-1-1 0 0,0-1 0 0 0,0 1 1 0 0,0 0-1 0 0,0 0 1 0 0,0 0-1 0 0,0-1 1 0 0,0 2-1 0 0,0-1 1 0 0,-1-1-1 0 0,1 1 0 0 0,0 0 1 0 0,0 0-1 0 0,-1 0-82 0 0,-6 5 759 0 0,2-2-431 0 0,1-1 1 0 0,-1 1 0 0 0,0-2 0 0 0,1 0 0 0 0,-1 1 0 0 0,0-2 0 0 0,0 0 0 0 0,-3 0-329 0 0,-30 8 1014 0 0,-71-9 218 0 0,-24 3-803 0 0,110-3-334 0 0,6 1 58 0 0,1-1 0 0 0,-1-3 0 0 0,1 1 0 0 0,-6-4-153 0 0,-20-1 357 0 0,36 5-281 0 0,0 1-1 0 0,0 1 0 0 0,0 0 0 0 0,0 0 0 0 0,0 1 0 0 0,-2 1-75 0 0,-35 3 164 0 0,36-1-123 0 0,-9 7 67 0 0,5-9-17 0 0,-1-3-6 0 0,11 1-7 0 0,0 0-7 0 0,-2-1-88 0 0,-2 23 244 0 0,2-11-270 0 0,3-8 45 0 0,-1 1 0 0 0,0 0 0 0 0,1 0 0 0 0,0-1 0 0 0,0 1 0 0 0,-1 0 0 0 0,1 0 0 0 0,0-1 0 0 0,1 2 0 0 0,-1-2 0 0 0,0 2-2 0 0,-1 22 167 0 0,0-24-172 0 0,1-1 0 0 0,0 2 1 0 0,-1-2-1 0 0,1 2 0 0 0,0-2 1 0 0,0 1-1 0 0,0 1 1 0 0,0-2-1 0 0,1 2 0 0 0,-1-2 1 0 0,0 2-1 0 0,1-2 0 0 0,-1 3 5 0 0,1 1-68 0 0,4 120 198 0 0,-10-46 81 0 0,3-61-212 0 0,1 1-1 0 0,0 0 0 0 0,0 1 2 0 0,2 3 1 0 0,0-1-1 0 0,1 0 0 0 0,1 11 0 0 0,3 36-13 0 0,-4-41-32 0 0,-1-23 44 0 0,0 3 0 0 0,-1-2-1 0 0,1-1 1 0 0,-1 1 0 0 0,0 2-1 0 0,0-2 1 0 0,-1-1-1 0 0,1 1 1 0 0,-1 0 0 0 0,0 2-1 0 0,-1 3 2 0 0,-1 8-12 0 0,0 0-1 0 0,1-1 1 0 0,0 1-1 0 0,0 1 1 0 0,2-1-1 0 0,-1 1 1 0 0,1-2-1 0 0,1 2 1 0 0,0-1-1 0 0,1 15 13 0 0,7 154-149 0 0,-9-2 85 0 0,0-170 50 0 0,0-1 0 0 0,0 0-1 0 0,-1 0 1 0 0,-1 10 14 0 0,-3 51 14 0 0,5-45 55 0 0,1 0 0 0 0,1-1 0 0 0,0 1 0 0 0,2 8-69 0 0,-2-25-150 0 0,-1 1-1 0 0,-1 0 1 0 0,1 13 150 0 0,1 38-212 0 0,-1-40 191 0 0,0-1-1 0 0,-1 1 0 0 0,-2 19 22 0 0,1 24 1 0 0,2-32-3 0 0,-1-25-3 0 0,1 0 0 0 0,-1-1 1 0 0,-1 1-1 0 0,1 0 0 0 0,-1 0 1 0 0,0-1-1 0 0,-1 0 0 0 0,-1 9 5 0 0,2-13-86 0 0,-1 0-1 0 0,1 1 0 0 0,0-1 1 0 0,1 1-1 0 0,-1 0 0 0 0,1-1 1 0 0,0 1-1 0 0,0-1 1 0 0,0 4 86 0 0,-1 45-53 0 0,1-46 159 0 0,-1 1-1 0 0,1 0 0 0 0,1 0 1 0 0,-1 0-1 0 0,1-1 0 0 0,0 1 1 0 0,0 0-1 0 0,2 7-105 0 0,3 86 77 0 0,-4-6-165 0 0,-2-82 88 0 0,1-1 0 0 0,-1 0 0 0 0,-1 0 0 0 0,0 2 0 0 0,0-3 0 0 0,-1 4 0 0 0,-1 16 0 0 0,-1-7-79 0 0,0 11-323 0 0,4-29 327 0 0,-1 0 0 0 0,0-1 0 0 0,0 1-1 0 0,0 0 1 0 0,-2 5 75 0 0,2-5 119 0 0,-1-1 0 0 0,1 0 0 0 0,0 2 0 0 0,0-2 0 0 0,1 6-119 0 0,-2 23 291 0 0,1-33-291 0 0,1-1 0 0 0,-1 1 1 0 0,1 0-1 0 0,0 0 0 0 0,0 0 1 0 0,0 0-1 0 0,1 1 0 0 0,-1-2 1 0 0,1 1-1 0 0,-1-1 0 0 0,2 6 0 0 0,2 12-2 0 0,-1-11-114 0 0,-1 1 1 0 0,1 1 0 0 0,-1-1 0 0 0,-1 1-1 0 0,1 0 1 0 0,-1 0 0 0 0,-1-1 0 0 0,1 1-1 0 0,-1 5 116 0 0,-1 15 0 0 0,-3 16 0 0 0,3-40 10 0 0,0 0 0 0 0,1 1 0 0 0,-1-1 0 0 0,1 0 0 0 0,0 5-10 0 0,-2 38 368 0 0,-2-4-634 0 0,4-45 248 0 0,0 1 0 0 0,0-2 0 0 0,0 2-1 0 0,0-1 1 0 0,-1-1 0 0 0,1 2 0 0 0,0-1-1 0 0,-1 0 1 0 0,1 0 0 0 0,-1 2 18 0 0,-1 9 6 0 0,0 9-6 0 0,-1-18 0 0 0,-3 37 0 0 0,-6-4 18 0 0,-2 13 314 0 0,13-48-506 0 0,-8 34-2 0 0,8-33 179 0 0,0-3 0 0 0,1 0 0 0 0,0 0 0 0 0,-1-1-1 0 0,1 1 1 0 0,0 0 0 0 0,-1 1-1 0 0,1-1 1 0 0,0 0 0 0 0,0 0 0 0 0,-1 0-1 0 0,1 0 1 0 0,0 0 0 0 0,0 1-1 0 0,0-1 1 0 0,0 0 0 0 0,0 0 0 0 0,0 0-1 0 0,0 0 1 0 0,0 1 0 0 0,0-1-1 0 0,0 0 1 0 0,1 0-3 0 0,-1 1 331 0 0,13 26 1219 0 0,-9-24-1550 0 0,7 15-66 0 0,0 3 326 0 0,-7-19-121 0 0,-1-3-8 0 0,66 29 1368 0 0,-62-25-1512 0 0,1-1-1 0 0,0 0 1 0 0,0-2-1 0 0,0 0 1 0 0,0 1-1 0 0,7-4 14 0 0,15 5 170 0 0,-15-2-113 0 0,-10-1-29 0 0,0 0 0 0 0,0 1 0 0 0,0 0-1 0 0,-1 0 1 0 0,3 2-28 0 0,3 1 34 0 0,0 0 0 0 0,-1-1 0 0 0,1-1 0 0 0,5 0-34 0 0,29 6 123 0 0,-23-2-68 0 0,-16-6-22 0 0,1 1 0 0 0,0 1 0 0 0,-1-1 0 0 0,5 5-33 0 0,-9-5 11 0 0,-1 0-10 0 0,1-1 1 0 0,-1 0-1 0 0,0 2 1 0 0,0-2 0 0 0,1 0-1 0 0,-1 1 1 0 0,0-1-1 0 0,0 0 1 0 0,1 0 0 0 0,-1 1-1 0 0,0-1 1 0 0,1 0 0 0 0,-1 0-1 0 0,0 0 1 0 0,1 0-1 0 0,-1 0 1 0 0,0 0 0 0 0,1 0-1 0 0,-1 0 1 0 0,0 0-1 0 0,0 0 1 0 0,1 0 0 0 0,-1 0-1 0 0,0 0 1 0 0,1 0-1 0 0,-1 0 1 0 0,0 0 0 0 0,1 0-1 0 0,-1-1 1 0 0,0 1 0 0 0,1 0-1 0 0,-1 0 1 0 0,0-1-1 0 0,0 1 1 0 0,1 0 0 0 0,-1-2-1 0 0,0 2 1 0 0,0 0-1 0 0,1-1 1 0 0,-1 1 0 0 0,0 0-1 0 0,0-1-1 0 0,7-2 61 0 0,5 5-51 0 0,-9-1 33 0 0,5 4-33 0 0,1-10-10 0 0,-8 5-15 0 0,1-1 0 0 0,-1 1 0 0 0,0-1 1 0 0,0 1-1 0 0,1-1 0 0 0,-1 0 0 0 0,0 1 0 0 0,0-2 0 0 0,0 1 0 0 0,0-1 0 0 0,0 1 0 0 0,0 0 0 0 0,0-1 0 0 0,0 0 0 0 0,0 1 0 0 0,0 0 0 0 0,0-3 15 0 0,5-4-604 0 0,-5 7-68 0 0,-1 1-903 0 0,0 0-3705 0 0,0 0-1590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6:36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0 460 6624 0 0,'0'0'298'0'0,"0"0"-3"0"0,0 0-72 0 0,0 0 389 0 0,0 0 188 0 0,0 0 37 0 0,0 0 2 0 0,0 0-31 0 0,0 0-10 0 0,0 0-4 0 0,0-2-76 0 0,1-1-586 0 0,0-1-1 0 0,0 1 0 0 0,0-1 0 0 0,1 1 1 0 0,-1-1-1 0 0,1 1 0 0 0,0 0 1 0 0,-1 0-1 0 0,2 0 0 0 0,-1 0 0 0 0,0 0 1 0 0,1 0-1 0 0,2-2-131 0 0,14-19 820 0 0,-8 5-517 0 0,-5 10-190 0 0,-1 1 0 0 0,-1-1 0 0 0,2-3-113 0 0,-1 0 85 0 0,1 0 0 0 0,0 1 0 0 0,2-2-85 0 0,15-32 293 0 0,-14 28-12 0 0,0 0-1 0 0,12-16-280 0 0,11-22 275 0 0,-29 50-253 0 0,4-8 269 0 0,0-1 0 0 0,-1-1 0 0 0,-1 1 0 0 0,1-6-291 0 0,-2 9 250 0 0,1-5 224 0 0,-5 14-322 0 0,5-3 346 0 0,-4 5-484 0 0,-1 0-1 0 0,0 1 0 0 0,0-1 0 0 0,0 0 0 0 0,0 0 0 0 0,0 0 1 0 0,0 0-1 0 0,0 0 0 0 0,0 0 0 0 0,0 0 0 0 0,0 0 0 0 0,0 0 1 0 0,0 0-1 0 0,0 0 0 0 0,0 0 0 0 0,0 0 0 0 0,0 0 0 0 0,0 0 1 0 0,0 0-1 0 0,0 0 0 0 0,1 0 0 0 0,-1 0 0 0 0,0 0 0 0 0,0 0 1 0 0,0 0-1 0 0,0 0 0 0 0,0 0 0 0 0,0 0 0 0 0,0 0 0 0 0,0 0 1 0 0,0 0-1 0 0,0 0 0 0 0,0 0 0 0 0,0 0 0 0 0,0 0 0 0 0,0 0 1 0 0,0 0-1 0 0,1 0 0 0 0,-1 0 0 0 0,0 0 0 0 0,0 0 0 0 0,0 0 1 0 0,0 0-1 0 0,0 0 0 0 0,0 0 0 0 0,0 0 0 0 0,0 0 0 0 0,0 0 1 0 0,0 0-1 0 0,0 0 0 0 0,0-1 0 0 0,0 1-13 0 0,6 12 145 0 0,-4-8-152 0 0,-1 0 1 0 0,1 0 0 0 0,-1 0 0 0 0,0 1 0 0 0,0-1-1 0 0,0 2 7 0 0,-3 28 64 0 0,-4 26-64 0 0,1-14 0 0 0,0 39 0 0 0,-4 18-26 0 0,4 0-1 0 0,4 13 27 0 0,2-96-95 0 0,1 1 1 0 0,0-1 94 0 0,3 40-358 0 0,-4-39-147 0 0,0 0 0 0 0,3 18 505 0 0,4-11-968 0 0,-8-27 434 0 0,0-1-76 0 0,0 0-696 0 0,0 0-2841 0 0,0 0-1221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6:37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98 3224 0 0,'0'0'143'0'0,"1"2"-3"0"0,2 2 789 0 0,-1 0 0 0 0,-1 1 0 0 0,1-1 0 0 0,0 0 0 0 0,-1 1 0 0 0,0-1 0 0 0,0 4-929 0 0,16 54 4803 0 0,-15-37-3857 0 0,-1-1 0 0 0,-1 7-946 0 0,-1-8 487 0 0,2-1-1 0 0,2 21-486 0 0,-1-21 167 0 0,-1 0-1 0 0,0 0 1 0 0,-3 13-167 0 0,0 15 29 0 0,1-14-29 0 0,0-24 0 0 0,1 0 0 0 0,0 1 0 0 0,0-1 0 0 0,2 6 0 0 0,1 7 0 0 0,-2 0 0 0 0,-1 0 0 0 0,-2 19 0 0 0,0 12 0 0 0,2-54 0 0 0,1 0 0 0 0,-2 1 0 0 0,1-1 0 0 0,0 1 0 0 0,0-1 0 0 0,-1 0 0 0 0,1 1 0 0 0,-1-1 0 0 0,0 0 0 0 0,0 1 0 0 0,0-1 0 0 0,0 0 0 0 0,0 0 0 0 0,0 0 0 0 0,-1 0 0 0 0,1 1 0 0 0,-6 3 0 0 0,6-6 0 0 0,0 0 0 0 0,0 0 0 0 0,0 0 0 0 0,0 0 0 0 0,0 0 0 0 0,0 0 0 0 0,0 0 0 0 0,0 0 0 0 0,0 0 0 0 0,0 0 0 0 0,0-1 0 0 0,0 1 0 0 0,0 0 0 0 0,0-1 0 0 0,0 1 0 0 0,0-1 0 0 0,0 0 0 0 0,-2-2 26 0 0,1 0 0 0 0,-1-1 0 0 0,1 1 0 0 0,1-1 0 0 0,-1 0 0 0 0,0 0 0 0 0,1 0-1 0 0,0 0 1 0 0,0 0 0 0 0,0 0 0 0 0,0 0 0 0 0,1 0 0 0 0,-1 0-26 0 0,-1-11 89 0 0,-5-24 321 0 0,2-1 1 0 0,2 1-1 0 0,1-36-410 0 0,1 5 151 0 0,-2-42-151 0 0,6-8 0 0 0,0 85 157 0 0,2 1-1 0 0,4-15-156 0 0,-4 25 121 0 0,-2 12-29 0 0,1 1-1 0 0,0-1 1 0 0,1 0 0 0 0,0 1 0 0 0,1 0 0 0 0,0 1 0 0 0,0-1-1 0 0,5-4-91 0 0,-9 13 22 0 0,0-1 1 0 0,0 1-1 0 0,0 0 0 0 0,1 0 0 0 0,-1 0 0 0 0,0 0 0 0 0,1 1 0 0 0,-1-1 1 0 0,1 0-1 0 0,0 1 0 0 0,-1 0 0 0 0,1 0 0 0 0,0 0 0 0 0,0 0 0 0 0,0 0 0 0 0,0 0 1 0 0,0 1-1 0 0,0-1 0 0 0,0 1 0 0 0,0 0 0 0 0,1 0-22 0 0,1 0 31 0 0,0 0 0 0 0,-1 1-1 0 0,1-1 1 0 0,0 1 0 0 0,0 0-1 0 0,-1 1 1 0 0,1-1 0 0 0,-1 1-1 0 0,1 0 1 0 0,-1 0 0 0 0,0 0 0 0 0,1 0-1 0 0,0 2-30 0 0,7 4 53 0 0,0 1 0 0 0,-1 1 0 0 0,0 0 0 0 0,-1 0 0 0 0,0 1 0 0 0,0 0 0 0 0,-1 1 0 0 0,3 6-53 0 0,-1 1 0 0 0,0 0 0 0 0,-1 1 0 0 0,-2 0 0 0 0,0 1 0 0 0,4 17 0 0 0,2 16-23 0 0,-6-29-260 0 0,-2 0 0 0 0,-1 0 0 0 0,-1 7 283 0 0,5 128-40 0 0,-9-137 121 0 0,-2 0 1 0 0,-1 0-1 0 0,0 0 0 0 0,-2 0 0 0 0,-1-1 0 0 0,-1 0 0 0 0,-5 11-81 0 0,8-24-5 0 0,-1 0-1 0 0,0-1 0 0 0,-1 1 0 0 0,0-2 0 0 0,0 1 0 0 0,-1 0 1 0 0,0-1-1 0 0,0-1 0 0 0,-1 1 0 0 0,1-1 0 0 0,-3 1 6 0 0,3-3-5 0 0,0 0-1 0 0,-1 0 0 0 0,1 0 0 0 0,-1-1 0 0 0,0 0 0 0 0,0-1 1 0 0,0 1-1 0 0,0-2 0 0 0,0 1 0 0 0,0-1 0 0 0,-7 0 6 0 0,7-2 9 0 0,0 0 0 0 0,0 0 1 0 0,0-1-1 0 0,0 0 0 0 0,0 0 0 0 0,0-1 0 0 0,-2-1-9 0 0,-30-9 0 0 0,28 10-121 0 0,-1-1 0 0 0,-10-5 121 0 0,2 0-5860 0 0,7 2-1005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6:38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249 6 456 0 0,'0'0'1887'0'0,"0"0"229"0"0,0 0 99 0 0,0 0-161 0 0,0 0-770 0 0,0 0-336 0 0,0 0-70 0 0,0 0-28 0 0,0 0-72 0 0,-10-5 1882 0 0,4 5-2425 0 0,0 0-1 0 0,1 1 1 0 0,-1 0-1 0 0,0 0 1 0 0,0 1-1 0 0,1-1 1 0 0,-1 1-1 0 0,1 0 1 0 0,-1 1-1 0 0,-2 1-234 0 0,-1 1 174 0 0,1 1 1 0 0,0 0-1 0 0,0 0 0 0 0,0 1 0 0 0,-6 7-174 0 0,-6 9 93 0 0,1 1 0 0 0,1 1 0 0 0,-8 17-93 0 0,23-37 34 0 0,-6 7 27 0 0,7-10-53 0 0,0 1 0 0 0,1-1 0 0 0,-1 1 0 0 0,1-1 0 0 0,-1 1 0 0 0,1 0 1 0 0,0-1-1 0 0,0 1 0 0 0,0 0-8 0 0,-7 17 10 0 0,7-13 1 0 0,1-5 45 0 0,0-2 19 0 0,13 0-9 0 0,-4-1-73 0 0,-1-1-1 0 0,0 1 1 0 0,0-2-1 0 0,1 1 0 0 0,-1-1 1 0 0,-1 0-1 0 0,1-1 0 0 0,5-2 8 0 0,11-5-173 0 0,1 1 25 0 0,-1 0 1 0 0,0-2 0 0 0,-1-1-1 0 0,19-13 148 0 0,-27 16 0 0 0,-8 4 0 0 0,1 0 0 0 0,-1 0 0 0 0,7-7 0 0 0,9-16 0 0 0,-19 26 15 0 0,-3 2 54 0 0,-1 1-1 0 0,0 0-4 0 0,0 0 0 0 0,0 0 0 0 0,0 0 0 0 0,0 0 0 0 0,0 0 4 0 0,0 0 16 0 0,0 0 4 0 0,-1 2 0 0 0,-2 6-54 0 0,1-1 0 0 0,0 1-1 0 0,0 0 1 0 0,1 0-1 0 0,0 0 1 0 0,0 0 0 0 0,1 0-1 0 0,0 0 1 0 0,1 0-1 0 0,0 0 1 0 0,0 0 0 0 0,0 0-1 0 0,1 0 1 0 0,0 0-1 0 0,3 5-33 0 0,1 2 0 0 0,-5-12 0 0 0,0 1 0 0 0,1-1 0 0 0,-1 0 0 0 0,1 0 0 0 0,0 0 0 0 0,0 0 0 0 0,0 0 0 0 0,0 0 0 0 0,0 0 0 0 0,3 1 0 0 0,-4-3-34 0 0,0 0-1 0 0,0 0 0 0 0,0 0 1 0 0,0 0-1 0 0,1 0 0 0 0,-1 0 1 0 0,0 0-1 0 0,0-1 0 0 0,1 1 1 0 0,-1 0-1 0 0,1-1 0 0 0,-1 1 0 0 0,0-1 1 0 0,1 0-1 0 0,-1 1 0 0 0,1-1 1 0 0,-1 0-1 0 0,1 0 0 0 0,-1 0 1 0 0,1 0-1 0 0,-1 0 0 0 0,1 0 1 0 0,0-1 34 0 0,3 0-495 0 0,0-1 0 0 0,0 1 0 0 0,0-1 0 0 0,0 0 1 0 0,-1-1-1 0 0,3-1 495 0 0,7-4-1409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6:38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29 1376 0 0,'0'0'65'0'0,"0"0"293"0"0,0 0 1203 0 0,0 0 523 0 0,0 0 105 0 0,0 0-172 0 0,0 0-794 0 0,0 0-351 0 0,0 2-68 0 0,1 18 303 0 0,1-1 0 0 0,1 3-1107 0 0,-1-9 299 0 0,0 9 10 0 0,-1-12-181 0 0,0 0-1 0 0,1-1 1 0 0,0 1-1 0 0,0-1 1 0 0,4 7-128 0 0,2 6 41 0 0,1 0 1 0 0,1-1-1 0 0,1 0 0 0 0,1 0 1 0 0,2 1-42 0 0,16 9-143 0 0,-29-29-60 0 0,-1-2-21 0 0,2-1 146 0 0,1 1 0 0 0,-1-1 0 0 0,0 0 0 0 0,0 0 0 0 0,0 0 0 0 0,0 0 0 0 0,0 0 0 0 0,0 0 0 0 0,0-1 0 0 0,0 1 0 0 0,-1-1 0 0 0,2 0 78 0 0,3-3-256 0 0,1-1 127 0 0,-1-1-1 0 0,1 0 0 0 0,-1 0 0 0 0,0 0 1 0 0,-1-1-1 0 0,0 1 0 0 0,0-1 1 0 0,-1-1-1 0 0,0 1 0 0 0,0-1 1 0 0,0-2 129 0 0,25-91-612 0 0,-25 85 617 0 0,10-45 127 0 0,-9 18 328 0 0,-5 31 534 0 0,-2 14 221 0 0,0 7-661 0 0,-4 39-140 0 0,2 1-1 0 0,2-1 1 0 0,2 0 0 0 0,6 43-414 0 0,2 42 0 0 0,-2-19 0 0 0,-1-16 30 0 0,-5 11-30 0 0,0-55 156 0 0,0-36-1 0 0,-1-1-1 0 0,0 1 1 0 0,-2-1 0 0 0,1 1 0 0 0,-2-1 0 0 0,0 0 0 0 0,-1 0-1 0 0,-3 4-154 0 0,5-14 50 0 0,-1 0 0 0 0,0 0 0 0 0,0 0 0 0 0,0 0 1 0 0,-1-1-1 0 0,0 0 0 0 0,1 0 0 0 0,-2 0 0 0 0,1-1 0 0 0,-1 0 0 0 0,-2 1-50 0 0,4-2-2 0 0,0 0 1 0 0,0-1-1 0 0,-1 0 1 0 0,1 0 0 0 0,-1 0-1 0 0,0 0 1 0 0,1-1 0 0 0,-1 0-1 0 0,0 0 1 0 0,0 0-1 0 0,0-1 1 0 0,0 1 0 0 0,0-1-1 0 0,0 0 1 0 0,1-1-1 0 0,-2 1 2 0 0,-7-3 60 0 0,-1-1-1 0 0,0 0 0 0 0,1-1 0 0 0,0 0 0 0 0,0-1 0 0 0,0-1 0 0 0,-5-4-59 0 0,-4-3-133 0 0,0-2-1 0 0,2 0 1 0 0,-12-12 133 0 0,8 4-382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08:17:43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103 208 5528 0 0,'4'14'600'0'0,"-4"-12"-164"0"0,1 0 1 0 0,0-1-1 0 0,-1 1 0 0 0,1-1 1 0 0,0 1-1 0 0,0 0 0 0 0,0-1 1 0 0,0 1-1 0 0,0-1 0 0 0,0 0 1 0 0,0 1-1 0 0,0-1 1 0 0,0 0-1 0 0,1 0 0 0 0,-1 1 1 0 0,2-1-437 0 0,-2 0 285 0 0,0-1 1 0 0,0 1 0 0 0,0-1 0 0 0,0 1 0 0 0,0-1 0 0 0,0 0-1 0 0,0 1 1 0 0,0-1 0 0 0,1 0 0 0 0,-1 0 0 0 0,0 0 0 0 0,0 0-1 0 0,0 0 1 0 0,0 0 0 0 0,0 0 0 0 0,1 0 0 0 0,-1-1 0 0 0,0 1-1 0 0,0 0 1 0 0,0-1 0 0 0,0 1 0 0 0,0-1 0 0 0,0 1 0 0 0,0-1-1 0 0,1 0-285 0 0,-1 0 59 0 0,3-1 33 0 0,0 0-1 0 0,-1 0 1 0 0,0-1 0 0 0,1 1 0 0 0,-1-1 0 0 0,0 0 0 0 0,0 0 0 0 0,-1 0 0 0 0,1 0 0 0 0,0-1 0 0 0,-1 0-92 0 0,3-4-162 0 0,3-5 40 0 0,-1 0 0 0 0,0-1 1 0 0,-1 0-1 0 0,2-7 122 0 0,-7 18 1 0 0,0-1 1 0 0,0 1-1 0 0,0-1 0 0 0,0 1 1 0 0,-1-1-1 0 0,0 0 0 0 0,1 1 0 0 0,-1-1 1 0 0,-1 0-1 0 0,1 1 0 0 0,0-1 1 0 0,-1 1-1 0 0,0-1 0 0 0,0 1 1 0 0,0-1-1 0 0,0 1 0 0 0,-1-1 0 0 0,1 1 1 0 0,-1 0-1 0 0,0 0 0 0 0,-1-2-1 0 0,0 1 29 0 0,0 0-1 0 0,-1 0 1 0 0,1 0-1 0 0,-1 0 0 0 0,0 1 1 0 0,0-1-1 0 0,-1 1 1 0 0,1 0-1 0 0,-1 0 1 0 0,1 1-1 0 0,-1-1 0 0 0,0 1 1 0 0,-2-1-29 0 0,4 2 31 0 0,-1 1 0 0 0,-1-1 1 0 0,1 0-1 0 0,0 1 0 0 0,0 0 1 0 0,0 0-1 0 0,0 0 0 0 0,0 1 0 0 0,0-1 1 0 0,0 1-1 0 0,0 0 0 0 0,0 0 1 0 0,0 0-1 0 0,0 1 0 0 0,1-1 0 0 0,-1 1 1 0 0,-2 2-32 0 0,0-1 52 0 0,1 1 1 0 0,0 0 0 0 0,0 0-1 0 0,0 0 1 0 0,0 0-1 0 0,1 1 1 0 0,-1 0 0 0 0,1 0-1 0 0,1 0 1 0 0,-1 1-1 0 0,1-1 1 0 0,0 1 0 0 0,0 0-1 0 0,-1 3-52 0 0,-2 7 190 0 0,1 0-1 0 0,1 0 0 0 0,0 0 0 0 0,1 0 0 0 0,0 4-189 0 0,3-15-1 0 0,0-1-1 0 0,0 1 1 0 0,0 0-1 0 0,0-1 1 0 0,1 1-1 0 0,0 0 1 0 0,0 0-1 0 0,0-1 1 0 0,1 4 1 0 0,-1-5-298 0 0,0-1 0 0 0,0 0 0 0 0,0 0 0 0 0,0 0 0 0 0,1 1 0 0 0,-1-1 0 0 0,0 0 0 0 0,1 0 0 0 0,0-1 0 0 0,-1 1 0 0 0,1 0 0 0 0,0 0 0 0 0,0-1 0 0 0,0 1 0 0 0,0-1 0 0 0,0 0 0 0 0,0 1 0 0 0,1-1-1 0 0,0 0 299 0 0,8 1-6587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05.3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325 38 5064 0 0,'0'0'58'0'0,"-1"0"0"0"0,1 0 1 0 0,0 0-1 0 0,0 0 0 0 0,-1 0 0 0 0,1 0 0 0 0,0 0 1 0 0,0 0-1 0 0,-1 0 0 0 0,1 0 0 0 0,0 0 0 0 0,0 0 1 0 0,0 0-1 0 0,-1 0 0 0 0,1-1 0 0 0,0 1 1 0 0,0 0-1 0 0,0 0 0 0 0,-1 0 0 0 0,1 0 0 0 0,0-1 1 0 0,0 1-1 0 0,0 0 0 0 0,0 0 0 0 0,0 0 1 0 0,-1-1-1 0 0,1 1 0 0 0,0 0 0 0 0,0 0 0 0 0,0 0 1 0 0,0-1-1 0 0,0 1 0 0 0,0 0 0 0 0,0 0 0 0 0,0-1 1 0 0,0 1-1 0 0,0 0 0 0 0,0 0 0 0 0,0-1 1 0 0,0 1-1 0 0,0 0 0 0 0,0 0 0 0 0,0 0 0 0 0,0-1 1 0 0,0 1-1 0 0,0 0 0 0 0,0 0 0 0 0,1-1 1 0 0,-1 1-59 0 0,0 0 105 0 0,0 0 0 0 0,0 0 0 0 0,0 0 1 0 0,0-1-1 0 0,0 1 0 0 0,0 0 0 0 0,0 0 1 0 0,0 0-1 0 0,0 0 0 0 0,0 0 1 0 0,0-1-1 0 0,0 1 0 0 0,0 0 0 0 0,0 0 1 0 0,0 0-1 0 0,0 0 0 0 0,0 0 1 0 0,0-1-1 0 0,0 1 0 0 0,0 0 0 0 0,0 0 1 0 0,0 0-1 0 0,0 0 0 0 0,0 0 0 0 0,0-1 1 0 0,0 1-1 0 0,0 0 0 0 0,0 0 1 0 0,0 0-1 0 0,0 0 0 0 0,0 0 0 0 0,0-1 1 0 0,-1 1-1 0 0,1 0 0 0 0,0 0 1 0 0,0 0-1 0 0,0 0 0 0 0,0 0 0 0 0,0 0 1 0 0,0 0-1 0 0,-1 0-105 0 0,1-1 747 0 0,-6-11 2679 0 0,5 11-3250 0 0,0 0 0 0 0,0 0-1 0 0,-1 0 1 0 0,1 0 0 0 0,0 0-1 0 0,-1 0 1 0 0,1 1 0 0 0,-1-1-1 0 0,1 0 1 0 0,-1 1 0 0 0,0-1-1 0 0,1 1 1 0 0,-1-1 0 0 0,1 1-1 0 0,-1 0 1 0 0,-1 0-176 0 0,-31 0 1538 0 0,18 1-1035 0 0,-121 3 1766 0 0,116-4-2341 0 0,1 1 0 0 0,-1 2 0 0 0,-8 1 72 0 0,29-4 8 0 0,0 0 0 0 0,-1 0 0 0 0,1 0 0 0 0,-1 0 0 0 0,1 0 0 0 0,0 1 0 0 0,-1-1 0 0 0,1 0 0 0 0,0 0-1 0 0,-1 0 1 0 0,1 1 0 0 0,0-1 0 0 0,-1 0 0 0 0,1 0 0 0 0,0 1 0 0 0,-1-1 0 0 0,1 0 0 0 0,0 1 0 0 0,0-1 0 0 0,-1 0 0 0 0,1 1-1 0 0,0-1 1 0 0,0 0 0 0 0,0 1 0 0 0,0-1 0 0 0,-1 1 0 0 0,1-1 0 0 0,0 0 0 0 0,0 1 0 0 0,0-1 0 0 0,0 1 0 0 0,0-1 0 0 0,0 0-1 0 0,0 1 1 0 0,0-1-8 0 0,5 17 130 0 0,-2-7-255 0 0,0 14 107 0 0,-2-13 18 0 0,-1-9 0 0 0,1-1 0 0 0,-1 1 0 0 0,0 0 0 0 0,0 0 0 0 0,0 0 0 0 0,-1 0 0 0 0,1 0 0 0 0,0 0 0 0 0,-1 1 0 0 0,1-1 0 0 0,-1 1 0 0 0,1-1 0 0 0,-1 1 0 0 0,1-1 0 0 0,0 1 0 0 0,0-1 0 0 0,1 3 0 0 0,-2 16 0 0 0,0-10 0 0 0,0 0 0 0 0,0 1 0 0 0,1 9 0 0 0,0-8 0 0 0,2 27 80 0 0,3 3-64 0 0,-5-34-16 0 0,0-7 0 0 0,0 0 0 0 0,0 0 0 0 0,0 0 0 0 0,0 0 0 0 0,0 1 0 0 0,-1-1 0 0 0,1 0 0 0 0,-1 0 0 0 0,1 0 0 0 0,-1 0 0 0 0,0 0 0 0 0,1 1 0 0 0,-1-1 0 0 0,0 1 0 0 0,1-1 0 0 0,0 1 0 0 0,0-1 0 0 0,-1 1 0 0 0,1 0 0 0 0,1-1 0 0 0,-1 1 0 0 0,-1 1 3 0 0,0-3-8 0 0,1 0 0 0 0,0 0 0 0 0,-1 0-1 0 0,1 0 1 0 0,0 1 0 0 0,-1-1 0 0 0,1 0 0 0 0,0 0 0 0 0,0 0-1 0 0,0 0 1 0 0,0 1 0 0 0,0-1 0 0 0,0 0 0 0 0,0 0-1 0 0,1 0 1 0 0,-1 1 5 0 0,2 1 0 0 0,-7 9 148 0 0,5-11-213 0 0,10 10 20 0 0,-7-8 62 0 0,-1 0 0 0 0,1 0 0 0 0,0 0 0 0 0,0 0 0 0 0,0 0 0 0 0,1-1 1 0 0,-1 1-1 0 0,0-1 0 0 0,1 0 0 0 0,0 0 0 0 0,-1 0 0 0 0,1-1 0 0 0,0 1 1 0 0,0-1-1 0 0,0 0 0 0 0,0 0 0 0 0,0 0 0 0 0,0-1 0 0 0,2 1-17 0 0,8 0-1282 0 0,1 0 0 0 0,-1-1-1 0 0,1 0 1 0 0,13-3 1282 0 0,-16 1-6961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05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 0 8288 0 0,'0'0'381'0'0,"-1"1"-6"0"0,-8 2 4182 0 0,-1 0 0 0 0,-1 0 0 0 0,-3 0-4557 0 0,-31 4 3520 0 0,32-6-3829 0 0,0 1 0 0 0,0 0 1 0 0,0 1-1 0 0,0 0 0 0 0,-9 5 309 0 0,16-5-1716 0 0,1 0-3796 0 0,2 0-2007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06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1 10592 0 0,'0'0'488'0'0,"0"0"-12"0"0,-12 0-32 0 0,2 1 2521 0 0,4-1-1465 0 0,0 0 0 0 0,0 1 0 0 0,-1 0 0 0 0,1 1 0 0 0,0-1-1500 0 0,3 0 176 0 0,1 0 0 0 0,0 0 0 0 0,0 0 0 0 0,0 1 0 0 0,-1-1 0 0 0,1 0 0 0 0,1 1 0 0 0,-1-1 0 0 0,0 1 0 0 0,0 0 0 0 0,0 0 0 0 0,1 0 0 0 0,-1-1 0 0 0,0 3-176 0 0,-9 13 423 0 0,-1 0 1 0 0,0-2-1 0 0,-11 12-423 0 0,-32 38-5841 0 0,53-62-1701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06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263 316 2760 0 0,'0'0'231'0'0,"0"0"1"0"0,0 1 0 0 0,1-1-1 0 0,-1 0 1 0 0,0 0-1 0 0,0 0 1 0 0,0-1-1 0 0,0 1 1 0 0,1 0 0 0 0,-1 0-1 0 0,0 0 1 0 0,0 0-1 0 0,0 0 1 0 0,1 0-1 0 0,-1 0 1 0 0,0 0 0 0 0,0 0-1 0 0,0 0 1 0 0,0 0-1 0 0,1-1 1 0 0,-1 1-1 0 0,0 0 1 0 0,0 0 0 0 0,0 0-1 0 0,0 0 1 0 0,0 0-1 0 0,1-1 1 0 0,-1 1-1 0 0,0 0 1 0 0,0 0 0 0 0,0 0-1 0 0,0 0 1 0 0,0-1-1 0 0,0 1 1 0 0,0 0-1 0 0,0 0 1 0 0,0 0 0 0 0,0-1-1 0 0,0 1 1 0 0,0 0-1 0 0,0 0 1 0 0,0 0-1 0 0,0-1 1 0 0,0 1-1 0 0,0 0 1 0 0,0 0-232 0 0,-6-14 5443 0 0,-15-11-2092 0 0,-43-43-431 0 0,48 52-3013 0 0,-82-86 1780 0 0,79 79-4484 0 0,1 0 0 0 0,-2-6 2797 0 0,14 19-7814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07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94 109 17359 0 0,'0'0'396'0'0,"3"14"1096"0"0,1 16 287 0 0,1 19-1779 0 0,-3 72 445 0 0,-2-119-453 0 0,1 13 8 0 0,-1-9 0 0 0,0 1 0 0 0,0 0 0 0 0,0-1 0 0 0,0 1 0 0 0,-1-1 0 0 0,0 1 0 0 0,-1-1 0 0 0,0 1 0 0 0,-1 3 0 0 0,3-10 2 0 0,0 1-1 0 0,0-1 0 0 0,0 0 0 0 0,-1 1 1 0 0,1-1-1 0 0,0 0 0 0 0,0 1 0 0 0,0-1 1 0 0,-1 0-1 0 0,1 0 0 0 0,0 1 0 0 0,0-1 1 0 0,-1 0-1 0 0,1 0 0 0 0,0 1 0 0 0,-1-1 1 0 0,1 0-1 0 0,0 0 0 0 0,-1 0 0 0 0,1 0 1 0 0,0 0-1 0 0,-1 0 0 0 0,1 1 0 0 0,0-1 1 0 0,-1 0-1 0 0,1 0 0 0 0,-1 0 0 0 0,1 0 1 0 0,0 0-1 0 0,-1 0 0 0 0,1 0 0 0 0,-1 0-1 0 0,-10-9 149 0 0,-6-16-2 0 0,7 6-79 0 0,0-1 0 0 0,2 0 0 0 0,0-1 0 0 0,1 0 0 0 0,1 0 0 0 0,1-2-68 0 0,2 8 0 0 0,1-1 0 0 0,0 0 1 0 0,1 1-1 0 0,1-1 0 0 0,1 0 0 0 0,0 0 0 0 0,2-6 0 0 0,-2 17 8 0 0,0-1 0 0 0,0 1 0 0 0,0 0 0 0 0,1 0 0 0 0,0-1 0 0 0,0 1 0 0 0,0 0 0 0 0,1 1 0 0 0,0-1 0 0 0,0 0 0 0 0,0 1 0 0 0,0-1 0 0 0,1 1-1 0 0,0 0 1 0 0,0 0 0 0 0,0 1 0 0 0,0-1 0 0 0,0 1 0 0 0,1 0 0 0 0,-1 0 0 0 0,1 0 0 0 0,5-1-8 0 0,-7 3 18 0 0,0 0-1 0 0,0 1 1 0 0,1-1-1 0 0,-1 1 1 0 0,0 0-1 0 0,1 0 0 0 0,-1 0 1 0 0,0 0-1 0 0,1 1 1 0 0,-1-1-1 0 0,0 1 1 0 0,0 0-1 0 0,1 0 1 0 0,-1 0-1 0 0,0 0 1 0 0,0 1-1 0 0,0-1 0 0 0,0 1 1 0 0,0 0-1 0 0,-1 0 1 0 0,2 1-18 0 0,2 1 87 0 0,0 1 1 0 0,-1 0-1 0 0,0 0 0 0 0,0 0 1 0 0,0 0-1 0 0,0 1 1 0 0,-1 0-1 0 0,0 0 1 0 0,1 3-88 0 0,-3-6 27 0 0,-1 0 1 0 0,1-1 0 0 0,-1 1 0 0 0,0 0 0 0 0,0 0 0 0 0,-1 0 0 0 0,1 0-1 0 0,0 0 1 0 0,-1 0 0 0 0,0 0 0 0 0,0 0 0 0 0,0 0 0 0 0,0 3-28 0 0,-1-5-14 0 0,1 1 1 0 0,-1 0 0 0 0,1-1 0 0 0,-1 1-1 0 0,0 0 1 0 0,0-1 0 0 0,0 1 0 0 0,0-1-1 0 0,0 0 1 0 0,0 1 0 0 0,0-1 0 0 0,-1 0-1 0 0,1 0 1 0 0,0 1 0 0 0,-1-1 0 0 0,1 0-1 0 0,-1 0 1 0 0,1-1 0 0 0,-1 1 0 0 0,1 0-1 0 0,-1 0 1 0 0,0-1 0 0 0,0 1 0 0 0,0-1 13 0 0,-5 2-42 0 0,1 0 1 0 0,-1 0-1 0 0,0-1 1 0 0,0 0-1 0 0,0 0 1 0 0,0-1-1 0 0,-1 0 1 0 0,1 0-1 0 0,0 0 1 0 0,-6-2 41 0 0,6 0-825 0 0,0 1-1 0 0,1-2 1 0 0,-1 1 0 0 0,-1-1 825 0 0,1-1-7233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07.6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3224 0 0,'15'2'1702'0'0,"-13"-2"-1002"0"0,-1 1 0 0 0,0-1 0 0 0,0 1 0 0 0,0-1 0 0 0,0 1 0 0 0,0 0 0 0 0,0-1-1 0 0,0 1 1 0 0,0 0 0 0 0,0 0 0 0 0,0 0 0 0 0,0 0 0 0 0,0 0-700 0 0,1 1 920 0 0,-1 0 1 0 0,0 0-1 0 0,0 0 0 0 0,-1-1 1 0 0,1 1-1 0 0,0 0 0 0 0,-1 0 1 0 0,1 1-921 0 0,2 13-1385 0 0,-1 23 2337 0 0,-2-28-898 0 0,1 0 0 0 0,0 0-1 0 0,1 0 1 0 0,0-1-1 0 0,1 4-53 0 0,2 7-2286 0 0,-4-16 1028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08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75 15488 0 0,'0'0'712'0'0,"0"0"-17"0"0,1-17 596 0 0,0-3 3034 0 0,-1 17-4119 0 0,0 0 0 0 0,0 0 0 0 0,0 0 0 0 0,0 0 0 0 0,1-1 0 0 0,0 1 0 0 0,0-1-206 0 0,2-7-1680 0 0,-3 11 702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08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 14368 0 0,'3'19'1560'0'0,"14"63"2400"0"0,-8-48-3999 0 0,6 12 39 0 0,-15-45-14 0 0,0 0-1 0 0,1 0 1 0 0,-1 0 0 0 0,0-1 0 0 0,1 1 0 0 0,-1 0 0 0 0,1 0-1 0 0,-1 0 1 0 0,1 0 0 0 0,-1 0 0 0 0,1-1 0 0 0,-1 1 0 0 0,1 0 0 0 0,0 0 14 0 0,0-1 11 0 0,-1-1 1 0 0,0 1 0 0 0,0 0 0 0 0,0 0 0 0 0,1-1 0 0 0,-1 1-1 0 0,0 0 1 0 0,0 0 0 0 0,0-1 0 0 0,1 1 0 0 0,-1 0 0 0 0,0-1-1 0 0,0 1 1 0 0,0 0 0 0 0,0-1 0 0 0,0 1 0 0 0,0 0 0 0 0,0-1 0 0 0,0 1-1 0 0,0 0 1 0 0,0-1 0 0 0,0 1 0 0 0,0 0 0 0 0,0-1 0 0 0,0 1-12 0 0,-1-31 468 0 0,1 30-445 0 0,-2-24 446 0 0,1 1-1 0 0,2-23-468 0 0,-1 40 37 0 0,1 1 0 0 0,0-1 0 0 0,0 1 0 0 0,0-1 0 0 0,1 1 0 0 0,0 0 0 0 0,1-1 0 0 0,-1 1 0 0 0,1 0 0 0 0,0 0-1 0 0,1 1 1 0 0,-1-1 0 0 0,3-1-37 0 0,-5 6 22 0 0,0 0-1 0 0,0 0 0 0 0,0 0 1 0 0,1 0-1 0 0,-1 0 1 0 0,0 0-1 0 0,1 0 0 0 0,-1 0 1 0 0,0 1-1 0 0,1-1 1 0 0,-1 1-1 0 0,1-1 0 0 0,-1 1 1 0 0,1 0-1 0 0,-1-1 0 0 0,1 1 1 0 0,-1 0-1 0 0,1 0 1 0 0,0 0-1 0 0,-1 0 0 0 0,1 0 1 0 0,-1 1-1 0 0,1-1 1 0 0,-1 0-1 0 0,1 1 0 0 0,-1-1 1 0 0,1 1-1 0 0,-1-1 0 0 0,0 1 1 0 0,1 0-22 0 0,6 3-164 0 0,0 1 0 0 0,0 0 0 0 0,-1 0 0 0 0,7 6 164 0 0,-5-4-890 0 0,-1-2-750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08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1 920 0 0,'-1'2'3256'0'0,"-3"11"12215"0"0,3-9-13437 0 0,0-2-3405 0 0,-12 16 4582 0 0,6-8-2534 0 0,0-1-1 0 0,1 1 1 0 0,0 3-677 0 0,4-10 13 0 0,1 0 1 0 0,-1 1 0 0 0,1-1-1 0 0,0 1 1 0 0,0 0 0 0 0,1-1 0 0 0,-1 1-1 0 0,1 0 1 0 0,-1 0 0 0 0,1-1-1 0 0,1 1 1 0 0,-1 0-14 0 0,0 2-5 0 0,1-1-1 0 0,0 0 0 0 0,1 1 1 0 0,-1-1-1 0 0,1 2 6 0 0,-1-7-22 0 0,-1 1-1 0 0,0-1 1 0 0,0 1 0 0 0,0 0-1 0 0,1-1 1 0 0,-1 1-1 0 0,0-1 1 0 0,0 1 0 0 0,1 0-1 0 0,-1-1 1 0 0,1 1-1 0 0,-1-1 1 0 0,0 1 0 0 0,1-1-1 0 0,-1 0 1 0 0,1 1-1 0 0,-1-1 1 0 0,1 1 0 0 0,-1-1-1 0 0,1 0 1 0 0,0 1-1 0 0,-1-1 1 0 0,1 0 0 0 0,-1 0-1 0 0,1 1 1 0 0,0-1-1 0 0,-1 0 1 0 0,1 0 0 0 0,-1 0-1 0 0,1 0 1 0 0,0 0-1 0 0,-1 0 1 0 0,1 0 0 0 0,0 0-1 0 0,-1 0 1 0 0,1 0-1 0 0,0 0 1 0 0,-1 0 0 0 0,1 0-1 0 0,-1-1 1 0 0,1 1-1 0 0,0 0 1 0 0,-1 0 0 0 0,1-1-1 0 0,-1 1 1 0 0,1-1-1 0 0,-1 1 1 0 0,1 0 0 0 0,-1-1-1 0 0,1 1 23 0 0,8-9-405 0 0,0 0-1 0 0,0-1 0 0 0,-1 0 1 0 0,0-1-1 0 0,-1 1 1 0 0,0-1-1 0 0,-1-1 1 0 0,1-1 405 0 0,3-6-204 0 0,-8 16 227 0 0,-2 2 96 0 0,0 1 45 0 0,0 0 10 0 0,0 0 24 0 0,3 3 19 0 0,-1 0 0 0 0,-1 1 1 0 0,1-1-1 0 0,0 1 0 0 0,-1 0 0 0 0,0-1 1 0 0,0 1-1 0 0,1 3-217 0 0,1 4 312 0 0,4 15-243 0 0,-6-18 260 0 0,2 1 1 0 0,0 0-1 0 0,0-1 1 0 0,3 7-330 0 0,-5-13-134 0 0,1 1 0 0 0,-1-1 0 0 0,1 1 0 0 0,0-1 0 0 0,0 0 0 0 0,0 1 0 0 0,0-1 1 0 0,1 0-1 0 0,-1 0 0 0 0,0-1 0 0 0,1 1 0 0 0,-1 0 0 0 0,1-1 0 0 0,0 1 0 0 0,0-1 0 0 0,0 0 134 0 0,8 0-2503 0 0,-4-4-3125 0 0,-2 0-836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09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10136 0 0,'0'0'777'0'0,"10"-17"7708"0"0,-10 17-8354 0 0,1 0 0 0 0,-1 0 1 0 0,0 0-1 0 0,1 0 0 0 0,-1-1 0 0 0,0 1 0 0 0,0 0 0 0 0,1 0 1 0 0,-1 0-1 0 0,0 0 0 0 0,1 0 0 0 0,-1 0 0 0 0,0 0 0 0 0,1 0 1 0 0,-1 0-1 0 0,0 0 0 0 0,0 0 0 0 0,1 0 0 0 0,-1 0 1 0 0,0 0-1 0 0,1 0 0 0 0,-1 0 0 0 0,0 0 0 0 0,1 0 0 0 0,-1 0 1 0 0,0 1-1 0 0,0-1 0 0 0,1 0 0 0 0,-1 0 0 0 0,0 0 0 0 0,0 1-131 0 0,6 9 1178 0 0,-2 13-845 0 0,-5 8 232 0 0,-2 1 1 0 0,-5 21-566 0 0,2-21 530 0 0,2-1 1 0 0,1 24-531 0 0,3-46-21 0 0,-1 9-598 0 0,2 0-1 0 0,0-1 1 0 0,3 13 619 0 0,-3-24-260 0 0,1-1 0 0 0,-1 1 1 0 0,1-1-1 0 0,0 0 0 0 0,0 0 1 0 0,1 0-1 0 0,0 0 0 0 0,0 0 0 0 0,0 0 1 0 0,0-1-1 0 0,1 1 0 0 0,-1-1 0 0 0,4 3 260 0 0,-3-4-5518 0 0,3-1-1563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08:17:43.8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8752 0 0,'0'0'673'0'0,"-5"14"2663"0"0,6 3-1392 0 0,1 1 0 0 0,1 0 0 0 0,0-1 0 0 0,2 3-1944 0 0,5 27 1214 0 0,20 107 314 0 0,-30-152-1528 0 0,0-1 0 0 0,0 0 0 0 0,0 0 0 0 0,0 0 0 0 0,1-1 0 0 0,-1 1 0 0 0,0 0 0 0 0,0 0 0 0 0,1 0 0 0 0,-1 0 0 0 0,0-1 0 0 0,1 1 0 0 0,-1 0 0 0 0,1 0 0 0 0,-1-1 0 0 0,1 1 0 0 0,0 0 0 0 0,-1-1 0 0 0,1 1 0 0 0,-1 0 0 0 0,1-1 0 0 0,0 0 3 0 0,0 1-1 0 0,-1-1 1 0 0,1 0-1 0 0,0 0 1 0 0,-1 0-1 0 0,1-1 1 0 0,-1 1-1 0 0,1 0 1 0 0,0 0-1 0 0,-1 0 1 0 0,1 0-1 0 0,-1 0 0 0 0,1-1 1 0 0,-1 1-1 0 0,1 0 1 0 0,-1-1-1 0 0,1 1 1 0 0,-1 0-1 0 0,1-1 1 0 0,-1 1-1 0 0,1 0 1 0 0,-1-1-1 0 0,1 1 1 0 0,-1-1-1 0 0,0 1 1 0 0,1-1-1 0 0,-1 1 1 0 0,1-1-3 0 0,11-15 85 0 0,25-49-54 0 0,-21 36-117 0 0,1 1-1 0 0,1 0 1 0 0,1 2-1 0 0,12-13 87 0 0,-2 9-2430 0 0,-16 15-5067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09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210 77 10592 0 0,'0'0'818'0'0,"-17"-5"3814"0"0,5 1-2206 0 0,-31-11 2216 0 0,-23-7-3203 0 0,18 5-1245 0 0,29 7-2496 0 0,15 6 1028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09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14912 0 0,'0'0'686'0'0,"0"0"-15"0"0,0 0-313 0 0,0 0 282 0 0,-10 17 3340 0 0,9 8-2746 0 0,1-6-935 0 0,0 0 0 0 0,2 11-299 0 0,2 4 83 0 0,-4-21-628 0 0,2-1-1 0 0,0 1 1 0 0,3 10 545 0 0,-4-18-1261 0 0,-1-1-61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10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1 131 16815 0 0,'3'-5'194'0'0,"-1"0"-1"0"0,1-1 0 0 0,-1 0 0 0 0,-1 1 0 0 0,1-1 1 0 0,-1 0-1 0 0,0 0 0 0 0,0 0 0 0 0,0 0 0 0 0,-1-1-193 0 0,0 2 171 0 0,0-1-1 0 0,1 1 0 0 0,0-1 0 0 0,0 1 0 0 0,0-1 0 0 0,0 1 0 0 0,1 0 0 0 0,0 0 1 0 0,0 0-1 0 0,3-5-170 0 0,-2 7-922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10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161 274 6448 0 0,'23'5'336'0'0,"-20"-5"324"0"0,0 0 0 0 0,0 0 0 0 0,0 0 0 0 0,0 0 0 0 0,0 0 0 0 0,0-1 0 0 0,0 1 0 0 0,0-1 0 0 0,2 0-660 0 0,-3 0 462 0 0,0 0 1 0 0,-1 0-1 0 0,1 0 0 0 0,0 0 0 0 0,0 0 0 0 0,0 0 0 0 0,-1-1 1 0 0,1 1-1 0 0,0-1 0 0 0,-1 1 0 0 0,0-1 0 0 0,1 1 0 0 0,0-2-462 0 0,-1 0 66 0 0,1 0-1 0 0,-1 1 0 0 0,1-1 1 0 0,-1 0-1 0 0,0 0 1 0 0,0 0-1 0 0,0 0-65 0 0,1-9 224 0 0,-1 1 0 0 0,0-1 1 0 0,0 1-1 0 0,-2-1 0 0 0,1 0 0 0 0,-1 1 0 0 0,-1-1 0 0 0,0 1 0 0 0,-3-9-224 0 0,3 13 103 0 0,0 1 0 0 0,0-1 0 0 0,-1 1 0 0 0,0 0-1 0 0,-1 0 1 0 0,1 0 0 0 0,-1 0 0 0 0,0 0 0 0 0,-1 1-1 0 0,1 0 1 0 0,-1 0 0 0 0,-1-1-103 0 0,3 3 88 0 0,-1 0 0 0 0,0 0 0 0 0,1 0 0 0 0,-1 0-1 0 0,0 1 1 0 0,0-1 0 0 0,-1 1 0 0 0,1 0 0 0 0,0 0 0 0 0,-1 1 0 0 0,1-1 0 0 0,-1 1 0 0 0,0 0 0 0 0,1 0-1 0 0,-1 1 1 0 0,0-1 0 0 0,-4 1-88 0 0,4 1 49 0 0,0 0 0 0 0,1 0 0 0 0,-1 1 0 0 0,0 0 0 0 0,1-1-1 0 0,-1 2 1 0 0,1-1 0 0 0,0 0 0 0 0,0 1 0 0 0,0 0 0 0 0,0 0 0 0 0,0 0-1 0 0,0 0 1 0 0,1 1 0 0 0,0-1 0 0 0,-1 1 0 0 0,1 0 0 0 0,1 0 0 0 0,-1 0-1 0 0,0 1-48 0 0,-2 4 27 0 0,0 0-1 0 0,1 1 1 0 0,0-1 0 0 0,0 1-1 0 0,1 0 1 0 0,0 0-1 0 0,1 0 1 0 0,0 0-1 0 0,1 1-26 0 0,0-4-36 0 0,1 0 0 0 0,1 0 0 0 0,-1 0 0 0 0,1 1 0 0 0,0-1 0 0 0,1 0 0 0 0,-1 0 0 0 0,1 0 0 0 0,2 4 36 0 0,-1-6-752 0 0,-1 1-1 0 0,1-1 0 0 0,0 0 0 0 0,0 0 1 0 0,1 0-1 0 0,-1 0 0 0 0,2 1 753 0 0,4 2-7278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11.0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6912 0 0,'0'0'314'0'0,"5"14"116"0"0,9 23 7348 0 0,-10-29-7353 0 0,-1 1 0 0 0,0 0-1 0 0,0 0 1 0 0,-1 0 0 0 0,1 9-425 0 0,3 47 167 0 0,-6-63-141 0 0,1 16-56 0 0,-1-1-1 0 0,0 1 0 0 0,-2-1 1 0 0,-1 11 30 0 0,7-64-74 0 0,-3 18 304 0 0,1-1 0 0 0,1 1-1 0 0,0 0 1 0 0,4-7-230 0 0,-4 16 180 0 0,-1 1 127 0 0,1 0-1 0 0,0 0 1 0 0,0 0 0 0 0,1 0-1 0 0,0 0 1 0 0,1 1 0 0 0,-1-1-1 0 0,1 1 1 0 0,1 1 0 0 0,2-4-307 0 0,-8 10 66 0 0,1-1 0 0 0,-1 1-1 0 0,1-1 1 0 0,-1 1 0 0 0,1 0 0 0 0,-1-1 0 0 0,1 1 0 0 0,-1 0 0 0 0,1-1 0 0 0,0 1 0 0 0,-1 0 0 0 0,1 0 0 0 0,-1-1 0 0 0,1 1 0 0 0,0 0 0 0 0,-1 0-1 0 0,1 0 1 0 0,-1 0 0 0 0,1 0 0 0 0,0 0 0 0 0,-1 0 0 0 0,1 0 0 0 0,0 0 0 0 0,-1 0 0 0 0,1 0 0 0 0,0 0 0 0 0,-1 1-66 0 0,2-1 79 0 0,-1 1 1 0 0,0 0 0 0 0,0 0-1 0 0,0-1 1 0 0,0 1-1 0 0,0 0 1 0 0,0 0 0 0 0,-1 0-1 0 0,1 0 1 0 0,0 0 0 0 0,0 1-1 0 0,-1-1 1 0 0,1 0-80 0 0,2 5 218 0 0,0 1-1 0 0,0 0 1 0 0,-1 0 0 0 0,1 3-218 0 0,15 54 767 0 0,14 59-2872 0 0,-29-112 355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11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23 5528 0 0,'0'0'249'0'0,"0"0"-1"0"0,0 0 45 0 0,0 0 763 0 0,0 0 352 0 0,0 0 68 0 0,0 0-76 0 0,0 0-388 0 0,0 0-168 0 0,0 0-38 0 0,0 0-57 0 0,0 0-213 0 0,-3 8 3386 0 0,-1-7-3729 0 0,0 0 0 0 0,0 0-1 0 0,0-1 1 0 0,0 1-1 0 0,0-1 1 0 0,0 0-1 0 0,0 0 1 0 0,0-1 0 0 0,0 1-1 0 0,0-1 1 0 0,0 0-1 0 0,0 0 1 0 0,-1 0-193 0 0,-13-5-206 0 0,0-1 1 0 0,-5-3 205 0 0,12 5-679 0 0,6 3-823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35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98 3224 0 0,'0'0'143'0'0,"1"2"-3"0"0,2 2 789 0 0,-1 0 0 0 0,-1 1 0 0 0,1-1 0 0 0,0 0 0 0 0,-1 1 0 0 0,0-1 0 0 0,0 4-929 0 0,16 54 4803 0 0,-15-37-3857 0 0,-1-1 0 0 0,-1 7-946 0 0,-1-8 487 0 0,2-1-1 0 0,2 21-486 0 0,-1-21 167 0 0,-1 0-1 0 0,0 0 1 0 0,-3 13-167 0 0,0 15 29 0 0,1-14-29 0 0,0-24 0 0 0,1 0 0 0 0,0 1 0 0 0,0-1 0 0 0,2 6 0 0 0,1 7 0 0 0,-2 0 0 0 0,-1 0 0 0 0,-2 19 0 0 0,0 12 0 0 0,2-54 0 0 0,1 0 0 0 0,-2 1 0 0 0,1-1 0 0 0,0 1 0 0 0,0-1 0 0 0,-1 0 0 0 0,1 1 0 0 0,-1-1 0 0 0,0 0 0 0 0,0 1 0 0 0,0-1 0 0 0,0 0 0 0 0,0 0 0 0 0,0 0 0 0 0,-1 0 0 0 0,1 1 0 0 0,-6 3 0 0 0,6-6 0 0 0,0 0 0 0 0,0 0 0 0 0,0 0 0 0 0,0 0 0 0 0,0 0 0 0 0,0 0 0 0 0,0 0 0 0 0,0 0 0 0 0,0 0 0 0 0,0 0 0 0 0,0-1 0 0 0,0 1 0 0 0,0 0 0 0 0,0-1 0 0 0,0 1 0 0 0,0-1 0 0 0,0 0 0 0 0,-2-2 26 0 0,1 0 0 0 0,-1-1 0 0 0,1 1 0 0 0,1-1 0 0 0,-1 0 0 0 0,0 0 0 0 0,1 0-1 0 0,0 0 1 0 0,0 0 0 0 0,0 0 0 0 0,0 0 0 0 0,1 0 0 0 0,-1 0-26 0 0,-1-11 89 0 0,-5-24 321 0 0,2-1 1 0 0,2 1-1 0 0,1-36-410 0 0,1 5 151 0 0,-2-42-151 0 0,6-8 0 0 0,0 85 157 0 0,2 1-1 0 0,4-15-156 0 0,-4 25 121 0 0,-2 12-29 0 0,1 1-1 0 0,0-1 1 0 0,1 0 0 0 0,0 1 0 0 0,1 0 0 0 0,0 1 0 0 0,0-1-1 0 0,5-4-91 0 0,-9 13 22 0 0,0-1 1 0 0,0 1-1 0 0,0 0 0 0 0,1 0 0 0 0,-1 0 0 0 0,0 0 0 0 0,1 1 0 0 0,-1-1 1 0 0,1 0-1 0 0,0 1 0 0 0,-1 0 0 0 0,1 0 0 0 0,0 0 0 0 0,0 0 0 0 0,0 0 0 0 0,0 0 1 0 0,0 1-1 0 0,0-1 0 0 0,0 1 0 0 0,0 0 0 0 0,1 0-22 0 0,1 0 31 0 0,0 0 0 0 0,-1 1-1 0 0,1-1 1 0 0,0 1 0 0 0,0 0-1 0 0,-1 1 1 0 0,1-1 0 0 0,-1 1-1 0 0,1 0 1 0 0,-1 0 0 0 0,0 0 0 0 0,1 0-1 0 0,0 2-30 0 0,7 4 53 0 0,0 1 0 0 0,-1 1 0 0 0,0 0 0 0 0,-1 0 0 0 0,0 1 0 0 0,0 0 0 0 0,-1 1 0 0 0,3 6-53 0 0,-1 1 0 0 0,0 0 0 0 0,-1 1 0 0 0,-2 0 0 0 0,0 1 0 0 0,4 17 0 0 0,2 16-23 0 0,-6-29-260 0 0,-2 0 0 0 0,-1 0 0 0 0,-1 7 283 0 0,5 128-40 0 0,-9-137 121 0 0,-2 0 1 0 0,-1 0-1 0 0,0 0 0 0 0,-2 0 0 0 0,-1-1 0 0 0,-1 0 0 0 0,-5 11-81 0 0,8-24-5 0 0,-1 0-1 0 0,0-1 0 0 0,-1 1 0 0 0,0-2 0 0 0,0 1 0 0 0,-1 0 1 0 0,0-1-1 0 0,0-1 0 0 0,-1 1 0 0 0,1-1 0 0 0,-3 1 6 0 0,3-3-5 0 0,0 0-1 0 0,-1 0 0 0 0,1 0 0 0 0,-1-1 0 0 0,0 0 0 0 0,0-1 1 0 0,0 1-1 0 0,0-2 0 0 0,0 1 0 0 0,0-1 0 0 0,-7 0 6 0 0,7-2 9 0 0,0 0 0 0 0,0 0 1 0 0,0-1-1 0 0,0 0 0 0 0,0 0 0 0 0,0-1 0 0 0,-2-1-9 0 0,-30-9 0 0 0,28 10-121 0 0,-1-1 0 0 0,-10-5 121 0 0,2 0-5860 0 0,7 2-1005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35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249 6 456 0 0,'0'0'1887'0'0,"0"0"229"0"0,0 0 99 0 0,0 0-161 0 0,0 0-770 0 0,0 0-336 0 0,0 0-70 0 0,0 0-28 0 0,0 0-72 0 0,-10-5 1882 0 0,4 5-2425 0 0,0 0-1 0 0,1 1 1 0 0,-1 0-1 0 0,0 0 1 0 0,0 1-1 0 0,1-1 1 0 0,-1 1-1 0 0,1 0 1 0 0,-1 1-1 0 0,-2 1-234 0 0,-1 1 174 0 0,1 1 1 0 0,0 0-1 0 0,0 0 0 0 0,0 1 0 0 0,-6 7-174 0 0,-6 9 93 0 0,1 1 0 0 0,1 1 0 0 0,-8 17-93 0 0,23-37 34 0 0,-6 7 27 0 0,7-10-53 0 0,0 1 0 0 0,1-1 0 0 0,-1 1 0 0 0,1-1 0 0 0,-1 1 0 0 0,1 0 1 0 0,0-1-1 0 0,0 1 0 0 0,0 0-8 0 0,-7 17 10 0 0,7-13 1 0 0,1-5 45 0 0,0-2 19 0 0,13 0-9 0 0,-4-1-73 0 0,-1-1-1 0 0,0 1 1 0 0,0-2-1 0 0,1 1 0 0 0,-1-1 1 0 0,-1 0-1 0 0,1-1 0 0 0,5-2 8 0 0,11-5-173 0 0,1 1 25 0 0,-1 0 1 0 0,0-2 0 0 0,-1-1-1 0 0,19-13 148 0 0,-27 16 0 0 0,-8 4 0 0 0,1 0 0 0 0,-1 0 0 0 0,7-7 0 0 0,9-16 0 0 0,-19 26 15 0 0,-3 2 54 0 0,-1 1-1 0 0,0 0-4 0 0,0 0 0 0 0,0 0 0 0 0,0 0 0 0 0,0 0 0 0 0,0 0 4 0 0,0 0 16 0 0,0 0 4 0 0,-1 2 0 0 0,-2 6-54 0 0,1-1 0 0 0,0 1-1 0 0,0 0 1 0 0,1 0-1 0 0,0 0 1 0 0,0 0 0 0 0,1 0-1 0 0,0 0 1 0 0,1 0-1 0 0,0 0 1 0 0,0 0 0 0 0,0 0-1 0 0,1 0 1 0 0,0 0-1 0 0,3 5-33 0 0,1 2 0 0 0,-5-12 0 0 0,0 1 0 0 0,1-1 0 0 0,-1 0 0 0 0,1 0 0 0 0,0 0 0 0 0,0 0 0 0 0,0 0 0 0 0,0 0 0 0 0,0 0 0 0 0,3 1 0 0 0,-4-3-34 0 0,0 0-1 0 0,0 0 0 0 0,0 0 1 0 0,0 0-1 0 0,1 0 0 0 0,-1 0 1 0 0,0 0-1 0 0,0-1 0 0 0,1 1 1 0 0,-1 0-1 0 0,1-1 0 0 0,-1 1 0 0 0,0-1 1 0 0,1 0-1 0 0,-1 1 0 0 0,1-1 1 0 0,-1 0-1 0 0,1 0 0 0 0,-1 0 1 0 0,1 0-1 0 0,-1 0 0 0 0,1 0 1 0 0,0-1 34 0 0,3 0-495 0 0,0-1 0 0 0,0 1 0 0 0,0-1 0 0 0,0 0 1 0 0,-1-1-1 0 0,3-1 495 0 0,7-4-1409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35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29 1376 0 0,'0'0'65'0'0,"0"0"293"0"0,0 0 1203 0 0,0 0 523 0 0,0 0 105 0 0,0 0-172 0 0,0 0-794 0 0,0 0-351 0 0,0 2-68 0 0,1 18 303 0 0,1-1 0 0 0,1 3-1107 0 0,-1-9 299 0 0,0 9 10 0 0,-1-12-181 0 0,0 0-1 0 0,1-1 1 0 0,0 1-1 0 0,0-1 1 0 0,4 7-128 0 0,2 6 41 0 0,1 0 1 0 0,1-1-1 0 0,1 0 0 0 0,1 0 1 0 0,2 1-42 0 0,16 9-143 0 0,-29-29-60 0 0,-1-2-21 0 0,2-1 146 0 0,1 1 0 0 0,-1-1 0 0 0,0 0 0 0 0,0 0 0 0 0,0 0 0 0 0,0 0 0 0 0,0 0 0 0 0,0 0 0 0 0,0-1 0 0 0,0 1 0 0 0,-1-1 0 0 0,2 0 78 0 0,3-3-256 0 0,1-1 127 0 0,-1-1-1 0 0,1 0 0 0 0,-1 0 0 0 0,0 0 1 0 0,-1-1-1 0 0,0 1 0 0 0,0-1 1 0 0,-1-1-1 0 0,0 1 0 0 0,0-1 1 0 0,0-2 129 0 0,25-91-612 0 0,-25 85 617 0 0,10-45 127 0 0,-9 18 328 0 0,-5 31 534 0 0,-2 14 221 0 0,0 7-661 0 0,-4 39-140 0 0,2 1-1 0 0,2-1 1 0 0,2 0 0 0 0,6 43-414 0 0,2 42 0 0 0,-2-19 0 0 0,-1-16 30 0 0,-5 11-30 0 0,0-55 156 0 0,0-36-1 0 0,-1-1-1 0 0,0 1 1 0 0,-2-1 0 0 0,1 1 0 0 0,-2-1 0 0 0,0 0 0 0 0,-1 0-1 0 0,-3 4-154 0 0,5-14 50 0 0,-1 0 0 0 0,0 0 0 0 0,0 0 0 0 0,0 0 1 0 0,-1-1-1 0 0,0 0 0 0 0,1 0 0 0 0,-2 0 0 0 0,1-1 0 0 0,-1 0 0 0 0,-2 1-50 0 0,4-2-2 0 0,0 0 1 0 0,0-1-1 0 0,-1 0 1 0 0,1 0 0 0 0,-1 0-1 0 0,0 0 1 0 0,1-1 0 0 0,-1 0-1 0 0,0 0 1 0 0,0 0-1 0 0,0-1 1 0 0,0 1 0 0 0,0-1-1 0 0,0 0 1 0 0,1-1-1 0 0,-2 1 2 0 0,-7-3 60 0 0,-1-1-1 0 0,0 0 0 0 0,1-1 0 0 0,0 0 0 0 0,0-1 0 0 0,0-1 0 0 0,-5-4-59 0 0,-4-3-133 0 0,0-2-1 0 0,2 0 1 0 0,-12-12 133 0 0,8 4-382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35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325 38 5064 0 0,'0'0'58'0'0,"-1"0"0"0"0,1 0 1 0 0,0 0-1 0 0,0 0 0 0 0,-1 0 0 0 0,1 0 0 0 0,0 0 1 0 0,0 0-1 0 0,-1 0 0 0 0,1 0 0 0 0,0 0 0 0 0,0 0 1 0 0,0 0-1 0 0,-1 0 0 0 0,1-1 0 0 0,0 1 1 0 0,0 0-1 0 0,0 0 0 0 0,-1 0 0 0 0,1 0 0 0 0,0-1 1 0 0,0 1-1 0 0,0 0 0 0 0,0 0 0 0 0,0 0 1 0 0,-1-1-1 0 0,1 1 0 0 0,0 0 0 0 0,0 0 0 0 0,0 0 1 0 0,0-1-1 0 0,0 1 0 0 0,0 0 0 0 0,0 0 0 0 0,0-1 1 0 0,0 1-1 0 0,0 0 0 0 0,0 0 0 0 0,0-1 1 0 0,0 1-1 0 0,0 0 0 0 0,0 0 0 0 0,0 0 0 0 0,0-1 1 0 0,0 1-1 0 0,0 0 0 0 0,0 0 0 0 0,1-1 1 0 0,-1 1-59 0 0,0 0 105 0 0,0 0 0 0 0,0 0 0 0 0,0 0 1 0 0,0-1-1 0 0,0 1 0 0 0,0 0 0 0 0,0 0 1 0 0,0 0-1 0 0,0 0 0 0 0,0 0 1 0 0,0-1-1 0 0,0 1 0 0 0,0 0 0 0 0,0 0 1 0 0,0 0-1 0 0,0 0 0 0 0,0 0 1 0 0,0-1-1 0 0,0 1 0 0 0,0 0 0 0 0,0 0 1 0 0,0 0-1 0 0,0 0 0 0 0,0 0 0 0 0,0-1 1 0 0,0 1-1 0 0,0 0 0 0 0,0 0 1 0 0,0 0-1 0 0,0 0 0 0 0,0 0 0 0 0,0-1 1 0 0,-1 1-1 0 0,1 0 0 0 0,0 0 1 0 0,0 0-1 0 0,0 0 0 0 0,0 0 0 0 0,0 0 1 0 0,0 0-1 0 0,-1 0-105 0 0,1-1 747 0 0,-6-11 2679 0 0,5 11-3250 0 0,0 0 0 0 0,0 0-1 0 0,-1 0 1 0 0,1 0 0 0 0,0 0-1 0 0,-1 0 1 0 0,1 1 0 0 0,-1-1-1 0 0,1 0 1 0 0,-1 1 0 0 0,0-1-1 0 0,1 1 1 0 0,-1-1 0 0 0,1 1-1 0 0,-1 0 1 0 0,-1 0-176 0 0,-31 0 1538 0 0,18 1-1035 0 0,-121 3 1766 0 0,116-4-2341 0 0,1 1 0 0 0,-1 2 0 0 0,-8 1 72 0 0,29-4 8 0 0,0 0 0 0 0,-1 0 0 0 0,1 0 0 0 0,-1 0 0 0 0,1 0 0 0 0,0 1 0 0 0,-1-1 0 0 0,1 0 0 0 0,0 0-1 0 0,-1 0 1 0 0,1 1 0 0 0,0-1 0 0 0,-1 0 0 0 0,1 0 0 0 0,0 1 0 0 0,-1-1 0 0 0,1 0 0 0 0,0 1 0 0 0,0-1 0 0 0,-1 0 0 0 0,1 1-1 0 0,0-1 1 0 0,0 0 0 0 0,0 1 0 0 0,0-1 0 0 0,-1 1 0 0 0,1-1 0 0 0,0 0 0 0 0,0 1 0 0 0,0-1 0 0 0,0 1 0 0 0,0-1 0 0 0,0 0-1 0 0,0 1 1 0 0,0-1-8 0 0,5 17 130 0 0,-2-7-255 0 0,0 14 107 0 0,-2-13 18 0 0,-1-9 0 0 0,1-1 0 0 0,-1 1 0 0 0,0 0 0 0 0,0 0 0 0 0,0 0 0 0 0,-1 0 0 0 0,1 0 0 0 0,0 0 0 0 0,-1 1 0 0 0,1-1 0 0 0,-1 1 0 0 0,1-1 0 0 0,-1 1 0 0 0,1-1 0 0 0,0 1 0 0 0,0-1 0 0 0,1 3 0 0 0,-2 16 0 0 0,0-10 0 0 0,0 0 0 0 0,0 1 0 0 0,1 9 0 0 0,0-8 0 0 0,2 27 80 0 0,3 3-64 0 0,-5-34-16 0 0,0-7 0 0 0,0 0 0 0 0,0 0 0 0 0,0 0 0 0 0,0 0 0 0 0,0 1 0 0 0,-1-1 0 0 0,1 0 0 0 0,-1 0 0 0 0,1 0 0 0 0,-1 0 0 0 0,0 0 0 0 0,1 1 0 0 0,-1-1 0 0 0,0 1 0 0 0,1-1 0 0 0,0 1 0 0 0,0-1 0 0 0,-1 1 0 0 0,1 0 0 0 0,1-1 0 0 0,-1 1 0 0 0,-1 1 3 0 0,0-3-8 0 0,1 0 0 0 0,0 0 0 0 0,-1 0-1 0 0,1 0 1 0 0,0 1 0 0 0,-1-1 0 0 0,1 0 0 0 0,0 0 0 0 0,0 0-1 0 0,0 0 1 0 0,0 1 0 0 0,0-1 0 0 0,0 0 0 0 0,0 0-1 0 0,1 0 1 0 0,-1 1 5 0 0,2 1 0 0 0,-7 9 148 0 0,5-11-213 0 0,10 10 20 0 0,-7-8 62 0 0,-1 0 0 0 0,1 0 0 0 0,0 0 0 0 0,0 0 0 0 0,0 0 0 0 0,1-1 1 0 0,-1 1-1 0 0,0-1 0 0 0,1 0 0 0 0,0 0 0 0 0,-1 0 0 0 0,1-1 0 0 0,0 1 1 0 0,0-1-1 0 0,0 0 0 0 0,0 0 0 0 0,0 0 0 0 0,0-1 0 0 0,2 1-17 0 0,8 0-1282 0 0,1 0 0 0 0,-1-1-1 0 0,1 0 1 0 0,13-3 1282 0 0,-16 1-6961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08:17:44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116 141 11632 0 0,'1'1'113'0'0,"1"-1"0"0"0,0 1 1 0 0,0-1-1 0 0,0 1 0 0 0,-1-1 1 0 0,1 0-1 0 0,0 1 1 0 0,0-1-1 0 0,0 0 0 0 0,0 0 1 0 0,0 0-1 0 0,0-1 0 0 0,-1 1 1 0 0,1 0-1 0 0,0-1 0 0 0,0 1 1 0 0,0-1-1 0 0,-1 0 1 0 0,1 1-1 0 0,0-1 0 0 0,-1 0 1 0 0,1 0-1 0 0,0 0 0 0 0,-1 0 1 0 0,2-2-114 0 0,1 0 357 0 0,0 0 0 0 0,0-1 1 0 0,0 1-1 0 0,0-1 1 0 0,-1 0-1 0 0,1 0 0 0 0,-1-1 1 0 0,2-2-358 0 0,-5 5 32 0 0,1-1 0 0 0,0 1 1 0 0,-1 0-1 0 0,1 0 0 0 0,-1 0 1 0 0,0 0-1 0 0,0 0 0 0 0,1 0 1 0 0,-1-1-1 0 0,-1 1 0 0 0,1 0 0 0 0,0 0 1 0 0,-1 0-1 0 0,1 0 0 0 0,-1 0 1 0 0,1-1-1 0 0,-1 1 0 0 0,0 0 1 0 0,0 0-1 0 0,0 1 0 0 0,0-1 1 0 0,-1-1-33 0 0,0-1 89 0 0,-1 0 1 0 0,0 0-1 0 0,0 0 1 0 0,0 1 0 0 0,-1-1-1 0 0,1 1 1 0 0,-1 0-1 0 0,0 0 1 0 0,-1-1-90 0 0,3 2 45 0 0,0 1-1 0 0,-1 0 1 0 0,1 0 0 0 0,0 0 0 0 0,0 0-1 0 0,-1 0 1 0 0,1 1 0 0 0,-1-1-1 0 0,1 1 1 0 0,-1-1 0 0 0,1 1-1 0 0,-1 0 1 0 0,1 0 0 0 0,-1 0 0 0 0,1 0-1 0 0,-1 0 1 0 0,0 1-45 0 0,0 0 84 0 0,-1 0 1 0 0,1 0-1 0 0,0 1 1 0 0,-1-1-1 0 0,1 1 1 0 0,0 0-1 0 0,0 0 1 0 0,0 0-1 0 0,0 0 1 0 0,0 1-1 0 0,0-1-84 0 0,-5 7 158 0 0,1-1 0 0 0,-1 1 0 0 0,2 1 0 0 0,-1-1 0 0 0,1 1 0 0 0,-4 10-158 0 0,5-11 83 0 0,2 0 0 0 0,-1 1 0 0 0,1-1 0 0 0,1 1 0 0 0,0 0 0 0 0,0 0 0 0 0,1 0 0 0 0,0 0 0 0 0,0 0-1 0 0,2 0 1 0 0,0 6-83 0 0,-1-10 48 0 0,1 0 0 0 0,0 0 0 0 0,0 0 0 0 0,1 0 0 0 0,0 0 0 0 0,0 0 0 0 0,0-1 0 0 0,0 1 0 0 0,1 0 0 0 0,0-1 0 0 0,1 0 0 0 0,-1 0 0 0 0,1 0 0 0 0,0 0 0 0 0,0-1 0 0 0,0 1 0 0 0,1-1 0 0 0,-1 0 0 0 0,3 1-48 0 0,-1-2-125 0 0,-1 0 0 0 0,1-1 0 0 0,0 0 0 0 0,0 0-1 0 0,0-1 1 0 0,-1 1 0 0 0,2-1 0 0 0,-1-1 0 0 0,0 1 0 0 0,0-1 0 0 0,0 0-1 0 0,0 0 1 0 0,0-1 0 0 0,0 0 0 0 0,0 0 0 0 0,1 0 125 0 0,10-2-1654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35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 0 8288 0 0,'0'0'381'0'0,"-1"1"-6"0"0,-8 2 4182 0 0,-1 0 0 0 0,-1 0 0 0 0,-3 0-4557 0 0,-31 4 3520 0 0,32-6-3829 0 0,0 1 0 0 0,0 0 1 0 0,0 1-1 0 0,0 0 0 0 0,-9 5 309 0 0,16-5-1716 0 0,1 0-3796 0 0,2 0-2007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35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1 10592 0 0,'0'0'488'0'0,"0"0"-12"0"0,-12 0-32 0 0,2 1 2521 0 0,4-1-1465 0 0,0 0 0 0 0,0 1 0 0 0,-1 0 0 0 0,1 1 0 0 0,0-1-1500 0 0,3 0 176 0 0,1 0 0 0 0,0 0 0 0 0,0 0 0 0 0,0 1 0 0 0,-1-1 0 0 0,1 0 0 0 0,1 1 0 0 0,-1-1 0 0 0,0 1 0 0 0,0 0 0 0 0,0 0 0 0 0,1 0 0 0 0,-1-1 0 0 0,0 3-176 0 0,-9 13 423 0 0,-1 0 1 0 0,0-2-1 0 0,-11 12-423 0 0,-32 38-5841 0 0,53-62-1701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35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263 316 2760 0 0,'0'0'231'0'0,"0"0"1"0"0,0 1 0 0 0,1-1-1 0 0,-1 0 1 0 0,0 0-1 0 0,0 0 1 0 0,0-1-1 0 0,0 1 1 0 0,1 0 0 0 0,-1 0-1 0 0,0 0 1 0 0,0 0-1 0 0,0 0 1 0 0,1 0-1 0 0,-1 0 1 0 0,0 0 0 0 0,0 0-1 0 0,0 0 1 0 0,0 0-1 0 0,1-1 1 0 0,-1 1-1 0 0,0 0 1 0 0,0 0 0 0 0,0 0-1 0 0,0 0 1 0 0,0 0-1 0 0,1-1 1 0 0,-1 1-1 0 0,0 0 1 0 0,0 0 0 0 0,0 0-1 0 0,0 0 1 0 0,0-1-1 0 0,0 1 1 0 0,0 0-1 0 0,0 0 1 0 0,0 0 0 0 0,0-1-1 0 0,0 1 1 0 0,0 0-1 0 0,0 0 1 0 0,0 0-1 0 0,0-1 1 0 0,0 1-1 0 0,0 0 1 0 0,0 0-232 0 0,-6-14 5443 0 0,-15-11-2092 0 0,-43-43-431 0 0,48 52-3013 0 0,-82-86 1780 0 0,79 79-4484 0 0,1 0 0 0 0,-2-6 2797 0 0,14 19-7814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35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94 109 17359 0 0,'0'0'396'0'0,"3"14"1096"0"0,1 16 287 0 0,1 19-1779 0 0,-3 72 445 0 0,-2-119-453 0 0,1 13 8 0 0,-1-9 0 0 0,0 1 0 0 0,0 0 0 0 0,0-1 0 0 0,0 1 0 0 0,-1-1 0 0 0,0 1 0 0 0,-1-1 0 0 0,0 1 0 0 0,-1 3 0 0 0,3-10 2 0 0,0 1-1 0 0,0-1 0 0 0,0 0 0 0 0,-1 1 1 0 0,1-1-1 0 0,0 0 0 0 0,0 1 0 0 0,0-1 1 0 0,-1 0-1 0 0,1 0 0 0 0,0 1 0 0 0,0-1 1 0 0,-1 0-1 0 0,1 0 0 0 0,0 1 0 0 0,-1-1 1 0 0,1 0-1 0 0,0 0 0 0 0,-1 0 0 0 0,1 0 1 0 0,0 0-1 0 0,-1 0 0 0 0,1 1 0 0 0,0-1 1 0 0,-1 0-1 0 0,1 0 0 0 0,-1 0 0 0 0,1 0 1 0 0,0 0-1 0 0,-1 0 0 0 0,1 0 0 0 0,-1 0-1 0 0,-10-9 149 0 0,-6-16-2 0 0,7 6-79 0 0,0-1 0 0 0,2 0 0 0 0,0-1 0 0 0,1 0 0 0 0,1 0 0 0 0,1-2-68 0 0,2 8 0 0 0,1-1 0 0 0,0 0 1 0 0,1 1-1 0 0,1-1 0 0 0,1 0 0 0 0,0 0 0 0 0,2-6 0 0 0,-2 17 8 0 0,0-1 0 0 0,0 1 0 0 0,0 0 0 0 0,1 0 0 0 0,0-1 0 0 0,0 1 0 0 0,0 0 0 0 0,1 1 0 0 0,0-1 0 0 0,0 0 0 0 0,0 1 0 0 0,0-1 0 0 0,1 1-1 0 0,0 0 1 0 0,0 0 0 0 0,0 1 0 0 0,0-1 0 0 0,0 1 0 0 0,1 0 0 0 0,-1 0 0 0 0,1 0 0 0 0,5-1-8 0 0,-7 3 18 0 0,0 0-1 0 0,0 1 1 0 0,1-1-1 0 0,-1 1 1 0 0,0 0-1 0 0,1 0 0 0 0,-1 0 1 0 0,0 0-1 0 0,1 1 1 0 0,-1-1-1 0 0,0 1 1 0 0,0 0-1 0 0,1 0 1 0 0,-1 0-1 0 0,0 0 1 0 0,0 1-1 0 0,0-1 0 0 0,0 1 1 0 0,0 0-1 0 0,-1 0 1 0 0,2 1-18 0 0,2 1 87 0 0,0 1 1 0 0,-1 0-1 0 0,0 0 0 0 0,0 0 1 0 0,0 0-1 0 0,0 1 1 0 0,-1 0-1 0 0,0 0 1 0 0,1 3-88 0 0,-3-6 27 0 0,-1 0 1 0 0,1-1 0 0 0,-1 1 0 0 0,0 0 0 0 0,0 0 0 0 0,-1 0 0 0 0,1 0-1 0 0,0 0 1 0 0,-1 0 0 0 0,0 0 0 0 0,0 0 0 0 0,0 0 0 0 0,0 3-28 0 0,-1-5-14 0 0,1 1 1 0 0,-1 0 0 0 0,1-1 0 0 0,-1 1-1 0 0,0 0 1 0 0,0-1 0 0 0,0 1 0 0 0,0-1-1 0 0,0 0 1 0 0,0 1 0 0 0,0-1 0 0 0,-1 0-1 0 0,1 0 1 0 0,0 1 0 0 0,-1-1 0 0 0,1 0-1 0 0,-1 0 1 0 0,1-1 0 0 0,-1 1 0 0 0,1 0-1 0 0,-1 0 1 0 0,0-1 0 0 0,0 1 0 0 0,0-1 13 0 0,-5 2-42 0 0,1 0 1 0 0,-1 0-1 0 0,0-1 1 0 0,0 0-1 0 0,0 0 1 0 0,0-1-1 0 0,-1 0 1 0 0,1 0-1 0 0,0 0 1 0 0,-6-2 41 0 0,6 0-825 0 0,0 1-1 0 0,1-2 1 0 0,-1 1 0 0 0,-1-1 825 0 0,1-1-7233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35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3224 0 0,'15'2'1702'0'0,"-13"-2"-1002"0"0,-1 1 0 0 0,0-1 0 0 0,0 1 0 0 0,0-1 0 0 0,0 1 0 0 0,0 0 0 0 0,0-1-1 0 0,0 1 1 0 0,0 0 0 0 0,0 0 0 0 0,0 0 0 0 0,0 0 0 0 0,0 0-700 0 0,1 1 920 0 0,-1 0 1 0 0,0 0-1 0 0,0 0 0 0 0,-1-1 1 0 0,1 1-1 0 0,0 0 0 0 0,-1 0 1 0 0,1 1-921 0 0,2 13-1385 0 0,-1 23 2337 0 0,-2-28-898 0 0,1 0 0 0 0,0 0-1 0 0,1 0 1 0 0,0-1-1 0 0,1 4-53 0 0,2 7-2286 0 0,-4-16 1028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35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75 15488 0 0,'0'0'712'0'0,"0"0"-17"0"0,1-17 596 0 0,0-3 3034 0 0,-1 17-4119 0 0,0 0 0 0 0,0 0 0 0 0,0 0 0 0 0,0 0 0 0 0,1-1 0 0 0,0 1 0 0 0,0-1-206 0 0,2-7-1680 0 0,-3 11 702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35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 14368 0 0,'3'19'1560'0'0,"14"63"2400"0"0,-8-48-3999 0 0,6 12 39 0 0,-15-45-14 0 0,0 0-1 0 0,1 0 1 0 0,-1 0 0 0 0,0-1 0 0 0,1 1 0 0 0,-1 0 0 0 0,1 0-1 0 0,-1 0 1 0 0,1 0 0 0 0,-1 0 0 0 0,1-1 0 0 0,-1 1 0 0 0,1 0 0 0 0,0 0 14 0 0,0-1 11 0 0,-1-1 1 0 0,0 1 0 0 0,0 0 0 0 0,0 0 0 0 0,1-1 0 0 0,-1 1-1 0 0,0 0 1 0 0,0 0 0 0 0,0-1 0 0 0,1 1 0 0 0,-1 0 0 0 0,0-1-1 0 0,0 1 1 0 0,0 0 0 0 0,0-1 0 0 0,0 1 0 0 0,0 0 0 0 0,0-1 0 0 0,0 1-1 0 0,0 0 1 0 0,0-1 0 0 0,0 1 0 0 0,0 0 0 0 0,0-1 0 0 0,0 1-12 0 0,-1-31 468 0 0,1 30-445 0 0,-2-24 446 0 0,1 1-1 0 0,2-23-468 0 0,-1 40 37 0 0,1 1 0 0 0,0-1 0 0 0,0 1 0 0 0,0-1 0 0 0,1 1 0 0 0,0 0 0 0 0,1-1 0 0 0,-1 1 0 0 0,1 0 0 0 0,0 0-1 0 0,1 1 1 0 0,-1-1 0 0 0,3-1-37 0 0,-5 6 22 0 0,0 0-1 0 0,0 0 0 0 0,0 0 1 0 0,1 0-1 0 0,-1 0 1 0 0,0 0-1 0 0,1 0 0 0 0,-1 0 1 0 0,0 1-1 0 0,1-1 1 0 0,-1 1-1 0 0,1-1 0 0 0,-1 1 1 0 0,1 0-1 0 0,-1-1 0 0 0,1 1 1 0 0,-1 0-1 0 0,1 0 1 0 0,0 0-1 0 0,-1 0 0 0 0,1 0 1 0 0,-1 1-1 0 0,1-1 1 0 0,-1 0-1 0 0,1 1 0 0 0,-1-1 1 0 0,1 1-1 0 0,-1-1 0 0 0,0 1 1 0 0,1 0-22 0 0,6 3-164 0 0,0 1 0 0 0,0 0 0 0 0,-1 0 0 0 0,7 6 164 0 0,-5-4-890 0 0,-1-2-750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3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1 920 0 0,'-1'2'3256'0'0,"-3"11"12215"0"0,3-9-13437 0 0,0-2-3405 0 0,-12 16 4582 0 0,6-8-2534 0 0,0-1-1 0 0,1 1 1 0 0,0 3-677 0 0,4-10 13 0 0,1 0 1 0 0,-1 1 0 0 0,1-1-1 0 0,0 1 1 0 0,0 0 0 0 0,1-1 0 0 0,-1 1-1 0 0,1 0 1 0 0,-1 0 0 0 0,1-1-1 0 0,1 1 1 0 0,-1 0-14 0 0,0 2-5 0 0,1-1-1 0 0,0 0 0 0 0,1 1 1 0 0,-1-1-1 0 0,1 2 6 0 0,-1-7-22 0 0,-1 1-1 0 0,0-1 1 0 0,0 1 0 0 0,0 0-1 0 0,1-1 1 0 0,-1 1-1 0 0,0-1 1 0 0,0 1 0 0 0,1 0-1 0 0,-1-1 1 0 0,1 1-1 0 0,-1-1 1 0 0,0 1 0 0 0,1-1-1 0 0,-1 0 1 0 0,1 1-1 0 0,-1-1 1 0 0,1 1 0 0 0,-1-1-1 0 0,1 0 1 0 0,0 1-1 0 0,-1-1 1 0 0,1 0 0 0 0,-1 0-1 0 0,1 1 1 0 0,0-1-1 0 0,-1 0 1 0 0,1 0 0 0 0,-1 0-1 0 0,1 0 1 0 0,0 0-1 0 0,-1 0 1 0 0,1 0 0 0 0,0 0-1 0 0,-1 0 1 0 0,1 0-1 0 0,0 0 1 0 0,-1 0 0 0 0,1 0-1 0 0,-1-1 1 0 0,1 1-1 0 0,0 0 1 0 0,-1 0 0 0 0,1-1-1 0 0,-1 1 1 0 0,1-1-1 0 0,-1 1 1 0 0,1 0 0 0 0,-1-1-1 0 0,1 1 23 0 0,8-9-405 0 0,0 0-1 0 0,0-1 0 0 0,-1 0 1 0 0,0-1-1 0 0,-1 1 1 0 0,0-1-1 0 0,-1-1 1 0 0,1-1 405 0 0,3-6-204 0 0,-8 16 227 0 0,-2 2 96 0 0,0 1 45 0 0,0 0 10 0 0,0 0 24 0 0,3 3 19 0 0,-1 0 0 0 0,-1 1 1 0 0,1-1-1 0 0,0 1 0 0 0,-1 0 0 0 0,0-1 1 0 0,0 1-1 0 0,1 3-217 0 0,1 4 312 0 0,4 15-243 0 0,-6-18 260 0 0,2 1 1 0 0,0 0-1 0 0,0-1 1 0 0,3 7-330 0 0,-5-13-134 0 0,1 1 0 0 0,-1-1 0 0 0,1 1 0 0 0,0-1 0 0 0,0 0 0 0 0,0 1 0 0 0,0-1 1 0 0,1 0-1 0 0,-1 0 0 0 0,0-1 0 0 0,1 1 0 0 0,-1 0 0 0 0,1-1 0 0 0,0 1 0 0 0,0-1 0 0 0,0 0 134 0 0,8 0-2503 0 0,-4-4-3125 0 0,-2 0-836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35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10136 0 0,'0'0'777'0'0,"10"-17"7708"0"0,-10 17-8354 0 0,1 0 0 0 0,-1 0 1 0 0,0 0-1 0 0,1 0 0 0 0,-1-1 0 0 0,0 1 0 0 0,0 0 0 0 0,1 0 1 0 0,-1 0-1 0 0,0 0 0 0 0,1 0 0 0 0,-1 0 0 0 0,0 0 0 0 0,1 0 1 0 0,-1 0-1 0 0,0 0 0 0 0,0 0 0 0 0,1 0 0 0 0,-1 0 1 0 0,0 0-1 0 0,1 0 0 0 0,-1 0 0 0 0,0 0 0 0 0,1 0 0 0 0,-1 0 1 0 0,0 1-1 0 0,0-1 0 0 0,1 0 0 0 0,-1 0 0 0 0,0 0 0 0 0,0 1-131 0 0,6 9 1178 0 0,-2 13-845 0 0,-5 8 232 0 0,-2 1 1 0 0,-5 21-566 0 0,2-21 530 0 0,2-1 1 0 0,1 24-531 0 0,3-46-21 0 0,-1 9-598 0 0,2 0-1 0 0,0-1 1 0 0,3 13 619 0 0,-3-24-260 0 0,1-1 0 0 0,-1 1 1 0 0,1-1-1 0 0,0 0 0 0 0,0 0 1 0 0,1 0-1 0 0,0 0 0 0 0,0 0 0 0 0,0 0 1 0 0,0-1-1 0 0,1 1 0 0 0,-1-1 0 0 0,4 3 260 0 0,-3-4-5518 0 0,3-1-1563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35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210 77 10592 0 0,'0'0'818'0'0,"-17"-5"3814"0"0,5 1-2206 0 0,-31-11 2216 0 0,-23-7-3203 0 0,18 5-1245 0 0,29 7-2496 0 0,15 6 1028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08:17:44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27 8752 0 0,'-2'14'936'0'0,"-2"3"110"0"0,0 1 0 0 0,2 0 1 0 0,0 0-1 0 0,1 0 1 0 0,1 10-1047 0 0,3 12 5295 0 0,7 38-5295 0 0,-7-68 519 0 0,1-16-393 0 0,1-21-223 0 0,-4 24 141 0 0,1-17 50 0 0,1-21-94 0 0,-3 26 96 0 0,1-1 1 0 0,1 1 0 0 0,1-1-1 0 0,0 0-96 0 0,0 6 197 0 0,0 0 0 0 0,0 0-1 0 0,1 1 1 0 0,0-1-1 0 0,1 1 1 0 0,0 0 0 0 0,1 0-197 0 0,-5 7 35 0 0,1-1 0 0 0,0 0 1 0 0,0 1-1 0 0,0 0 0 0 0,1-1 1 0 0,-1 1-1 0 0,1 0 0 0 0,-1 0 1 0 0,1 1-1 0 0,0-1 0 0 0,-1 0 0 0 0,1 1 1 0 0,0 0-1 0 0,0-1 0 0 0,0 1 1 0 0,0 0-1 0 0,0 1 0 0 0,0-1 1 0 0,1 1-1 0 0,-1-1 0 0 0,0 1 1 0 0,0 0-1 0 0,0 0 0 0 0,2 0-35 0 0,14 3-474 0 0,0 1 0 0 0,0 1 0 0 0,15 6 474 0 0,-21-7-1352 0 0,2 1-6153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35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14912 0 0,'0'0'686'0'0,"0"0"-15"0"0,0 0-313 0 0,0 0 282 0 0,-10 17 3340 0 0,9 8-2746 0 0,1-6-935 0 0,0 0 0 0 0,2 11-299 0 0,2 4 83 0 0,-4-21-628 0 0,2-1-1 0 0,0 1 1 0 0,3 10 545 0 0,-4-18-1261 0 0,-1-1-61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35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1 131 16815 0 0,'3'-5'194'0'0,"-1"0"-1"0"0,1-1 0 0 0,-1 0 0 0 0,-1 1 0 0 0,1-1 1 0 0,-1 0-1 0 0,0 0 0 0 0,0 0 0 0 0,0 0 0 0 0,-1-1-193 0 0,0 2 171 0 0,0-1-1 0 0,1 1 0 0 0,0-1 0 0 0,0 1 0 0 0,0-1 0 0 0,0 1 0 0 0,1 0 0 0 0,0 0 1 0 0,0 0-1 0 0,3-5-170 0 0,-2 7-922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35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161 274 6448 0 0,'23'5'336'0'0,"-20"-5"324"0"0,0 0 0 0 0,0 0 0 0 0,0 0 0 0 0,0 0 0 0 0,0 0 0 0 0,0-1 0 0 0,0 1 0 0 0,0-1 0 0 0,2 0-660 0 0,-3 0 462 0 0,0 0 1 0 0,-1 0-1 0 0,1 0 0 0 0,0 0 0 0 0,0 0 0 0 0,0 0 0 0 0,-1-1 1 0 0,1 1-1 0 0,0-1 0 0 0,-1 1 0 0 0,0-1 0 0 0,1 1 0 0 0,0-2-462 0 0,-1 0 66 0 0,1 0-1 0 0,-1 1 0 0 0,1-1 1 0 0,-1 0-1 0 0,0 0 1 0 0,0 0-1 0 0,0 0-65 0 0,1-9 224 0 0,-1 1 0 0 0,0-1 1 0 0,0 1-1 0 0,-2-1 0 0 0,1 0 0 0 0,-1 1 0 0 0,-1-1 0 0 0,0 1 0 0 0,-3-9-224 0 0,3 13 103 0 0,0 1 0 0 0,0-1 0 0 0,-1 1 0 0 0,0 0-1 0 0,-1 0 1 0 0,1 0 0 0 0,-1 0 0 0 0,0 0 0 0 0,-1 1-1 0 0,1 0 1 0 0,-1 0 0 0 0,-1-1-103 0 0,3 3 88 0 0,-1 0 0 0 0,0 0 0 0 0,1 0 0 0 0,-1 0-1 0 0,0 1 1 0 0,0-1 0 0 0,-1 1 0 0 0,1 0 0 0 0,0 0 0 0 0,-1 1 0 0 0,1-1 0 0 0,-1 1 0 0 0,0 0 0 0 0,1 0-1 0 0,-1 1 1 0 0,0-1 0 0 0,-4 1-88 0 0,4 1 49 0 0,0 0 0 0 0,1 0 0 0 0,-1 1 0 0 0,0 0 0 0 0,1-1-1 0 0,-1 2 1 0 0,1-1 0 0 0,0 0 0 0 0,0 1 0 0 0,0 0 0 0 0,0 0 0 0 0,0 0-1 0 0,0 0 1 0 0,1 1 0 0 0,0-1 0 0 0,-1 1 0 0 0,1 0 0 0 0,1 0 0 0 0,-1 0-1 0 0,0 1-48 0 0,-2 4 27 0 0,0 0-1 0 0,1 1 1 0 0,0-1 0 0 0,0 1-1 0 0,1 0 1 0 0,0 0-1 0 0,1 0 1 0 0,0 0-1 0 0,1 1-26 0 0,0-4-36 0 0,1 0 0 0 0,1 0 0 0 0,-1 0 0 0 0,1 1 0 0 0,0-1 0 0 0,1 0 0 0 0,-1 0 0 0 0,1 0 0 0 0,2 4 36 0 0,-1-6-752 0 0,-1 1-1 0 0,1-1 0 0 0,0 0 0 0 0,0 0 1 0 0,1 0-1 0 0,-1 0 0 0 0,2 1 753 0 0,4 2-7278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35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6912 0 0,'0'0'314'0'0,"5"14"116"0"0,9 23 7348 0 0,-10-29-7353 0 0,-1 1 0 0 0,0 0-1 0 0,0 0 1 0 0,-1 0 0 0 0,1 9-425 0 0,3 47 167 0 0,-6-63-141 0 0,1 16-56 0 0,-1-1-1 0 0,0 1 0 0 0,-2-1 1 0 0,-1 11 30 0 0,7-64-74 0 0,-3 18 304 0 0,1-1 0 0 0,1 1-1 0 0,0 0 1 0 0,4-7-230 0 0,-4 16 180 0 0,-1 1 127 0 0,1 0-1 0 0,0 0 1 0 0,0 0 0 0 0,1 0-1 0 0,0 0 1 0 0,1 1 0 0 0,-1-1-1 0 0,1 1 1 0 0,1 1 0 0 0,2-4-307 0 0,-8 10 66 0 0,1-1 0 0 0,-1 1-1 0 0,1-1 1 0 0,-1 1 0 0 0,1 0 0 0 0,-1-1 0 0 0,1 1 0 0 0,-1 0 0 0 0,1-1 0 0 0,0 1 0 0 0,-1 0 0 0 0,1 0 0 0 0,-1-1 0 0 0,1 1 0 0 0,0 0 0 0 0,-1 0-1 0 0,1 0 1 0 0,-1 0 0 0 0,1 0 0 0 0,0 0 0 0 0,-1 0 0 0 0,1 0 0 0 0,0 0 0 0 0,-1 0 0 0 0,1 0 0 0 0,0 0 0 0 0,-1 1-66 0 0,2-1 79 0 0,-1 1 1 0 0,0 0 0 0 0,0 0-1 0 0,0-1 1 0 0,0 1-1 0 0,0 0 1 0 0,0 0 0 0 0,-1 0-1 0 0,1 0 1 0 0,0 0 0 0 0,0 1-1 0 0,-1-1 1 0 0,1 0-80 0 0,2 5 218 0 0,0 1-1 0 0,0 0 1 0 0,-1 0 0 0 0,1 3-218 0 0,15 54 767 0 0,14 59-2872 0 0,-29-112 355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7:35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23 5528 0 0,'0'0'249'0'0,"0"0"-1"0"0,0 0 45 0 0,0 0 763 0 0,0 0 352 0 0,0 0 68 0 0,0 0-76 0 0,0 0-388 0 0,0 0-168 0 0,0 0-38 0 0,0 0-57 0 0,0 0-213 0 0,-3 8 3386 0 0,-1-7-3729 0 0,0 0 0 0 0,0 0-1 0 0,0-1 1 0 0,0 1-1 0 0,0-1 1 0 0,0 0-1 0 0,0 0 1 0 0,0-1 0 0 0,0 1-1 0 0,0-1 1 0 0,0 0-1 0 0,0 0 1 0 0,-1 0-193 0 0,-13-5-206 0 0,0-1 1 0 0,-5-3 205 0 0,12 5-679 0 0,6 3-823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30T11:48:00.382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2162 0 3328,'0'0'1600,"0"0"-608,0 0 224,0 0-32,0 0 32,0 1-192,0 1-64,-2 1-544,0 1 96,-3 2 128,-1 0-160,-2 0 64,-1 2-128,-1 0 0,-2 1-32,-2 1 64,-1 0-96,-3 0-33,-2 0-127,-3 1 32,-2 0-64,-2 2 0,0 1-96,-2 3-64,1 2 96,1 2 0,3 0-32,2 1 32,1 3-128,1 0 0,1 1 32,1 0 0,0 0 0,-2 2 64,-1-1 32,-1 0 32,0 0-160,0-3 32,-2 0-64,1-2 0,-1 0 64,1 0 64,-2-1-32,1 2-32,-1 0 32,0 2-32,0 2 0,-1 2 64,2 3-96,0 1 0,2 1 32,0-1 64,0 0-32,0-1-32,2-2 32,0-2-32,1-1-96,1-1 64,1 0 96,1 2 32,0 1-128,1 3 32,-2 4 0,1 3 64,-1 3-96,-1 2-64,-1 1 64,0-1 64,-1-2 0,-1-4-32,1-3 32,-2-3-32,1-3 0,0 0 64,1-1-96,0 2 0,0 1 32,2 3 0,-1 3 0,1 3 0,0 2 0,0 0 64,2-1-32,0-1-32,2-2-64,-1-3 32,2-1 32,0-2 64,1 0-96,1 0 0,0 2 32,0 2 0,0 2 0,0 2 0,-1-1 0,0 1 64,-2-1-96,0-1 0,0-2 32,0-4 64,2-3-32,1-5-32,-1-1 96,-2 1 64,-2 0-224,-2 1-96,0 2 224,-1 1 96,1 3-224,-1 2 0,0 2-64,0 1 64,0 1 32,2 0 32,0-2 0,1-2 0,0-3 0,2-3 0,1-3 0,0-2 0,1-4 0,1-2 64,0-2-32,1-2-32,0-2 32,1-1-32,0-1-96,0 0 64,0 0-192,2 1 0,-1 1-256,1 1-95,0 0-385,-1 0-192,2-1-544,0 1-192,1 1-1536,0-2-3872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48:22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1 213 7056 0 0,'0'0'157'0'0,"0"0"23"0"0,0 0 12 0 0,6-16 4783 0 0,-1-7-1119 0 0,-1 1-1465 0 0,3 4-892 0 0,-7 15-1393 0 0,1 0 0 0 0,0 0 0 0 0,0 1 0 0 0,0-1 0 0 0,1 1 0 0 0,-1-1 0 0 0,1 1 0 0 0,-1-1 0 0 0,1 1-1 0 0,0 0 1 0 0,2-2-106 0 0,12-13 690 0 0,-12 13-355 0 0,0 0 1 0 0,0 0 0 0 0,0 0-1 0 0,5-2-335 0 0,21-17 237 0 0,4-2 350 0 0,-31 23-502 0 0,1 0-1 0 0,-1 1 1 0 0,1-1-1 0 0,0 0 0 0 0,-1 1 1 0 0,1 0-1 0 0,0 0 1 0 0,0 0-1 0 0,0 1 1 0 0,0-1-1 0 0,0 1 1 0 0,0 0-1 0 0,0 0 0 0 0,0 0 1 0 0,0 0-1 0 0,0 1 1 0 0,0 0-1 0 0,0 0 1 0 0,-1 0-1 0 0,1 0 1 0 0,3 2-85 0 0,-2 0 20 0 0,0-1 0 0 0,-1 1 0 0 0,1 1 1 0 0,-1-1-1 0 0,0 1 0 0 0,0 0 1 0 0,0-1-1 0 0,-1 2 0 0 0,0-1 1 0 0,1 0-1 0 0,-1 1 0 0 0,-1-1 1 0 0,1 1-1 0 0,-1 0 0 0 0,0 0 0 0 0,0 0 1 0 0,0 0-1 0 0,0 1-20 0 0,2 9-4 0 0,-1 0-1 0 0,0-1 1 0 0,0 1-1 0 0,-2 0 1 0 0,0 1-1 0 0,-1 0 5 0 0,1 9-59 0 0,-1-2 122 0 0,-1 1 1 0 0,-3 22-64 0 0,3-38-77 0 0,0-1 0 0 0,-1 1 0 0 0,-1-1 0 0 0,1 1 0 0 0,-1-1 0 0 0,0 0 0 0 0,-1 0 0 0 0,0 0 0 0 0,0 0 0 0 0,-5 5 77 0 0,5-6 155 0 0,-4 4-86 0 0,0-1-1 0 0,0 0 1 0 0,-1 0 0 0 0,-5 5-69 0 0,-19 17 0 0 0,19-17 0 0 0,8-7 1 0 0,2-3-14 0 0,0 0 1 0 0,1-1 0 0 0,-1 1 0 0 0,-1-1 0 0 0,1 0 0 0 0,-2 1 12 0 0,-16 11 11 0 0,21-12-22 0 0,3-1 22 0 0,-3 0 17 0 0,0-2-99 0 0,1 1 58 0 0,0-1-1 0 0,0 1 1 0 0,0-1-1 0 0,0 0 1 0 0,0 1-1 0 0,0-1 1 0 0,0 1-1 0 0,0-1 1 0 0,-1 0-1 0 0,1 1 1 0 0,0-1-1 0 0,0 1 1 0 0,0-1-1 0 0,-1 0 1 0 0,1 1-1 0 0,0-1 1 0 0,0 0-1 0 0,-1 1 1 0 0,1-1-1 0 0,0 0 1 0 0,-1 1-1 0 0,1-1 1 0 0,0 0-1 0 0,-1 0 1 0 0,1 0-1 0 0,-1 1 1 0 0,1-1-1 0 0,0 0 1 0 0,-1 0-1 0 0,1 0 1 0 0,-1 0-1 0 0,1 0 14 0 0,-4 2 0 0 0,4-2 3 0 0,0 1 0 0 0,0-1 1 0 0,0 0-1 0 0,0 0 0 0 0,0 0 0 0 0,0 1 0 0 0,0-1 0 0 0,0 0 0 0 0,0 0 0 0 0,0 0 0 0 0,0 0 1 0 0,0 1-1 0 0,0-1 0 0 0,0 0 0 0 0,0 0 0 0 0,0 0 0 0 0,0 0 0 0 0,0 1 0 0 0,0-1 0 0 0,0 0 1 0 0,1 0-1 0 0,-1 0 0 0 0,0 0 0 0 0,0 1 0 0 0,0-1 0 0 0,0 0 0 0 0,0 0 0 0 0,0 0 0 0 0,1 0 1 0 0,-1 0-1 0 0,0 0 0 0 0,0 0 0 0 0,0 1-3 0 0,0-1 132 0 0,0 0 17 0 0,1 1-22 0 0,3 1-108 0 0,-1 1-1 0 0,1-1 1 0 0,0 0 0 0 0,0 0-1 0 0,0 0 1 0 0,0 0 0 0 0,1-1 0 0 0,-1 1-1 0 0,0-1 1 0 0,1 0 0 0 0,-1-1-1 0 0,1 1 1 0 0,3-1-19 0 0,4 2 22 0 0,6-1-22 0 0,-1 0 0 0 0,0-1 0 0 0,8-1 0 0 0,14 0 0 0 0,6-1 0 0 0,-23 1 0 0 0,0 1 0 0 0,1 1 0 0 0,10 2 0 0 0,118 28-628 0 0,-145-31-210 0 0,-4 0-1882 0 0,-2-3 1114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11:51:59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3224 0 0,'0'0'457'0'0,"0"0"711"0"0,0 0 311 0 0,0 0 66 0 0,0 0-93 0 0,0 0-447 0 0,0 0-195 0 0,0 0-40 0 0,0 0 2 0 0,0 0 43 0 0,0 0 17 0 0,0 0 7 0 0,0 0-30 0 0,0 0-129 0 0,0 0-59 0 0,0 0-12 0 0,0 0-22 0 0,0 0-90 0 0,19 16 1699 0 0,-9-12-1834 0 0,-1-1 1 0 0,1 0-1 0 0,0 0 0 0 0,1-1 0 0 0,-1 0 0 0 0,5-1-362 0 0,25 6 739 0 0,-21-5-654 0 0,-1 0 0 0 0,1-1 0 0 0,15-2-85 0 0,-12 1 44 0 0,86 2-119 0 0,84 14 75 0 0,-168-13 62 0 0,0 1-14 0 0,0-1 0 0 0,-1-2 0 0 0,1 0 0 0 0,6-2-48 0 0,0-5 197 0 0,-23 4-150 0 0,-1 1-1 0 0,0 0 0 0 0,0 0 0 0 0,1 0 0 0 0,-1 1 0 0 0,0 0 1 0 0,1 0-1 0 0,-1 0 0 0 0,1 1-46 0 0,15 5 75 0 0,-17-4-74 0 0,1-1-1 0 0,-1 0 0 0 0,1 0 1 0 0,-1 0-1 0 0,1 0 0 0 0,2-1 0 0 0,35 7-69 0 0,-41-6 58 0 0,-7 2 11 0 0,4-2 4 0 0,1 0-1 0 0,-1 0 0 0 0,0 0 1 0 0,1 0-1 0 0,-1 0 1 0 0,1 0-1 0 0,0 0 0 0 0,-1 0 1 0 0,1 0-1 0 0,0 0 0 0 0,0 0 1 0 0,0 1-1 0 0,0-1 1 0 0,0 0-1 0 0,0 0 0 0 0,0 0 1 0 0,0 0-1 0 0,0 1-3 0 0,0-1 3 0 0,0 27-3 0 0,0-25 0 0 0,1 0 0 0 0,-1 0 0 0 0,0 0 0 0 0,0 0 0 0 0,0 1 0 0 0,-1-1 0 0 0,1 0 0 0 0,-1 0 0 0 0,0 0 0 0 0,0 0 0 0 0,-1 2 0 0 0,-13 49 0 0 0,-1-8 0 0 0,2 1 0 0 0,2 1 0 0 0,-5 36 0 0 0,8 44 0 0 0,5-6 0 0 0,-4-25 0 0 0,4 40 0 0 0,2 69 54 0 0,-1-158-52 0 0,3 0 1 0 0,1 0 0 0 0,2 0-1 0 0,6 21-2 0 0,4 52 0 0 0,13 61 0 0 0,-4-53 0 0 0,-16-87 0 0 0,-4-23 0 0 0,1 1 0 0 0,1-1 0 0 0,3 7 0 0 0,-5-15 0 0 0,1 0 0 0 0,-1 1 0 0 0,-1 0 0 0 0,0-1 0 0 0,-1 5 0 0 0,0-2 0 0 0,1 0 0 0 0,1 0 0 0 0,1 5 0 0 0,-1-12-2 0 0,0 2-11 0 0,0 0 0 0 0,0 0 0 0 0,-1 0 0 0 0,0 0 0 0 0,-1 1 0 0 0,0-1 13 0 0,2 29-50 0 0,-1-31 33 0 0,0 0-1 0 0,-1 0 1 0 0,0 0-1 0 0,0 0 1 0 0,0 0 0 0 0,-2 4 17 0 0,-3 38-128 0 0,4-36 66 0 0,0-1 1 0 0,-1 0 0 0 0,0 0-1 0 0,-1 1 62 0 0,-16 103-336 0 0,17-106 305 0 0,0 0-1 0 0,0 1 1 0 0,2-1-1 0 0,-1 8 32 0 0,-2 24-60 0 0,1-24 32 0 0,1 0 1 0 0,1 0 0 0 0,0 1 27 0 0,0 31-36 0 0,0-40 36 0 0,0 1 0 0 0,1-1 0 0 0,1 1 0 0 0,0 2 0 0 0,0-3 0 0 0,-1 0 0 0 0,0 0 0 0 0,0 0 0 0 0,-1 5 0 0 0,5 78-53 0 0,-11 20 42 0 0,1-93 11 0 0,4-17 0 0 0,0 0 0 0 0,0-1 0 0 0,1 1 0 0 0,-1 0 0 0 0,1-1 0 0 0,-1 1 0 0 0,1 0 0 0 0,0-1 0 0 0,0 2 0 0 0,1 6 0 0 0,-1 0 0 0 0,0 1 0 0 0,-1-1 0 0 0,0 0 0 0 0,-2 6 0 0 0,8 39 11 0 0,-9-42 18 0 0,3-13-28 0 0,1 0 0 0 0,0 1 0 0 0,-1-1-1 0 0,1 1 1 0 0,0-1 0 0 0,0 1 0 0 0,-1-1 0 0 0,1 1 0 0 0,0-1-1 0 0,0 1 1 0 0,0-1 0 0 0,0 1 0 0 0,0-1 0 0 0,0 1 0 0 0,0-1-1 0 0,0 1 1 0 0,0-1 0 0 0,0 1 0 0 0,0-1 0 0 0,0 1 0 0 0,0-1-1 0 0,0 1 1 0 0,0-1 0 0 0,1 1 0 0 0,-1-1 0 0 0,0 1 0 0 0,0-1-1 0 0,0 1 1 0 0,1-1-1 0 0,-1 2 6 0 0,1-1-3 0 0,-1 0 0 0 0,0 0 0 0 0,0 0 0 0 0,1 1 0 0 0,-1-1 0 0 0,1 0 0 0 0,-1 0 1 0 0,1 0-1 0 0,-1 0 0 0 0,1 0 0 0 0,0 0 0 0 0,-1 0 0 0 0,1 0 0 0 0,0-1 0 0 0,0 1 0 0 0,0 0 0 0 0,-1 0 0 0 0,1-1 0 0 0,1 2-3 0 0,0-2 0 0 0,-1 0 0 0 0,-1 0 0 0 0,1 0 0 0 0,-1 0 0 0 0,1 0 0 0 0,0 0 0 0 0,-1 1 0 0 0,1-1 0 0 0,-1 0 0 0 0,1 0 0 0 0,-1 1 0 0 0,1-1 0 0 0,-1 0 0 0 0,1 1 0 0 0,-1-1 0 0 0,1 1 0 0 0,-1-1 0 0 0,1 1 0 0 0,-1-1 0 0 0,0 1 0 0 0,1-1 0 0 0,-1 1 0 0 0,0-1 0 0 0,1 1 0 0 0,-1-1 0 0 0,0 1 0 0 0,0-1 0 0 0,1 1 0 0 0,-1-1 0 0 0,0 1 0 0 0,0 0 0 0 0,0-1 0 0 0,0 5 0 0 0,-5-1 0 0 0,3-3 0 0 0,2-1 0 0 0,-1 0 0 0 0,1 0 0 0 0,0 0 0 0 0,0 0 0 0 0,0 1 0 0 0,0-1 0 0 0,-1 0 0 0 0,1 0 0 0 0,0 0 0 0 0,0 0 0 0 0,0 1 0 0 0,0-1 0 0 0,0 0 0 0 0,0 0 0 0 0,-1 0 0 0 0,1 1 0 0 0,0-1 0 0 0,0 0 0 0 0,0 0 0 0 0,0 0 0 0 0,0 1 0 0 0,0-1 0 0 0,0 0 0 0 0,0 0 0 0 0,0 0 0 0 0,0 1 0 0 0,0-1 0 0 0,0 0 0 0 0,0 0 0 0 0,0 1 0 0 0,0-1 0 0 0,0 0 0 0 0,0 0 0 0 0,0 0 0 0 0,1 1 0 0 0,-1-1 0 0 0,0 0 0 0 0,0 0 0 0 0,0 0 0 0 0,0 1 0 0 0,0-1 0 0 0,0 0 0 0 0,1 0 0 0 0,-1 0 0 0 0,0 0 0 0 0,0 0 0 0 0,0 1 0 0 0,0-1 0 0 0,1 0 0 0 0,3 10 0 0 0,-3-9 0 0 0,-1-1 0 0 0,0 0 0 0 0,0 1 0 0 0,0-1 0 0 0,0 1 0 0 0,0-1 0 0 0,0 1 0 0 0,0-1 0 0 0,0 0 0 0 0,0 1 0 0 0,0-1 0 0 0,0 1 0 0 0,0-1 0 0 0,0 0 0 0 0,0 1 0 0 0,0-1 0 0 0,0 1 0 0 0,0-1 0 0 0,-1 0 0 0 0,1 1 0 0 0,0-1 0 0 0,0 1 0 0 0,0-1 0 0 0,-1 0 0 0 0,1 1 0 0 0,0-1 0 0 0,0 0 0 0 0,-1 1 0 0 0,1-1 0 0 0,0 0 0 0 0,-1 0 0 0 0,1 1 0 0 0,-1-1 0 0 0,-3 4 0 0 0,3 0 0 0 0,1-3 0 0 0,0 1 0 0 0,1-1 0 0 0,-1 0 0 0 0,1 1 0 0 0,-1-1 0 0 0,1 0 0 0 0,-1 0 0 0 0,1 0 0 0 0,0 0 0 0 0,0 0 0 0 0,-1 0 0 0 0,1 0 0 0 0,0 0 0 0 0,0 0 0 0 0,0 0 0 0 0,0 0 0 0 0,0 0 0 0 0,0 0 0 0 0,1-1 0 0 0,-1 1 0 0 0,-1-1 0 0 0,1 1 0 0 0,-1-1 0 0 0,1 1 0 0 0,-1-1 0 0 0,1 1 0 0 0,-1 0 0 0 0,1-1 0 0 0,-1 1 0 0 0,1-1 0 0 0,-1 1 0 0 0,0 0 0 0 0,1-1 0 0 0,-1 1 0 0 0,0 0 0 0 0,0 0 0 0 0,0-1 0 0 0,1 1 0 0 0,-1 0 0 0 0,0 0 0 0 0,0-1 0 0 0,0 1 0 0 0,0 0 0 0 0,0 0 0 0 0,0-1 0 0 0,-1 2 0 0 0,-8 14-144 0 0,10-15 91 0 0,2 2 42 0 0,-3 2 11 0 0,5-2 0 0 0,-1 0 0 0 0,-8 0 0 0 0,1-2 0 0 0,1 0 0 0 0,11 10 0 0 0,-11-9-10 0 0,-6 0 2 0 0,1 0 0 0 0,-1 0 1 0 0,0-1-1 0 0,0 0 1 0 0,1 0-1 0 0,-1-1 0 0 0,-3 0 8 0 0,-148 15-64 0 0,158-15 64 0 0,-101 1-168 0 0,-38 6 168 0 0,96-3-469 0 0,18-2-472 0 0,1 1 1 0 0,-7 2 940 0 0,14-1-1122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1T07:02:20.847"/>
    </inkml:context>
    <inkml:brush xml:id="br0">
      <inkml:brushProperty name="width" value="0.08819" units="cm"/>
      <inkml:brushProperty name="height" value="0.08819" units="cm"/>
      <inkml:brushProperty name="color" value="#004F8B"/>
    </inkml:brush>
  </inkml:definitions>
  <inkml:trace contextRef="#ctx0" brushRef="#br0">700 765 1920,'0'0'256,"0"1"0,0-1-1,-1 1 1,1-1 0,0 1 0,0-1 0,0 1-1,0-1 1,0 1 0,0-1 0,0 0 0,0 1-1,1-1 1,-1 1 0,0-1 0,0 1-1,0-1 1,0 1 0,1-1-256,-1 2 596,1 0 0,0-1 0,0 1 0,-1-1 0,2 2-596,-1-2 242,1 0 1,-1 0 0,0 0-1,1 0 1,-1 0-1,1-1 1,-1 1 0,1 0-1,-1-1 1,1 1 0,0-1-1,-1 1 1,1-1-1,0 0 1,-1 0 0,1 1-1,0-1 1,-1-1-243,5 1 463,0 0 0,0-1-1,0 0 1,3-1-463,-3 0 107,0 0-1,0 0 1,-1-1-1,1 1 1,-1-1-1,0 0 1,0-1-1,0 1 1,0-1-1,0 0 1,-1-1-1,0 1 1,3-4-107,4-7 144,0-1 1,-1 1 0,7-17-145,-11 19 25,0 0 1,0-1 0,-1 0-1,-1 0 1,1-5-26,4-33-48,1-38 48,-8 61 178,-2 1 1,0-1 0,-2 1-1,-4-22-178,2 27 254,-3-7-254,4 19 31,-1 0 0,0 0 0,-4-6-31,7 14 4,-1 0 0,0 0 0,1 0-1,-1 0 1,0 1 0,0-1 0,-1 1 0,1 0-1,0-1 1,-1 1 0,1 0 0,-1 0 0,0 1-1,-1-1-3,-3-2-24,0 1-1,-1 0 0,0 1 0,1 0 0,-9-1 25,-4 0-52,-16 0 52,7 3 11,-1 1-1,-3 2-10,18-2 27,-80 10-16,84-9 14,0 0 0,1 0 0,0 2 0,-8 2-25,13-4-13,-1 1 0,1-1 0,1 1 0,-1 0 1,0 1-1,1-1 0,-1 1 0,1 0 0,-3 4 13,-4 7-29,0 1 0,2 0-1,-4 8 30,3-7-147,1-1-133,0 0 194,0 1-1,-3 10 87,10-20-75,0-1 0,0 1 0,1 0 0,0 1 75,-2 28-356,3-22 341,0-1 0,1 1 0,1-1 0,0 1 0,0-1 1,1 0-1,1 0 0,1 0 0,0 0 0,6 12 15,53 98-235,-60-116 164,0-1 0,0 1 0,0-1 0,1-1 0,0 1 0,1 0 71,-2-2 5,0 0 0,0-1 1,1 0-1,-1 0 0,1 0 0,0-1 1,-1 1-1,6 0-5,-2 0 39,0 0 0,1-1 0,-1 0 0,1-1 0,-1 0 0,1 0 0,-1-1 0,1 0 0,0-1-1,2 0-38,-4-1-431,1 0 0,0-1 0,-1 0 0,1 0 0,5-4 431,11-4-3044,-22 10 2139,1 0 0,0-1 0,-1 0 0,1 1 0,-1-1 0,0 0 1,0 0-1,1 0 0,-1-1 905,6-6-2384</inkml:trace>
  <inkml:trace contextRef="#ctx0" brushRef="#br0" timeOffset="1">678 798 3328,'-1'-1'553,"0"-1"4480,1 1-1463,0 3-2222,0-1-1804,-2 10 1160,2 88-516,0-56-3896,0-43 604</inkml:trace>
  <inkml:trace contextRef="#ctx0" brushRef="#br0" timeOffset="2">805 2006 5248,'1'1'232,"-1"-1"0,1 1 0,-1 0 0,1-1 0,-1 1 0,1 0 0,0-1 0,-1 1 0,1-1 0,0 1 0,-1-1 0,1 1 0,0-1 0,0 0-232,3 3 506,-1-1-315,0-1-1,0 1 0,2 0-190,5 3 149,-8-4-73,1 1 143,0-1-1,1 1 1,-1 0-1,0-1 1,1 0-1,3 1-218,-6-2 40,0 0-1,0 0 1,0 0 0,0 0-1,0-1 1,0 1-1,0 0 1,1 0 0,-1-1-1,0 1 1,0-1-40,12-6-264,-8 4-153,-3 1-62,0 1-1,0-1 1,2-1 479,1-3-6055,-5 5 4060</inkml:trace>
  <inkml:trace contextRef="#ctx0" brushRef="#br0" timeOffset="3">587 2052 3072,'0'0'976,"0"0"-507,0 0 171,0 0 192,0 3 629,0 7-241,0 1-1,-1 0 1,-2 8-1220,-5 29 1064,0 33-1064,7-76-8,0 27 294,1 8-286,0-14-409,1-27-2289,1-2-86</inkml:trace>
  <inkml:trace contextRef="#ctx0" brushRef="#br0" timeOffset="4">562 2319 5376,'-1'1'615,"1"0"0,-1 0 0,1 0 0,-1 0 0,1 0 0,-1 0 0,0-1 0,1 1 0,-1 0-615,0 0 73,0 0 0,0-1 0,0 1 0,1-1 0,-1 0 0,0 1 0,0-1 0,0 1 0,0-1 0,0 0 0,0 0 0,0 0 0,0 1 0,0-1 1,0 0-1,0 0-73,-13-1 810,1 0 1,0-1 0,-8-3-811,15 4 41,-1 0 0,0 0 1,0 1-1,0-1-41,6 1-44,1 0 0,-1 1 0,1-1 0,0 0 0,-1-1 0,1 1 1,-1 0-1,1 0 0,-1 0 0,1 0 0,0 0 0,-1 0 44,1-1-260,-1 1-1,1 0 1,0-1-1,0 1 1,0 0-1,0-1 1,0 1-1,0 0 1,-1-1 0,1 1-1,0 0 1,0-1-1,0 1 1,0 0-1,0-1 1,0 1-1,0 0 261,0-4-2970</inkml:trace>
  <inkml:trace contextRef="#ctx0" brushRef="#br0" timeOffset="5">867 2024 3328,'5'11'2159,"-4"-9"-1895,0 0-1,-1 0 1,1 0 0,0 0 0,-1 0 0,1 0-1,-1 0 1,0 0 0,1 1-264,-2 19 2075,-1 10-2075,1-23-29,1-1-1,0 0 1,1 5 29,4 25-313,-2-15 111,3 13-56,-3-20 207,-2-10-174,-1-1 0,1 1-1,-1 0 1,-1 0 225,1 7-2966,0 1-1335,0 5 6421,1-17 2600,2 0-3346,2-1-572,13 3 1142,-8-2-1068,-1 0 0,2 0-876,4-1 211,15 2-1494,13-1 1283,-35-2-2352</inkml:trace>
  <inkml:trace contextRef="#ctx0" brushRef="#br0" timeOffset="6">679 401 4992,'-1'2'1920,"1"-2"-1504,0 1 960,0-1 320,0 0-320,0 0-64,0 0-608,0 0-256,0 0-288,0 0-128,0 0 0,0 0-672,1 0-288,1-1-1440,-2-1-608,0 2 128</inkml:trace>
  <inkml:trace contextRef="#ctx0" brushRef="#br0" timeOffset="7">802 311 6144,'-3'-3'2368,"3"4"-1856,-1-1 384,1 0 64,0 0-160,0 0 0,0 0-160,0 0-64,0 0-320,0 0-224,0 0-64,0 0-320,-2 0-96,1 0-832,-2 0-288</inkml:trace>
  <inkml:trace contextRef="#ctx0" brushRef="#br0" timeOffset="8">576 291 5376,'-8'-5'2112,"5"4"-1664,0 0 960,3 1 288,0 0-224,0 2 0,1 3-768,2 0-256,2 0-288,0-1-1376,-1-2-544,-3-5-2112</inkml:trace>
  <inkml:trace contextRef="#ctx0" brushRef="#br0" timeOffset="9">1098 1470 5632,'7'0'3457,"-6"0"-3218,1 0 1,-1 1-1,0-1 0,1 0 0,-1 0 0,0-1 0,1 1 0,-1 0 0,0 0 0,1-1 1,-1 1-1,0-1 0,1 1 0,-1-1-239,2-1 85,1 0 133,1-1 0,-1 0 0,0 0 0,-1 0 0,1 0 0,0-1 0,0 0-218,21-31 378,2-3-735,-25 36 134,0-1 1,1 1 0,-1 0-1,3-2 223,-4 4-212,0-1 0,-1 0-1,1 1 1,0-1 0,0 1 0,1-1-1,-1 1 1,0 0 0,0-1 0,0 1-1,0 0 1,0 0 0,0 0 0,1 0 212,4 1-2976</inkml:trace>
  <inkml:trace contextRef="#ctx0" brushRef="#br0" timeOffset="10">200 1423 4480,'-1'-2'725,"0"0"1,0 0-1,0 0 1,0 0-1,1 0 1,-1 0-1,1-1-725,-3-7 612,-2-3-271,3 5 40,-2 0-1,1 1 1,-2-3-381,0 2 146,-1-1 0,0 1 0,-3-3-146,2 3-2950,-7-6 2950,5 6-4624,4 5 2027</inkml:trace>
  <inkml:trace contextRef="#ctx0" brushRef="#br0" timeOffset="11">174 1339 4480,'0'0'1445,"0"1"-395,1-1 1809,-1 1-2698,1 0 0,-1 0 0,1 0 0,-1 0 0,0 0 0,1 0 1,-1 1-1,0-1 0,1 0 0,-1 0 0,0 0 0,0 0 0,0 0 0,0 0 0,0 0 0,-1 1 0,1-1 0,0 0 0,0 0 0,-1 0 0,1 0 0,0 0 0,-1 0 0,1 0 0,-1 0 0,0 0-161,-2 3 17,0 0 0,0 0 0,-1-1 0,1 0 1,-2 1-18,1-1-61,0 1 0,0 1 1,-1 0 60,-35 42-1483,38-45 1315,-1 1 0,0 0-1,1-1 1,-1 0 0,0 1 0,0-1-1,-1 0 1,1-1 0,-1 2 168,4-3-104,-3 1-161,1-1-1,0 1 1,0 0 0,-1-1 265,-3 0-4169,5 0 1679,1 0 634</inkml:trace>
  <inkml:trace contextRef="#ctx0" brushRef="#br0" timeOffset="12">30 1487 1664,'0'0'77,"0"0"0,-1 1-1,1-1 1,0 0 0,0 0 0,0 1-1,0-1 1,0 0 0,0 0 0,0 1 0,0-1-1,0 0 1,0 1 0,0-1-77,-2 5 888,-10 11 1858,12-15-2687,-1-1 0,1 0 1,0 1-1,0-1 0,0 1 0,-1-1 0,1 1 1,0 0-1,0-1 0,0 1 0,0-1-59,-1 3 277,1 0-181,0-1 0,-1 0 1,1 0-1,0 0 0,0 0 0,1 3-96,-1 2 271,0-6-276,0 0-1,0 0 1,0 0 0,0 0-1,0 0 1,1 1 0,-1-1-1,0 0 1,0 0 0,1 0-1,-1 0 1,1 0 0,-1 0-1,1 0 1,0 0 5,-1 0 5,0-1 0,1 1 0,-1-1 0,1 1 0,-1 0 0,1-1 0,-1 1 0,1-1 0,-1 1 0,1-1 0,-1 0 0,1 1 0,0-1 0,-1 0 0,1 1 0,0-1 0,-1 0 0,1 1 0,0-1 0,0 0 0,-1 0 0,1 0 0,0 0 0,-1 0 0,1 0 0,0 0 0,0 0 0,-1 0 0,1 0 0,0 0 0,0-1 0,0 1-5,12-5 726,-11 4-658,1 0 0,-1 1 0,0-1 1,0 0-1,0 0 0,0 0 0,0-1 1,0 1-1,0 0 0,0-1-68,2-2 249,0-1-1,-1 1 1,1 0-1,-1-1 1,3-4-249,-6 8 19,0 0 1,1 0 0,-1 0-1,0-1 1,0 1-1,0 0 1,1 0 0,-1 0-1,-1 0 1,1 0 0,0 0-1,0 0 1,0-1 0,-1 0-20,1 2-11,0-1 0,0 0 1,-1 0-1,1 1 1,0-1-1,-1 0 1,1 1-1,0-1 1,-1 0-1,1 1 0,-1-1 1,1 1-1,-1-1 1,1 0-1,-1 1 1,0-1-1,1 1 1,-1 0-1,0-1 0,1 1 1,-1 0-1,0-1 11,1 1-18,-1 0-1,1 0 0,-1 0 0,1 0 0,-1 0 0,1 0 0,-1 0 1,1 0-1,-1 1 0,1-1 0,-1 0 0,1 0 0,-1 0 1,1 0-1,0 1 19,-8 3-513,5-2 220,-7 5-948,7-4 1005,-1-1 0,0 0 1,0 1-1,0-1 0,0-1 0,-2 2 236,5-3 7,1 0-1,-1 0 1,1 0-1,-1 0 1,0 0-1,1 0 1,-1 0-1,0 0 1,1 0-1,-1 0 1,1 0-1,-1-1 1,1 1-1,-1 0 1,0 0-1,1-1 1,-1 1-1,1 0 1,-1-1 0,1 1-1,-1 0 1,1-1-1,-1 1 1,1-1-1,0 1 1,-1-1-1,1 1 1,0-1-1,-1 0-6,1 1-377,0-1 0,-1 1-1,1-1 1,0 0 0,0 1 0,-1-1-1,1 1 1,0-1 0,0 0 0,0 0 377,0-3-2059</inkml:trace>
  <inkml:trace contextRef="#ctx0" brushRef="#br0" timeOffset="13">27 1512 3072,'0'1'328,"0"0"1,0-1-1,-1 1 1,1 0 0,0 0-1,0-1 1,-1 1-1,1 0 1,-1-1-1,1 1 1,-1 0-329,1 0 106,-1-1 0,1 1 0,0-1 0,-1 0 1,1 1-1,0-1 0,-1 0 0,1 1 0,-1-1 1,1 0-1,0 1 0,-1-1 0,1 0 0,-1 0 1,1 0-1,-1 1 0,1-1 0,-1 0-106,1 0 11,0 0 0,-1 0 0,1 0 0,0 0 1,0 0-1,-1-1 0,1 1 0,0 0 0,0 0 0,0 0 0,-1 0 0,1 0 0,0 0 1,0-1-1,0 1 0,-1 0 0,1 0 0,0 0 0,0-1 0,0 1 0,0 0 0,0 0 1,0 0-1,-1-1 0,1 1 0,0 0 0,0 0 0,0-1 0,0 1 0,0 0 0,0 0 0,0 0 1,0-1-1,0 1-11,0-11 114,0 8 45,1 2-98,-1 0 0,0 0 0,0 0 1,1 0-1,-1 0 0,0-1 1,1 1-1,-1 0 0,1 0 0,0 0 1,-1 1-1,1-2-61,1-1 237,1 1-1,-1-1 1,2-1-237,4-2 103,1 0 0,0 0 1,6-2-104,9-7 63,-7 5 5,-4 1-130,5-3 62,-15 9-216,1 0 0,0 0 0,-1-1 0,0 1 0,0-1 0,2-2 216,-1 0-445,0 0 0,1-4 445,-4 8-565,0-1-1,-1 1 1,1 0-1,0-1 1,-1 1 0,1-1-1,-1 1 1,0-3 565,0 1-2443</inkml:trace>
  <inkml:trace contextRef="#ctx0" brushRef="#br0" timeOffset="14">72 1389 1792,'6'-7'927,"-1"1"-1,2 0 1,-1 0 0,4-3-927,-6 6 365,12-9 1301,-16 12-1639,0 0 0,0 0-1,0 0 1,0 0-1,0 0 1,0 0 0,0 0-1,0 0 1,0 0-1,0 0 1,0 0 0,1 0-1,-1 0 1,0 0-1,0 0 1,0 0 0,0 0-1,0 0 1,0 0-1,0 0 1,0 0 0,0 0-1,0 0 1,0 0-1,0 0 1,0 0-1,0 0 1,0 0 0,0 0-1,0 0 1,0 0-1,0 0 1,0 0 0,0 0-1,0 0 1,0 0-1,0 0 1,0 0 0,0 0-1,0 0 1,0 0-1,0 0 1,0 0 0,0 0-1,0 0 1,0 0-1,0 0 1,0 0 0,0 0-1,0 0 1,0 0-27,1 4 454,-3 3-78,0-2-168,-1 1-1,0-1 1,0 0 0,0 1 0,-1-1-1,0-1 1,-3 4-208,-7 6 356,-12 9-356,11-10 3,10-8-14,0 1 1,0-1-1,0 1 0,0 2 11,-1 0-2789,-2 5 2789,5-9-4133,3-4 1552</inkml:trace>
  <inkml:trace contextRef="#ctx0" brushRef="#br0" timeOffset="15">171 1327 3456,'1'-1'240,"-1"1"1,0 0 0,0-1-1,0 1 1,0 0-1,0 0 1,1-1-1,-1 1 1,0 0-1,0 0 1,0-1-1,1 1 1,-1 0 0,0 0-1,0 0 1,1 0-1,-1-1 1,0 1-1,0 0 1,1 0-1,-1 0 1,0 0-1,0 0 1,1 0 0,-1 0-1,0 0 1,1 0-1,-1 0 1,0 0-241,0 1 1200,-1 3-878,-1 1 0,1-1 0,-1 0 0,-1 0 1,1 0-1,-1 1-322,1-3 99,-3 6 7,0 0 1,-1 0 0,0-1-1,-1 0 1,0 0 0,-3 2-107,-10 7 24,-26 24 69,30-26-162,10-9-168,-1 1-1,-2 3 238,9-8-90,-1-1 1,1 1-1,-1 0 1,1 0-1,-1 0 0,1 0 1,-1 0-1,1 0 1,0 0-1,0 0 0,-1 0 1,1 0-1,0 0 90,0 15-549,1-8 450,-1-5 81,0-2 5,0-1-1,0 1 1,0 0 0,0 0 0,0 0 0,0 0 0,0 0 0,0 0-1,1 0 1,-1 0 13,0 0 38,2 0-140,-2-1 95,1 0 0,0 1 0,-1-1 0,1 0 0,0 0 0,0 0 0,-1 0 0,1 0 0,0 0 0,-1 0 0,1 0 0,0 0 0,-1 0 0,1 0 0,0 0 0,0 0 7,12-5-325,-10 4 122,-1 0-87,0-1 0,1 1-1,-1 0 1,0-1 0,1 0 290,2-3-245,10-3 167,-12 6 81,0 1 1,0-1-1,0 0 1,0 0-1,0 0 0,-1 0 1,1-1-1,-1 1 0,2-2-3,-4 3 10,1 0 0,-1 0 0,0 0 0,0 0 0,1 1 0,-1-1 0,0 0 0,0 0 0,0 0-1,0 0 1,0 0 0,0 0 0,0 0-10,0-2 351,0 2-185,3 7 223,-1-1-442,-1-3-30,0-1 0,-1 1 0,1 0 0,0 0 0,-1 0-1,1 0 1,-1 1 83,0-3-501,0 0-171,0 0-336,1 0-331,0-1-623</inkml:trace>
  <inkml:trace contextRef="#ctx0" brushRef="#br0" timeOffset="16">101 1485 4096,'0'0'188,"-1"0"1,1 0-1,0 0 1,-1-1-1,1 1 1,0 0-1,-1 0 0,1 0 1,0 0-1,-1 0 1,1 0-1,-1 0 1,1 0-1,0 0 1,-1 0-1,1 0 0,0 0 1,-1 0-1,1 0 1,0 0-1,-1 0 1,1 1-189,-1-1 105,0 1 0,0-1 0,0 1 1,0-1-1,1 1 0,-1 0 1,0-1-1,0 2-105,-1 0-40,0 0-1,1 0 1,-1 1 0,1-1 0,-1 0-1,1 1 41,-1 3 196,0 0 0,0 1 0,0-1 0,1 0 0,0 1 0,0-1 0,1 1-1,0-1 1,0 1 0,0-1 0,2 5-196,-2-9 22,0-1 1,1 0-1,-1 1 0,0-1 0,1 0 1,0 1-1,-1-1 0,1 0 0,0 0 1,-1 1-1,1-1 0,0 0 1,0 0-23,-1-1 11,1 1 1,-1-1-1,1 0 1,-1 1 0,1-1-1,-1 0 1,1 0-1,-1 1 1,1-1-1,-1 0 1,1 0 0,-1 0-1,1 0 1,-1 0-1,1 1 1,-1-1 0,1 0-1,0 0 1,-1 0-1,1-1 1,-1 1 0,1 0-1,-1 0 1,1 0-1,-1 0 1,1 0-1,-1-1 1,1 1 0,-1 0-1,1 0 1,-1-1-1,1 1 1,-1 0-12,2-2 20,0 1 0,0-1 0,-1 0-1,1 1 1,-1-1 0,1 0 0,-1 0 0,0 0 0,0 0-20,3-6 50,3-5-50,-6 9 11,0 2 13,1-2 28,0 0 0,-1 0 1,0-1-1,1 1-52,-2 2 44,0 1 1,0-1-1,0 1 1,0-1-1,0 1 1,0 0-1,0-1 0,0 1 1,-1-1-1,1 1 1,0-1-1,-1 1 1,0-2-45,1 3 54,-1-1 1,1 0-1,-1 0 0,1 1 1,-1-1-1,1 0 1,-1 1-1,0-1 1,1 1-1,-1-1 1,0 1-1,1-1 1,-1 1-1,0-1 1,0 1-1,1 0 0,-1 0 1,0-1-1,0 1 1,0 0-1,0 0-54,0 0 29,1-1-1,-1 1 1,0 0 0,0 0-1,1 1 1,-1-1-1,0 0 1,1 0-1,-1 0 1,0 0-1,1 1 1,-1-1-1,1 0 1,-1 0 0,0 1-1,1-1 1,-1 0-1,1 1 1,-1-1-1,1 1 1,-1-1-1,1 1 1,-1-1 0,1 1-1,-1-1 1,1 1-1,0 0-28,-1 0 30,0 1-1,0 0 0,1 0 1,-1 0-1,1 0 0,-1-1 0,1 1 1,0 0-1,0 0 0,0 2-29,0 2-32,1 1-1,0 3 33,0-5-20,0-2-14,-1 0 0,1 0 0,0 0 0,1 3 34,-1-5-32,-1 0 0,1 0 0,0 0-1,-1 0 1,1 0 0,0 0 0,-1 0 0,1 0-1,0 0 1,0 0 0,0 0 0,0-1 0,1 1 32,-2 0-45,0-1 1,1 0-1,-1 0 1,0 0-1,1 0 1,-1 0 0,0 1-1,1-1 1,-1 0-1,0 0 1,1 0-1,-1 0 1,1 0-1,-1 0 1,0 0 0,1 0-1,-1 0 1,0-1-1,1 1 1,-1 0-1,1 0 45,-1 0-114,1-1-1,0 1 0,-1-1 0,1 1 0,0-1 0,-1 1 0,1-1 1,-1 1-1,1-1 0,-1 0 115,2-1-452,-1-1 0,0 1-1,0 0 1,0-1 0,0 1 0,0-1 452,2-10-2901</inkml:trace>
  <inkml:trace contextRef="#ctx0" brushRef="#br0" timeOffset="17">1172 1383 3200,'0'0'1216,"0"0"-928,0 1 384,0-1 224,2 2-320,-1 1 0,2 1-128,0 1 32,0 0-256,0 0-192,1 2-128,2-1 64,1 2 64,0 2-288,1-4-128,-1 1-672,1 0-1472,-2-1 160</inkml:trace>
  <inkml:trace contextRef="#ctx0" brushRef="#br0" timeOffset="18">1166 1424 3456,'0'2'275,"1"0"-1,0-1 1,0 1-1,0 0 1,0-1 0,0 1-1,0-1 1,0 0-1,1 1 1,0 0-275,3 2 587,0 0 0,3 1-587,2 3 341,10 7-1872,1 3 1531,-13-10-997,-6-5-512</inkml:trace>
  <inkml:trace contextRef="#ctx0" brushRef="#br0" timeOffset="19">1197 1399 3584,'1'2'193,"-1"0"-1,0 0 1,1 0 0,-1 0 0,1 0-1,-1 0 1,1 0 0,0 0-1,0 0 1,0 0 0,0-1 0,0 1-1,0 0 1,1 0-193,4 4 1037,0 1-1,0-1 1,1-1-1037,3 4 464,-6-5-465,6 6-47,1 0 1,0-1 47,-7-6-708,1 1 1,3 5 707,-3-4-5140,-5-5 3215</inkml:trace>
  <inkml:trace contextRef="#ctx0" brushRef="#br0" timeOffset="20">1274 1464 3456,'0'0'1221,"2"0"2336,0 1-3382,0 1 0,0-1 0,0 0 0,0 1 0,0-1 0,0 1 0,-1-1 0,1 1 0,0 0-175,0 1 97,1 1 0,0 0 0,-1 0 0,2 1-97,-1 1 77,0 0 1,-1 0-1,1 1 0,-1-1 1,-1 1-1,1 0 0,-1-1 1,1 7-78,0 30 250,0-15 721,-2 9-971,0-36-1,0 0 0,0 0 0,-1 0 0,1 0 0,0 0 0,-1 0 0,1-1-1,-1 1 1,1 0 0,-1 0 0,1 0 0,-1-1 0,0 1 0,1 0 0,-1-1 0,0 1 0,0 0 0,0-1 0,1 1 0,-1-1 1,0 0-49,1 0 1,-1 0 0,1 0 0,-1 0-1,1 0 1,-1 0 0,1 0 0,-1-1-1,1 1 1,-1 0 0,1 0 0,-1 0-1,1-1 1,0 1 0,-1 0 0,1-1-1,-1 1 49,-2-2-203,1 1 189,1 1 1,0-1 0,0 1-1,0-1 1,0 0-1,0 1 1,1-1 0,-1 0-1,0 0 1,0 0 0,0 0-1,1 0 1,-1 0 0,0 0-1,1 0 1,-1 0 0,1 0-1,-1 0 1,1-1 13,-2-3 26,1 0 0,0 0 0,0-1 1,0 1-27,-2-13 31,3 17-26,-3-8-63,1 0-1,0-1 59,2 9 6,0-1-1,0 1 1,0-1 0,1 1-1,-1 0 1,0-1-1,0 1 1,1 0-1,-1-1 1,1 1-1,0 0 1,0-1-6,-1 1 3,0 1 0,1-1 0,-1 0 0,1 1 0,-1-1 0,1 1 0,-1-1 0,1 1 0,-1 0-1,1-1 1,-1 1 0,1-1-3,0 1 1,-1 0 0,0 0-1,1 0 1,-1 0 0,0 0-1,1 0 1,-1 0 0,0 0-1,1 0 1,-1 0 0,1 0-1,-1 0 1,0 0 0,1 0-1,-1 0 1,0 0 0,1 0-1,-1 0 1,0 0 0,1 1-1,-1-1 1,0 0 0,1 0-1,0 1-4,0 0-1,0 0 1,0 0 0,-1 0 0,1 0 0,0 0 0,0 0 0,-1 0-1,1 0 1,0 1 4,4 11-113,-3-8-236,-1-1 0,0 0 0,0 0 0,-1 1 0,1-1 0,-1 0 0,0 1 0,0-1 0,-1 3 349,1-6-417,-1 0 0,1 0 0,0 1 0,-1-1-1,1 0 1,-1 0 0,0 0 0,1 1 0,-1-1 0,0 0 417,-2 2-1909</inkml:trace>
  <inkml:trace contextRef="#ctx0" brushRef="#br0" timeOffset="21">1277 1527 2816,'0'-7'1056,"0"6"-832,0 0 352,0 1 128,0 0-320,0 0-128,0 2-1376,0 1-576,0 1 320,-1 1 288</inkml:trace>
  <inkml:trace contextRef="#ctx0" brushRef="#br0" timeOffset="22">1263 1481 3456,'2'6'1312,"-1"-2"-1024,3 5 640,-2-2 192,3 6-480,1 6-192,0 2-416,0 1-192,0-2-1472,-1-3-672,-1-4 544,-2-2 352</inkml:trace>
  <inkml:trace contextRef="#ctx0" brushRef="#br0" timeOffset="23">1276 1532 4608,'-2'3'1760,"2"2"-1376,2 6 320,-1-3 32,0 4-288,1 4-96,-1 0-640,1-3-192,0 0-1888,-2-4-832</inkml:trace>
  <inkml:trace contextRef="#ctx0" brushRef="#br0" timeOffset="24">1241 1514 5248,'3'-2'2016,"0"5"-1568,-2 0 512,1-1 160,-1 5-256,1 5-32,0 6-416,0 2-96,2-1-192,-2-1-288,0-3-64,-1-4-1120,1-1-384</inkml:trace>
  <inkml:trace contextRef="#ctx0" brushRef="#br0" timeOffset="25">1246 1556 4992,'2'13'1824,"-2"-5"-1408,2 7 32,-2-7-128,0 2-544,0-1-256,0 1-1664,0-3-672</inkml:trace>
  <inkml:trace contextRef="#ctx0" brushRef="#br0" timeOffset="26">1219 1537 5120,'0'6'2016,"0"-1"-1568,0 7 576,0-3 224,0 2-224,0 4 32,0 0-384,0 0-160,0-2-288,-2-1-384,0-2-128,1 1-992,-1-4-352,1-2-1568</inkml:trace>
  <inkml:trace contextRef="#ctx0" brushRef="#br0" timeOffset="27">736 989 6144,'1'3'2868,"-1"-3"-2771,0 0 1,0 0 0,0 0 0,0 0 0,0 0 0,1 0 0,-1 1 0,0-1 0,0 0 0,0 0-1,0 0 1,0 0 0,0 0 0,0 1 0,0-1 0,0 0 0,0 0 0,0 0 0,0 0 0,0 0-1,0 1 1,0-1 0,0 0 0,0 0 0,0 0 0,0 0 0,-1 0 0,1 0 0,0 1 0,0-1-1,0 0 1,0 0 0,0 0 0,0 0 0,0 0 0,0 0 0,0 0 0,-1 1 0,1-1 0,0 0-98,-3 1 192,1 0 0,-1 0 0,0 0 0,0 0 0,1 0 1,-1-1-1,0 1 0,0-1 0,0 0 0,0 1-192,0-1 79,-26 2-4095,-27-2 4016,41-1-2278,0-3-596</inkml:trace>
  <inkml:trace contextRef="#ctx0" brushRef="#br0" timeOffset="28">401 202 5760,'0'-3'2696,"0"3"-2624,0 0 0,0 0-1,0 0 1,0 0 0,0 0 0,1 0 0,-1 0-1,0 0 1,0 0 0,0 0 0,0 0-1,0 0 1,0 0 0,0 0 0,0 0 0,0 0-1,0 0 1,0 0 0,0 0 0,0 0-1,0 0 1,0 0 0,0 0 0,0 0 0,0 0-1,0 0 1,0 0 0,0 0 0,0 0-1,0 0 1,0 0 0,0 0 0,0 0 0,0 0-1,0 0 1,0 0 0,0 0 0,0 0-1,0 0 1,0 0 0,0 0 0,1 0 0,-1 0-1,0 0 1,0 0-72,0 1 206,0-1-1,0 0 1,0 1 0,1-1-1,-1 1 1,0-1-1,0 1 1,0-1 0,0 1-1,0-1 1,0 0 0,0 1-1,0-1 1,0 1-206,-3 93 4650,-7 22-4650,8-91 68,-2 0 0,-1-1-1,-4 10-67,2-11-348,-1-1 0,0 1 0,-2-1 0,-4 5 348,-32 53-3164,14-28-3005,24-39 3364</inkml:trace>
  <inkml:trace contextRef="#ctx0" brushRef="#br0" timeOffset="29">382 185 3456,'2'-1'698,"-1"0"-1,1 0 1,0 1-1,0-1 1,0 0 0,0 1-698,-2 0 209,1-1 0,-1 1 1,1 0-1,-1 0 1,1 0-1,-1 0 0,1 0 1,-1 0-1,1 0 1,-1 0-1,1 0 0,-1 0 1,1 0-1,-1 1 1,0-1-1,1 0 1,-1 0-1,1 0 0,-1 0 1,1 1-1,-1-1 1,0 0-1,1 1 0,-1-1 1,1 0-1,-1 1 1,0-1-210,1 2 139,0-1 1,0 1-1,0 0 1,-1 0 0,1-1-1,-1 1 1,0 0-1,1 0 1,-1 0 0,0 1-140,1 1 220,1 26 512,0 1 0,-2-1 1,-2 0-1,0 0 1,-2 0-1,-7 23-732,4-23-27,-3 0-1,-1 3 28,-26 57-1134,27-67 611,-41 97-3477,50-117 3842,-3 6-3470,-4 6 3628,5-10-2896</inkml:trace>
  <inkml:trace contextRef="#ctx0" brushRef="#br0" timeOffset="30">450 530 5632,'2'8'921,"-1"-4"-334,-1 0 0,1 0 0,-1 2-587,1 1 934,-2-1 0,1 1-1,-1 0 1,0-1 0,0 1-1,-1-1 1,1 1 0,-3 4-934,-3 5 894,0-1 1,-8 13-895,6-13 83,-1-1 0,0 0-1,0-1 1,-9 7-83,4-4-1998,-2-1-1,1-1 1,-9 4 1998,22-16-1487,0 0 0,-1 0 0,1 0 0,-1 0 1,-2 0 1486,-6 2-2811</inkml:trace>
  <inkml:trace contextRef="#ctx0" brushRef="#br0" timeOffset="31">467 680 7680,'5'3'2880,"-3"-2"-2240,1 4 768,0-3 192,-2 3-128,1 2-1,-2 2-607,-2 4-192,0 3-416,-3 1-160,-3-1-64,-3 1-192,-1-3 32,0 0-640,-1-4-288,2-1-863,2-2-385,1-2-1824</inkml:trace>
  <inkml:trace contextRef="#ctx0" brushRef="#br0" timeOffset="32">958 114 5632,'0'2'1547,"1"1"0,-1-1-1,1 1 1,-1-1 0,1 2-1547,2 7 2666,1 16-1076,-2 0 0,-1 9-1590,0-7 457,2 174-159,-2-162-2572,1 0-1,5 28 2275,-5-59-755,0 0 0,1 0 0,0 0-1,4 7 756,-4-10-1344,1 0-1,-1 0 1,2-1-1,-1 0 1,0 0 0,5 4 1344,0-2-2635</inkml:trace>
  <inkml:trace contextRef="#ctx0" brushRef="#br0" timeOffset="33">974 191 5760,'0'2'792,"0"0"0,0 0 1,1 0-1,-1 0 0,1 1-792,1 5 1863,3 16 3693,1 23-5556,-2-12 1062,30 171 783,-17-112-2026,-4-17-727,-7-50-1997,8 22 2905,-7-27-1856,0-4-277</inkml:trace>
  <inkml:trace contextRef="#ctx0" brushRef="#br0" timeOffset="34">980 201 384,'-3'-4'224,"3"4"-136,0 0 0,0 0 0,0 0 0,0 0 0,0 0 0,0 0 0,0 0 0,0 0 0,0 0 0,0 1 1,0-1-1,0 0 0,0 0 0,0 0 0,0 0 0,0 0 0,0 0 0,0 0 0,0 0 0,0 0 0,0 0 0,0 0 0,0 0 0,0 0 0,0 0 0,0 0 0,0 0 0,0 0 0,0 0 0,0 0 0,0 0 1,0 0-1,0 0 0,0 0 0,0 0 0,0 0 0,-1 0 0,1 0 0,0 0 0,0 0 0,0 0 0,0 0 0,0 0 0,0 0 0,0 0 0,0 0 0,0 0 0,0 0 0,0 0 0,0 0 0,0 0 1,0 0-1,0 0 0,0 0 0,0 0 0,0 0 0,0 0 0,0 0 0,0 0 0,0 0 0,0 0-88,0 3 1994,9 72 5051,3 37-3810,0-1-1681,-7-62-1305,7 53-13,-6-66-779,9 28 543,-11-50-712,0 0 0,7 13 712,-7-20-946,0 0 0,0 0 1,0 0-1,1-1 0,0 1 0,1 0 946,2 2-3850</inkml:trace>
  <inkml:trace contextRef="#ctx0" brushRef="#br0" timeOffset="35">926 161 4352,'-1'-1'665,"0"0"1,0 0 0,0-1-1,-1 1 1,1 0 0,0-2-666,-2-1 1152,-3-4-549,-1 1 0,0 0-1,0 0 1,-1 1 0,1-1-1,-9-4-602,12 9 101,0 0 0,0 0-1,0 0 1,0 1 0,0-1 0,0 1-1,0 0 1,0 0 0,-1 0 0,1 1-1,0 0 1,-1 0 0,1 0 0,0 0-1,-1 0 1,1 1 0,0 0 0,-3 1-101,-21 5-2101,-25 2 2101,19-3-3814,19-3 1009</inkml:trace>
  <inkml:trace contextRef="#ctx0" brushRef="#br0" timeOffset="36">887 97 8064,'-8'4'3072,"8"-4"-2400,-21 3 448,12-3 96,-4 0-512,-2-2-64,-3 1-320,-1 1-64,0 0-128,-3 1-160,3 1 0,3-1-320,-8 1-96,-6-1-832,5 0-288,4 2-1664,2-3-1344,5 0 1824</inkml:trace>
  <inkml:trace contextRef="#ctx0" brushRef="#br0" timeOffset="37">703 1 9728,'-12'2'3680,"1"0"-2848,-12 5 736,14-2 127,-10 2-415,5-2-32,-8 4-704,-1 1-256,3 1-192,1 1 0,3 2 0,2-1-1376,3-2-640,0 2-2911,-1 0-1921,5 4 2944</inkml:trace>
  <inkml:trace contextRef="#ctx0" brushRef="#br0" timeOffset="38">880 139 4096,'2'-2'1568,"0"2"-1216,-2 0 832,0 0 256,0 0 0,-2 0 0,-1 0-288,-2 2-96,-3-1-576,-3-1-160,-2 2 32,-1-1-224,0 0-64,0 1-832,-2-1-288,3 1-1280,1-1-544,-2 1-96</inkml:trace>
  <inkml:trace contextRef="#ctx0" brushRef="#br0" timeOffset="39">777 83 5120,'0'4'1920,"-1"0"-1504,-4 3 672,2-3 256,-2 2-448,1 0-128,-3 1-448,0 0-192,-3 0-96,-1-2-736,-2 1-256,0 0-2144</inkml:trace>
  <inkml:trace contextRef="#ctx0" brushRef="#br0" timeOffset="40">684 28 6784,'-6'18'2624,"-1"-8"-2048,-4 5 224,5-6-32,-3 1-640,-4-2-160,-3 1-1376,0-2-512,0-2-864,1-1-352</inkml:trace>
  <inkml:trace contextRef="#ctx0" brushRef="#br0" timeOffset="41">605 3 7168,'2'1'2720,"-7"2"-2112,-8 5 512,8-2 192,-4 2-704,0 4-224,-2-1-352,-1 0-96,1 0 32,0 2-1280,0-3-448,0-2-1664</inkml:trace>
  <inkml:trace contextRef="#ctx0" brushRef="#br0" timeOffset="42">514 22 6400,'0'7'2464,"-6"2"-1920,1 3 480,5-9 64,-4 6-256,1-2-96,-3 4-160,-4 6-32,-1-2-288,0-1-320,0-3-32,0-1-2144,2-3-992,0-1-32</inkml:trace>
  <inkml:trace contextRef="#ctx0" brushRef="#br0" timeOffset="43">434 673 7296,'4'-1'2720,"-3"-1"-2112,1 2 800,-2 0 288,1 2-288,-1 0-128,-1 6-289,-2 4-159,-4 5-448,-1 4-32,-4 0 64,-4-2-224,0-1-96,-3-4-768,5 1-288,-1-3-991,4-1-449,2-3-1984</inkml:trace>
  <inkml:trace contextRef="#ctx0" brushRef="#br0" timeOffset="44">487 670 6912,'-2'4'2624,"0"-2"-2048,0 6 576,1-2 128,-2 4-96,-2 5 0,-2 5-448,-6 1-128,-3-1-353,-2-3-223,1-3-128,1-2-1695,-1-2-801</inkml:trace>
  <inkml:trace contextRef="#ctx0" brushRef="#br0" timeOffset="45">401 634 9472,'-12'7'3584,"0"-3"-2784,-7 10 480,12-6 31,-3 8-671,-3 5-192,0 3-352,1-2-64,1 1-32,1-5-928,1 1-319,-1-3-2209,-2 0-2080,-2 2 1760</inkml:trace>
  <inkml:trace contextRef="#ctx0" brushRef="#br0" timeOffset="46">790 555 4608,'-1'3'4928,"-1"3"-2597,2-3-1910,-2 1 424,0 1 0,1-1 1,-2 1-846,0 3 786,2-5-681,-1 0 0,1 0 0,-1 0 0,1-1 0,-1 1 0,0-1 0,0 1 0,0-1 0,0 0 0,0 0 0,-1 0 0,1 0 0,-1 0 0,1 0 0,-1 0 0,0-1 0,1 0 0,-1 1 0,0-1 0,0 0-1,0 0 1,-3 0-105,-1 0-32,0 0-1,0-1 0,0 0 0,-5-1 33,-3-1 115,-10-2-115,22 3-1,-1 0-1,1 0 0,0 0 1,0 0-1,0 0 0,1-1 1,-1 1-1,0-1 0,0 0 1,1 0-1,-1 0 0,1 0 1,0 0-1,0 0 0,0-1 1,-1 0 1,-16-23-61,3 5-1760,6 6-3492,7 10 2396,1 1 16</inkml:trace>
  <inkml:trace contextRef="#ctx0" brushRef="#br0" timeOffset="47">992 2000 1536,'0'0'528,"0"5"8593,0-4-9149,0 0 213,-1 0-1,0-1 1,1 1 0,-1 0-1,0-1 1,1 1-1,-1-1 1,0 1 0,0-1-1,0 0 1,1 1 0,-1-1-1,0 0 1,0 1 0,-1-1-185,-3 2 601,-1 1-150,-1 0 1,1-1 0,-1 0-1,-3 0-451,-7 2 791,-5-2-791,6 0 243,-1-1 1,0-1-1,0 0 1,1-2 0,-1 0-1,-1-1-243,2 1 37,0-1 1,0 2-1,-8 0-37,-19-1 251,23 2-38,0-2 0,0-1 1,0 0-1,0-1 0,-10-5-213,23 8 147,-1-1-1,1 1 0,0 0 0,-1 0-146,-28 0 433,26 1-368,-21 3 170,-1 0-193,-6-3-1226,43-4-3499,-4 3 2801,3-1-2208</inkml:trace>
  <inkml:trace contextRef="#ctx0" brushRef="#br0" timeOffset="48">987 1972 4608,'-1'0'303,"1"-1"0,-1 1 0,1-1 1,-1 0-1,1 1 0,-1-1 0,1 1 0,0-1 1,-1 0-1,1 0 0,0 1 0,0-1 0,0 0-303,-2-11 2669,0-1-2037,-2 1-109,0-1 0,-1 0-1,-1 1 1,0 0 0,0 1-1,-2-2-522,0 1 291,1 0 1,1 0-1,0 0 0,-1-4-291,-4-15 979,-1-7-979,6 21 525,-4-7-525,4 10 114,1 1-1,-3-14-113,7 22-17,1 3-135,-1 0 0,1 0 1,-1-1-1,1-1 152,0 3-255,0 1 0,0-1 0,0 1 0,0-1 0,0 1 0,0-1 0,0 1 1,0-1-1,-1 1 0,1-1 0,0 1 0,0-1 0,0 1 0,-1 0 0,1-1 0,0 1 0,-1-1 255,0 0-1116,1 1 1,-1-1-1,0 1 0,0-1 1,0 1-1,1 0 0,-1-1 0,-1 1 1116,2 0-254,-3-2-2146</inkml:trace>
  <inkml:trace contextRef="#ctx0" brushRef="#br0" timeOffset="49">292 1894 6272,'0'0'214,"0"-1"0,0 1 0,0 0 0,0-1 0,1 1-1,-1 0 1,0-1 0,0 1 0,0 0 0,0-1 0,1 1 0,-1 0 0,0-1 0,0 1 0,0 0 0,1-1-214,5-4 1730,-1 2-361,3-4-346,-2 1-369,0 0 0,3-1-654,2-1 755,0 0 0,3-5-755,-9 9 146,-1-1-1,0 0 1,1 0 0,-2 0-1,1-1 1,0 0-146,7-18 468,8-22-468,-7 17 124,-5 12-69,1-3 290,2-2-345,2-3 93,-6 11-41,1 1 0,3-5-52,-6 12 39,-1 0-1,1-1-38,-1-1-120,-2 7-52,-1 0-1,1 0 0,-1 0 1,0-1-1,0 1 0,1 0 0,-1-1 174,0 2-586,0-1 1,0 0-1,0 1 1,0-1-1,0 1 1,0-1-1,-1 0 1,1 1-1,0-1 585,-1-1-3770</inkml:trace>
  <inkml:trace contextRef="#ctx0" brushRef="#br0" timeOffset="50">479 1476 3328,'2'-1'6177,"-2"0"-6002,1-6 846,0-1 0,0-2-1021,0 2 616,0 1 0,0-4-616,0-75 2406,2 30-1648,-2 49-722,1-6-3,-1 9 47,-1 1 0,1-1-1,-1-2-79,0 2-103,0 3 28,0 0 0,0 1 0,0-1 0,0 0 1,0 0-1,0 0 0,0 1 0,0-1 0,0 0 0,0 0 0,0 1 1,1-1-1,-1 0 0,0 1 0,1-1 0,-1 0 0,1 0 75,-1 1-1029,0-1-2699,0 1 603</inkml:trace>
  <inkml:trace contextRef="#ctx0" brushRef="#br0" timeOffset="51">469 1191 3840,'0'0'31,"0"0"0,0 0 0,0 0 0,0 0 0,0 0 0,0 0 0,0 0 0,0 0 0,0 0 1,0 0-1,0 0 0,0 0 0,0 0 0,0 0 0,0 0 0,0 0 0,0 0 0,0 0 0,0 0 0,0 0 0,0 0 0,0 0 0,0 0 0,0 0 1,0 0-1,0 0 0,0 0 0,0 0 0,0 0 0,0 0 0,0 0 0,0 0 0,0 0 0,0 0 0,0 0 0,0 0 0,0 0 0,0 0 0,0 0 1,0 0-1,0 0 0,0 0 0,0 0 0,0 0 0,0 0 0,0 0 0,0 0 0,0 0 0,0 0 0,0 0 0,0 0 0,0 0 0,0 0 0,0 0 0,0 0 1,0 0-1,0 0 0,0 0 0,0 0-31,0 2 513,0-1 69,0-1-440,0 0 1,0 0-1,0 1 1,0-1-1,0 0 1,0 1-1,0-1 1,0 0-1,-1 0 1,1 1-1,0-1 1,0 0-1,0 0 1,0 1-1,-1-1 1,1 0-1,0 0-142,-3 4 746,-11 27 2334,-10 15-3080,21-41 29,-11 16 526,13-18-536,-1-1 1,0 0 0,0 0-1,1-1 1,-1 1-1,0 0 1,0 0 0,-1-1-1,1 1 1,-1-1-20,-2 3-36,-3 0-40,0 1 0,0-1 1,-4 1 75,1 0-477,-5 3 477,12-6-666,0 1 0,0 0 1,-1 1 665,3-2-259,-3 1-400,0 1-4933,4-3 2899</inkml:trace>
  <inkml:trace contextRef="#ctx0" brushRef="#br0" timeOffset="52">262 1364 2816,'-1'-1'397,"1"1"0,0 0 0,0 0 0,-1 0 0,1-1 0,0 1 0,-1 0 0,1 0 0,0 0-1,-1 0 1,1-1 0,0 1 0,-1 0 0,1 0-397,-5-2 976,-3-3-485,0-1-1,-1 1 1,0 1 0,0-1-1,0 2 1,-5-2-491,11 4-86,1 0-185,1 1 1,0 0 0,-1-1 0,1 1-1,0-1 1,0 1 0,-1-1-1,1 0 1,0 1 0,0-1 270,-1-1-2784</inkml:trace>
  <inkml:trace contextRef="#ctx0" brushRef="#br0" timeOffset="53">189 1242 4736,'1'-1'341,"-1"1"0,0 0 1,1-1-1,-1 1 0,0 0 1,1 0-1,-1 0 0,1 0 0,-1-1 1,1 1-1,-1 0 0,1 0-341,5-2 2481,-4 0-2255,0 0 0,0 0 0,0 0 0,0 0 0,0 0 0,0-1 0,0 1 0,-1-1 0,1 1-226,3-7 398,2-1 47,1 0 1,0 0 0,0 1 0,1 0 0,1 0-446,17-13 545,-7 7-322,2-3-223,1-4 77,26-22 539,-41 37-643,-5 5-121,0-1-1,0 1 1,0-1-1,0 1 1,1 0-1,-1 1 0,1-1 150,0 0-1522,-2 0-2580,-2 2 971</inkml:trace>
  <inkml:trace contextRef="#ctx0" brushRef="#br0" timeOffset="54">876 1586 4736,'0'-69'7847,"0"-90"-5758,-1 151-2103,0 0 1,0-1 0,-1-4 13,-1-3-46,-5-17-1378,8 31 760,-1-1 0,1 1 0,0 0-1,0-1 665,0 2-672,0-1-1,0 0 0,0 0 1,0 0-1,0 1 0,-1-1 673,1-1 164,-1 0 0,1 0 0,0 0 0,0-2-164,0 5 619,0 0-27,0 0-214,1 2 102,6 8 784,-3-5-765,-1 1 0,1-1-499,2 5 16,0-2 1,0 1-1,1-1 1,4 4-17,10 12-2,-7-7-132,0 0 1,16 13 133,-16-19-434,-10-8-344,0 0 0,0 0 0,2 2 778,-3-2-2245</inkml:trace>
  <inkml:trace contextRef="#ctx0" brushRef="#br0" timeOffset="55">1197 1317 3328,'0'0'277,"0"0"0,0 1 0,0-1 0,0 0 0,0 0 0,0 0 0,0 1 0,0-1 0,0 0 0,0 0 0,0 0 0,0 1 0,0-1 0,0 0 0,0 0 0,0 0 0,0 1 0,0-1 0,0 0 0,-1 0 0,1 0 0,0 1 0,0-1 0,0 0 0,0 0 0,0 0 0,-1 0 0,1 0-277,-3-1 3989,-1-1-4849,-4-4 1208,1-1 0,0 0 0,0 0-1,1-1 1,-2-1-348,-12-15 234,-39-34 4,27 28-641,1-2 403,12 12-757,4 4-2673,-5-8 3430,12 14-1258,-10-13-3798,6 8 1808</inkml:trace>
  <inkml:trace contextRef="#ctx0" brushRef="#br0" timeOffset="56">863 1035 4096,'-11'-2'1568,"3"1"-1216,-6-3 480,7 2 160,-1-1-128,-3-1-32,-3-3-384,1 0-128,-1-1-192,-2-2-160,-2 1 0,-3 1-128,-1 0 32,0 1-1632,-2 1-1792,5 4 864</inkml:trace>
  <inkml:trace contextRef="#ctx0" brushRef="#br0" timeOffset="57">369 1801 4608,'-3'1'331,"0"-1"-1,-1 1 1,1 1 0,0-1-1,0 0 1,0 1 0,0-1-1,0 1 1,0 0 0,0 0-331,-1 2 63,0-1 0,0 1-1,0 0 1,0 1 0,-2 2-63,1 1 85,0 0 1,1 1-1,0-1 0,-2 7-85,0 0 54,0 1-76,-15 30-122,18-37 216,3-7-102,-1 0 0,0-1 0,1 1 0,-1 0 0,0-1 0,0 1 0,0 0 30,-2 0-1196,4-5-196,3-5 300,-3 7 1144,-1 0-1,1 0 1,0 0 0,0 0 0,0 0-1,0 0 1,0 0 0,0 0-1,2 0-51,-3 0 392,1 1-1,0 0 0,0-1 1,-1 1-1,1 0 0,0 0 1,0 0-1,0-1 0,-1 1 0,2 0-391,-1 1 255,0-1 0,-1 0-1,1 1 1,0-1-1,0 1 1,-1-1-1,1 1 1,0-1 0,-1 1-1,1 0 1,0-1-1,-1 1-254,2 1 535,0 0-290,0-1 0,0 1 0,0-1 0,0 0 0,0 0 0,0 0 1,1 0-1,-1 0 0,0 0 0,1-1 0,-1 1 0,2-1-245,4 1-107,0 0-1,1-1 1,0-1 107,5 1-577,-11 0 313,12 0-2378,-13-1 1784,-1 1 1,1 0 0,-1-1-1,1 1 1,-1-1 0,1 0-1,-1 1 1,2-2 857,3-2-3125</inkml:trace>
  <inkml:trace contextRef="#ctx0" brushRef="#br0" timeOffset="58">555 1613 5504,'2'-2'1280,"0"0"0,0 0 0,1 1 0,0-1-1280,8-6 2202,-6 3-1962,-1 1-1,1 0 0,-1-1 1,0 0-1,-1 0 1,1 0-1,-1 0 0,0-1 1,2-4-240,37-112 1631,-31 89-1172,-4 13-59,15-44 283,-19 57-618,1-5 19,3-4-84,2 5 198,-7 26 159,-2 33-286,1 55-57,1-61-128,2 0-1,5 14 115,-7-46-454,2 8-656,-4-7-2590,1-12-1314,0 0 2871,0-3-1558</inkml:trace>
  <inkml:trace contextRef="#ctx0" brushRef="#br0" timeOffset="59">740 1464 5120,'-11'6'9264,"5"-4"-8639,-1 1 1,1-1 0,-6 1-626,6-2-81,0 0 1,0 0-1,-1-1 81,5 0-439,0 0-1,0 0 0,1 0 1,-1 0-1,0 0 0,0-1 1,1 1-1,-1-1 0,0 1 1,1-1-1,-1 0 0,0 1 1,0-2 439,-4-3-4512,2 2 992</inkml:trace>
  <inkml:trace contextRef="#ctx0" brushRef="#br0" timeOffset="60">600 994 5632,'-12'1'5914,"7"-1"-5462,0 0-1,1 0 1,-1-1-1,1 0 1,-1 0 0,-4-1-452,3 0 78,1 0 0,-1 1 0,0 0 1,0 1-1,-5-1-78,2 0-61,-6-1-1654,4-1-2490,4 3 1235</inkml:trace>
  <inkml:trace contextRef="#ctx0" brushRef="#br0" timeOffset="61">885 1011 6144,'0'0'2368,"0"0"-1856,0 0 640,0 0 224,2 0-224,1 0-32,0 0-352,2 0-64,-1 0-416,3 0-160,-1-2-32,1 1-1536,-1 0-640,-3-1-1824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1T07:02:20.909"/>
    </inkml:context>
    <inkml:brush xml:id="br0">
      <inkml:brushProperty name="width" value="0.08819" units="cm"/>
      <inkml:brushProperty name="height" value="0.08819" units="cm"/>
      <inkml:brushProperty name="color" value="#F14D5D"/>
    </inkml:brush>
  </inkml:definitions>
  <inkml:trace contextRef="#ctx0" brushRef="#br0">712 666 1920,'0'0'256,"-1"1"0,1-1-1,0 1 1,0-1 0,0 1 0,0-1 0,0 1-1,0-1 1,0 1 0,0-1 0,0 1 0,0-1-1,0 1 1,0-1 0,1 1 0,-1-1-1,0 1 1,0-1 0,1 1-256,-1 0 596,1 1 0,0 0 0,-1-1 0,1 0 0,1 2-596,-1-2 242,1 0 1,-1 0 0,0 0-1,1 0 1,-1 0-1,1 0 1,-1 0 0,1-1-1,-1 1 1,1-1 0,0 1-1,0-1 1,-1 1-1,1-1 1,0 0 0,-1 0-1,1 0 1,0 0-243,4 0 463,0-1 0,-1 1-1,1-1 1,4-1-463,-4 0 107,0 0-1,0-1 1,-1 1-1,1-1 1,-1 0-1,1 0 1,-1 0-1,0-1 1,0 0-1,0 0 1,-1 0-1,0-1 1,3-4-107,5-6 144,-2 0 1,0-1 0,8-16-145,-12 19 25,1-1 1,-2 0 0,0 0-1,-1-1 1,1-4-26,4-34-48,2-39 48,-9 64 178,-2-2 1,0 2 0,-2-1-1,-4-22-178,1 27 254,-2-6-254,4 19 31,-1 0 0,0 0 0,-4-7-31,7 15 4,-1 0 0,1 0 0,-1 0-1,0 1 1,0-1 0,0 0 0,-1 1 0,1 0-1,0-1 1,-1 1 0,1 0 0,-2 0 0,2 1-1,-2-2-3,-4 0-24,1 0-1,-1 0 0,1 0 0,-1 1 0,-8-1 25,-5 0-52,-15 1 52,6 2 11,0 1-1,-4 1-10,19 0 27,-82 9-16,86-10 14,1 2 0,-1-1 0,0 1 0,-7 4-25,13-5-13,0 1 0,0-1 0,0 1 0,0 1 1,0-1-1,1 1 0,0-1 0,-1 1 0,-3 5 13,-3 6-29,1 1 0,0 0-1,-4 9 30,7-13-106</inkml:trace>
  <inkml:trace contextRef="#ctx0" brushRef="#br0" timeOffset="1">403 496 17312,'40'77'-145</inkml:trace>
  <inkml:trace contextRef="#ctx0" brushRef="#br0" timeOffset="2">467 615 16895,'3'4'-49,"2"2"-22,0 0 0,1 0 71,-2-2 5,0-1 0,0 1 1,1-1-1,-1 0 0,1 0 0,0 0 1,0-1-1,5 2-5,-2-1 39,0-1 0,1 0 0,-1 0 0,1-1 0,0 0 0,0 0 0,-1-1 0,1 0 0,0 0-1,2-2-38,-3 0-431,0 0 0,0 0 0,-1-1 0,1 0 0,5-4 431,11-5-3044,-21 11 2139,0-1 0,-1 1 0,1-1 0,-1 0 0,1 0 0,-1 1 1,0-2-1,0 1 0,1-1 905,5-5-2384</inkml:trace>
  <inkml:trace contextRef="#ctx0" brushRef="#br0" timeOffset="3">689 700 3328,'-1'-2'553,"1"0"4480,0 2-1463,0 1-2222,0 0-1804,-2 11 1160,2 89-516,0-58-3896,0-43 604</inkml:trace>
  <inkml:trace contextRef="#ctx0" brushRef="#br0" timeOffset="4">903 1195 4224,'0'2'386,"0"-1"0,1 0 1,-1 0-1,0 0 0,1 0 1,-1 0-1,1 0 0,-1 1-386,3 5 1048,-1 5-360,0 0 0,-1 1 0,0 1-688,-1 38 192,0-25 224,0-2-168,-1 80 1094,-1-38-985,2-9-1975,0-32-3489,0-21 2248,-2-1 774</inkml:trace>
  <inkml:trace contextRef="#ctx0" brushRef="#br0" timeOffset="5">519 1162 5120,'1'-1'1748,"1"3"-410,0 1 616,-2-2-1738,1 0 1,-1 0 0,0 0-1,1 0 1,-1 0 0,0 0-1,0 0 1,0 0-1,0 0 1,0 1-217,-2 11 522,1-4-277,-6 38 479,0 3-691,6-42-91,-2 15-540,2 10 598,0 82-202,-1-54 308,2-57-111,0 10-411,2 10 416,-2-11-398,0-11-40,0 0 0,0 0 0,0 1 0,0-1 0,0 0 0,1 0 0,-1 0 0,1 1-1,0-1 1,0 2 438,-1-3-2170</inkml:trace>
  <inkml:trace contextRef="#ctx0" brushRef="#br0" timeOffset="6">904 1617 5376,'-1'0'470,"-1"0"1,0 0 0,1 0-1,-1 0 1,1 0 0,-3 0-471,0 0 280,-84-4 1518,50 1-1497,-1 2 0,-9 2-301,-60 6-299,104-7 118,1 1-471,1-1 1,-1 0-1,1 0 0,-1 0 0,1 0 0,-1 0 0,1-1 0,-1 1 0,-1-2 652,-1-1-2677</inkml:trace>
  <inkml:trace contextRef="#ctx0" brushRef="#br0" timeOffset="7">504 1643 640,'0'-4'1243,"0"22"3744,-1 4-3681,-1 32-1413,1 11 1040,1 80-431,-2-142-844,2 10 54,0-13 267,0 0-54,0 0 43,0 1 38,0-1 0,0 0 0,0 1 0,1-1 0,-1 1 0,0-1-1,0 0 1,0 1 0,1-1 0,-1 0-6,5 2 139,-3-1-12,-1 0-1,1-1 1,0 1 0,0-1-1,-1 0 1,1 1-1,0-1 1,0 0-127,24 0 1553,43 1 1630,-65-1-3253,1 0 0,0-1 1,0 0-1,-1 1 0,1-1 0,-1-1 0,1 1 1,3-2 69,1-1-2727,-8 4 2328,-1 0 0,0 0 1,0 0-1,1-1 0,-1 1 1,0 0-1,0-1 0,1 1 1,-1 0-1,0 0 0,0-1 1,0 1-1,0 0 0,0-1 1,0 1-1,1 0 399,-1-3-2885</inkml:trace>
  <inkml:trace contextRef="#ctx0" brushRef="#br0" timeOffset="8">679 1958 2688,'0'0'917,"2"1"-40,-1-1 2267,0-2-3106,0 0-1,0 0 0,0 0 1,0-1-1,-1 1 0,1 0 1,-1 0-1,1-2-37,-1 2 21,2-7 14,1-6 374,1-1 1,4-9-410,-4 13-344,5-5 344,2-7-5165,-8 18 3282</inkml:trace>
  <inkml:trace contextRef="#ctx0" brushRef="#br0" timeOffset="9">713 1788 3712,'0'1'127,"0"-1"-1,0 0 1,0 0 0,0 0-1,-1 0 1,1 0 0,0 1 0,0-1-1,0 0 1,0 0 0,0 0-1,-1 1 1,1-1 0,0 0-1,0 0 1,0 0 0,0 1 0,0-1-1,0 0 1,0 0 0,0 1-1,0-1 1,0 0 0,0 0-1,0 0 1,0 1 0,0-1 0,0 0-1,0 0 1,0 1 0,0-1-1,0 0 1,0 0 0,1 0-127,3 10 2256,-3-8-2186,3 6 161,0-1 0,0 1-1,2-1 1,1 2-231,9 12 53,-1 1 1,2 5-54,4 7-571,-19-33 335,-1 1-1,0 0 1,1-1-1,1 2 237,0 1-825,-2-4 700,-1 1-1,0-1 1,0 0 0,0 0-1,1 0 1,-1 1-1,0-1 1,0 0-1,1 0 1,-1 0-1,0 0 1,1 1-1,-1-1 1,0 0 0,0 0-1,1 0 1,-1 0-1,0 0 1,1 0-1,-1 0 1,1 0 125,1 0-2016</inkml:trace>
  <inkml:trace contextRef="#ctx0" brushRef="#br0" timeOffset="10">819 1928 5248,'0'0'232,"1"1"0,-1 0 0,1-1 0,-1 1 0,1 0 0,0-1 0,-1 1 0,1 0 0,-1-1 0,1 1 0,0-1 0,0 1 0,-1-1 0,1 0-232,4 3 506,-2-1-315,0-1-1,0 1 0,2 0-190,5 3 149,-8-4-73,1 1 143,0 0-1,1-1 1,-1 1-1,1-1 1,-1 0-1,4 1-218,-6-2 40,0 0-1,0 0 1,1 0 0,-1 0-1,0 0 1,0-1-1,0 1 1,0 0 0,1-1-1,-1 1 1,0-1-40,12-6-264,-8 4-153,-3 1-62,0 1-1,0-1 1,2-1 479,1-3-6055,-5 5 4060</inkml:trace>
  <inkml:trace contextRef="#ctx0" brushRef="#br0" timeOffset="11">947 1932 3328,'2'-7'4669,"-1"0"-3504,0-11 22,0 11-834,-1 0 0,0 0 0,-1-1-353,0-9 52,-7-50-344,-8-36 292,14 92-173,-2-7-1276,-2-4 1449,2 11-2026,3 6-182</inkml:trace>
  <inkml:trace contextRef="#ctx0" brushRef="#br0" timeOffset="12">597 1974 3072,'0'0'976,"0"0"-507,0 0 171,0 0 192,0 3 629,0 8-241,0 0-1,-1 0 1,-2 9-1220,-5 28 1064,-1 34-1064,9-77-8,-2 28 294,3 8-286,-1-15-409,1-27-2289,1-2-86</inkml:trace>
  <inkml:trace contextRef="#ctx0" brushRef="#br0" timeOffset="13">571 2245 5376,'0'1'615,"-1"0"0,1 0 0,-1 0 0,1 0 0,-1 0 0,0 0 0,1 0 0,-1 0 0,0 0-615,0 0 73,0 0 0,0-1 0,1 1 0,-1-1 0,0 1 0,0-1 0,0 0 0,0 1 0,0-1 0,0 0 0,0 0 0,0 1 0,0-1 0,0 0 1,0 0-1,0 0-73,-13-1 810,1 0 1,0-1 0,-8-3-811,14 4 41,0 0 0,-1 0 1,2 0-1,-2 1-41,8 0-44,-1 0 0,1 0 0,-1 0 0,1 0 0,-1 0 0,1 0 1,0 0-1,-1 0 0,1 0 0,-1 0 0,1 0 0,-1-1 44,1 1-260,0 0-1,0-1 1,-1 1-1,1 0 1,0-1-1,0 1 1,0 0-1,0-1 1,0 1 0,0 0-1,0-1 1,0 1-1,0 0 1,0-1-1,0 1 1,0 0-1,0-1 261,0-3-2970</inkml:trace>
  <inkml:trace contextRef="#ctx0" brushRef="#br0" timeOffset="14">882 1946 3328,'4'12'2159,"-3"-11"-1895,0 1-1,0 0 1,0 0 0,-1 0 0,1 0 0,-1 0-1,1 0 1,-1 0 0,0 1-264,0 20 2075,-3 10-2075,2-25-29,1 1-1,0-1 1,1 5 29,5 26-313,-3-16 111,3 14-56,-3-21 207,-2-10-174,-1-1 0,1 1-1,-2 0 1,1 0 225,0 7-2966,0 1-1335,0 6 6421,1-18 2600,2 0-3346,2-1-572,13 3 1142,-8-1-1068,0-1 0,1-1-876,4 1 211,16 1-1494,13-1 1283,-37-2-2352</inkml:trace>
  <inkml:trace contextRef="#ctx0" brushRef="#br0" timeOffset="15">585 184 5376,'-7'-4'2112,"4"2"-1664,-1 1 960,4 1 288,0 0-224,0 3 0,2 1-768,1 1-256,2 1-288,-1-2-1376,1-3-544,-4-3-2112</inkml:trace>
  <inkml:trace contextRef="#ctx0" brushRef="#br0" timeOffset="16">750 910 2048,'-1'0'1452,"2"1"1315,4 0 703,-4-1-4397,6 2 1584,-1-1 0,1 0 1,0 0-1,0 0 0,1-1-657,55 0 1989,-49-1-1578,-2-1 26,13 1-48,-23 1-353,0 0 0,0 0 0,0 0 0,0 0 0,0 1 0,-1-1 0,1 1 0,1 0-36,0 0-4,-1-1-1,1 1 0,-1 0 1,1-1-1,-1 1 1,1-1-1,1 0 5,11 1 38,-8 1 269,-2-1-1463,-2-1-2790,-1-1-987,-1-2 1381</inkml:trace>
  <inkml:trace contextRef="#ctx0" brushRef="#br0" timeOffset="17">1046 935 1536,'-1'-1'-1405,"1"1"5819,1 0 1357,1 1-4765,1-1-915,-1 0 0,1 0-1,0 1 1,-1 0 0,1-1-1,-1 1 1,3 1-91,-1 0-3,-1 0-1,1 0 1,0 0 0,-1 0-1,1 1 1,-1-1 0,0 1-1,0 0 1,0 0 0,0 0-1,0 1 1,-1-1 0,1 1-1,-1-1 1,0 1 0,1 2 3,6 21-120,5 10-107,-12-31 206,2 3 18,0 1 0,3 2 3,-4-6 3,0 1 0,1 1-3,-2-1 26,2 0 1,-1 0-27,5 4 164,0 1 1,0-2-1,6 6-164,-1-1-45,-10-11 13,0 1 0,-1 0 0,1-1 0,-1 1 0,0 0 0,1 5 32,3 4-1536,-5-11-1157</inkml:trace>
  <inkml:trace contextRef="#ctx0" brushRef="#br0" timeOffset="18">938 1177 3840,'-1'0'910,"0"-1"-44,3 1 616,-2 0-703,0 0-16,0 0-118,0 0-69,0 0-187,0 0 129,0 0 111,0 3 667,0-2-1102,0 0 0,0 0 0,1 0-1,-1 0 1,0 0 0,0 1 0,1-1 0,-1 0 0,1 0 0,-1 0 0,1 0-194,9 11 580,-6-6-397,8 8-224,-6-7-94,5 8 135,7 14-296,-7-12-443,6 9 739,-8-13-499,-7-9 193,1 0 0,0 0 0,0 0 1,3 3 305,15 13-4267,-18-17 1766</inkml:trace>
  <inkml:trace contextRef="#ctx0" brushRef="#br0" timeOffset="19">1116 1383 5632,'8'0'3457,"-7"0"-3218,0 0 1,1 0-1,-1 0 0,0 0 0,1 0 0,-1 0 0,0 0 0,1 0 0,-1-1 0,0 1 1,1 0-1,-1-1 0,0 1 0,1-1-239,1-1 85,1-1 133,0 1 0,1-1 0,-1 0 0,0 0 0,-1-1 0,1 1 0,0-2-218,21-30 378,4-4-735,-27 37 134,0-1 1,0 1 0,0 0-1,3-2 223,-4 4-212,0-1 0,0 0-1,0 1 1,0-1 0,0 1 0,0-1-1,0 1 1,0 0 0,0-1 0,0 1-1,0 0 1,1 0 0,-1 0 0,1 0 212,4 1-2976</inkml:trace>
  <inkml:trace contextRef="#ctx0" brushRef="#br0" timeOffset="20">659 919 3072,'-1'5'6411,"-1"-4"-3513,0 0-4133,-7-1 1822,4 1-355,0 0-1,1 0 1,-6-1-232,-6 1 89,7 0-77,1-1 1,-10 0-13,3 0 2,8 0-61,0 0 80,1 0 1,0-1-1,-4 0-21,4 1-7,0-1 0,1 1 0,-3 0 7,3 0-43,-4-2-752,-17 2-1418,26 0 2001,-1 0 0,1 0 1,0 0-1,0 0 0,0 0 0,0 0 0,0 0 1,-1 0-1,1 0 0,0 0 0,0 0 0,0 0 1,0 0-1,0 0 0,-1 0 0,1-1 0,0 1 1,0 0-1,0 0 0,0 0 0,0 0 212,-3-3-2853</inkml:trace>
  <inkml:trace contextRef="#ctx0" brushRef="#br0" timeOffset="21">394 928 2176,'0'0'99,"0"0"0,0 0 0,0 0 0,0 0-1,0 0 1,0 0 0,0 0 0,-1 0 0,1 0 0,0 0 0,0 0 0,0 0 0,0 0 0,0 0 0,0 0-1,0 0 1,0 1 0,0-1 0,0 0 0,0 0 0,0 0 0,0 0 0,0 0 0,0 0 0,0 0-1,0 0 1,0 0 0,0 0 0,0 0 0,0 0 0,0 0 0,0 0 0,0 1-99,0-1 88,0 0 0,0 0 0,0 0 1,0 0-1,0 0 0,0 0 0,0 0 1,0 1-1,0-1 0,-1 0 0,1 0 0,0 0 1,0 0-1,0 0 0,0 0 0,0 0 1,0 0-1,0 1 0,0-1 0,0 0 0,0 0 1,-1 0-1,1 0 0,0 0-88,-1 1 236,0-1-1,-1 1 0,1 0 1,0-1-1,0 1 1,0 0-1,0 0 1,0 0-1,0 0-235,-1 0 91,1 1-1,0-1 1,0 0-1,-1 0 0,1 0 1,-1-1-1,1 1 1,-1 0-91,-17 8 498,-1 0-116,13-6-355,1 0 1,-1 0 0,0 1 0,1 0-1,-1 0 1,1 0 0,0 1 0,1-1-1,-1 2 1,-2 2-28,6-6 9,-5 6 44,0 1 1,0 0 0,1 0 0,-2 4-54,1 0 1,-6 8-1,9-16-2,0 1 1,0-1-1,0 0 1,-5 3 1,-1 0 45,1 0 0,-9 4-45,-2 0-3136,18-11 1670</inkml:trace>
  <inkml:trace contextRef="#ctx0" brushRef="#br0" timeOffset="22">501 1152 1664,'-1'0'135,"0"0"-1,1-1 1,-1 1-1,0 0 1,0 0-1,0 1 1,0-1 0,0 0-1,0 0 1,0 0-1,1 1 1,-1-1 0,0 0-1,0 1-134,-5 0 457,-35 9-238,36-9-560,-1-1-1,0 0 1,-2 0 341,3 0-1611,3 0 726</inkml:trace>
  <inkml:trace contextRef="#ctx0" brushRef="#br0" timeOffset="23">388 1166 4096,'0'1'247,"0"-1"1,-1 0-1,1 1 1,0-1-1,-1 1 1,1-1 0,0 0-1,0 1 1,-1-1-1,1 1 1,0 0-248,-3 4 1751,-1 0-936,2-3-550,0 1 1,-1 0-1,0 0-265,1-1 168,-1 1 1,0 0-1,1-1 0,-2 3-168,-2 3 122,1-1-21,0 0 1,-2 4-102,2-3 325,-5 6-325,-31 36 1141,30-38-1214,-10 7 73,15-13 4,3-3-154,-6 5-2799,7-8 1242,2 0-687</inkml:trace>
  <inkml:trace contextRef="#ctx0" brushRef="#br0" timeOffset="24">203 1335 4480,'-1'-2'725,"0"0"1,1 0-1,-2 0 1,2 0-1,-1-1 1,1 1-1,-1 0-725,-2-9 612,-2-2-271,3 5 40,-1 0-1,-1 1 1,0-3-381,-2 1 146,0 1 0,0-1 0,-3-2-146,2 3-2950,-8-6 2950,6 6-4624,5 5 2027</inkml:trace>
  <inkml:trace contextRef="#ctx0" brushRef="#br0" timeOffset="25">177 1250 4480,'0'0'1445,"0"0"-395,1 1 1809,-1 0-2698,1 0 0,-1 0 0,1 0 0,-1 0 0,1 0 0,-1 0 1,0 0-1,0 1 0,1-1 0,-1 0 0,0 0 0,0 0 0,0 0 0,0 0 0,0 0 0,0 1 0,-1-1 0,1 0 0,0 0 0,0 0 0,-1 0 0,1 0 0,-1 0 0,1 0 0,-1 0 0,0 1-161,-2 1 17,0 1 0,0 0 0,-1-1 0,1 1 1,-2-1-18,1 1-61,0 0 0,-1 0 1,0 2 60,-35 41-1483,38-44 1315,-1 0 0,0-1-1,0 1 1,0-1 0,0 0 0,0 1-1,0-2 1,0 1 0,-2 0 168,5-1-104,-2-1-161,-1 1-1,1 0 1,0-1 0,-1 1 265,-3-1-4169,5 0 1679,1 0 634</inkml:trace>
  <inkml:trace contextRef="#ctx0" brushRef="#br0" timeOffset="26">31 1400 1664,'-1'0'77,"1"1"0,0-1-1,0 0 1,0 0 0,0 1 0,0-1-1,0 0 1,-1 0 0,1 1 0,0-1 0,0 0-1,0 1 1,0-1 0,0 0-77,-1 6 888,-12 10 1858,13-16-2687,0 1 0,0-1 1,-1 0-1,1 1 0,0 0 0,0-1 0,0 1 1,0-1-1,0 1 0,0-1 0,0 1-59,-1 2 277,0-1-181,1 0 0,0 1 1,0-1-1,0 0 0,0 0 0,0 2-96,1 4 271,-2-7-276,1 0-1,0 0 1,1 0 0,-1 1-1,0-1 1,0 0 0,0 0-1,1 0 1,-1 0 0,0 0-1,1 0 1,-1 0 0,1 0-1,-1 0 1,1 0 5,-1 0 5,1 0 0,-1-1 0,1 1 0,-1-1 0,1 1 0,-1 0 0,1-1 0,-1 1 0,1-1 0,-1 0 0,1 1 0,0-1 0,-1 1 0,1-1 0,0 0 0,-1 1 0,1-1 0,0 0 0,-1 0 0,1 0 0,0 0 0,0 0 0,-1 1 0,1-1 0,0 0 0,0-1 0,-1 1 0,1 0 0,0 0 0,0 0 0,-1 0 0,1-1-5,13-4 726,-11 4-658,-1 1 0,0-1 0,0 0 1,0 0-1,0 0 0,0 0 0,0 0 1,0-1-1,0 1 0,0-1-68,2-2 249,0 0-1,0-1 1,-1 0-1,1 1 1,2-6-249,-6 9 19,0 0 1,1 0 0,-1 0-1,0 0 1,0 0-1,0 0 1,1 0 0,-1 0-1,0-1 1,-1 1 0,1 0-1,0 0 1,0 0 0,-1-1-20,1 1-11,0 0 0,0 0 1,-1 1-1,1-1 1,0 0-1,-1 1 1,1-1-1,0 0 1,-1 1-1,1-1 0,-1 0 1,1 1-1,-1-1 1,1 1-1,-1-1 1,0 1-1,0-1 1,1 1-1,-1 0 0,0-1 1,1 1-1,-1 0 11,0-1-18,1 1-1,-1 0 0,1 0 0,-1 0 0,1 0 0,-1 1 0,1-1 1,-1 0-1,1 0 0,-1 0 0,1 0 0,-1 0 0,1 1 1,-1-1-1,1 0 19,-8 5-513,6-3 220,-8 4-948,6-3 1005,0 0 0,0-1 1,0 0-1,0 0 0,0 0 0,-2 0 236,5-1 7,0-1-1,1 0 1,-1 0-1,1 0 1,-1 0-1,0 0 1,1 0-1,-1 0 1,0-1-1,1 1 1,-1 0-1,1 0 1,-1 0-1,0 0 1,1-1-1,-1 1 1,1 0-1,-1-1 1,1 1 0,-1 0-1,1-1 1,-1 1-1,1-1 1,0 1-1,-1-1 1,1 1-1,-1-1 1,1 1-1,0-1-6,-1 0-377,1 1 0,0-1-1,0 1 1,-1-1 0,1 0 0,0 1-1,0-1 1,0 0 0,0 1 0,0-1 377,0-3-2059</inkml:trace>
  <inkml:trace contextRef="#ctx0" brushRef="#br0" timeOffset="27">28 1425 3072,'0'1'328,"-1"0"1,1 0-1,0 0 1,0-1 0,-1 1-1,1 0 1,0 0-1,-1-1 1,1 1-1,0 0 1,-1 0-329,0-1 106,1 1 0,0-1 0,-1 1 0,1-1 1,0 0-1,-1 1 0,1-1 0,-1 0 0,1 1 1,0-1-1,-1 0 0,1 1 0,-1-1 0,1 0 1,-1 0-1,1 0 0,-1 0 0,0 1-106,1-1 11,0 0 0,0-1 0,0 1 0,-1 0 1,1 0-1,0 0 0,0 0 0,-1 0 0,1 0 0,0 0 0,0 0 0,0-1 0,-1 1 1,1 0-1,0 0 0,0 0 0,0 0 0,0-1 0,-1 1 0,1 0 0,0 0 0,0-1 1,0 1-1,0 0 0,0 0 0,0 0 0,0-1 0,0 1 0,0 0 0,0 0 0,0-1 0,0 1 1,0 0-1,0 0-11,0-11 114,0 8 45,0 1-98,0 1 0,0 0 0,1 0 1,-1 0-1,0 0 0,1 0 1,-1 0-1,1 0 0,-1 0 0,1 0 1,0 0-1,0-1-61,1 0 237,0-1-1,0 0 1,3-1-237,3-2 103,1 0 0,0 0 1,6-3-104,9-5 63,-6 3 5,-5 2-130,5-3 62,-14 9-216,0 0 0,-1 0 0,1-1 0,-1 1 0,0-1 0,2-3 216,-1 1-445,0 0 0,1-4 445,-4 8-565,0-1-1,0 1 1,-1 0-1,1-1 1,-1 1 0,1-1-1,-1 1 1,0-3 565,0 1-2443</inkml:trace>
  <inkml:trace contextRef="#ctx0" brushRef="#br0" timeOffset="28">73 1301 1792,'6'-7'927,"0"0"-1,0 1 1,1 0 0,3-3-927,-6 6 365,12-9 1301,-16 12-1639,0 0 0,0 0-1,1 0 1,-1 0-1,0 0 1,0 0 0,0 0-1,0 0 1,0 0-1,0 0 1,0 0 0,0 0-1,0 0 1,0 0-1,0 0 1,0 0 0,0 0-1,0 0 1,0 0-1,0 0 1,0 0 0,0 0-1,0 0 1,0 0-1,0 0 1,0 0-1,0 0 1,0 0 0,0 0-1,0 0 1,0 0-1,0 0 1,0 0 0,0 0-1,1 0 1,-1 0-1,0 0 1,0 0 0,0 0-1,0 0 1,0 0-1,0 0 1,0 0 0,0 0-1,0 0 1,0 0-1,0 0 1,0 0 0,0 0-1,0 0 1,0 0-27,0 3 454,-2 5-78,0-3-168,-1 1-1,0-1 1,0 1 0,0-1 0,-1 0-1,0 0 1,-3 3-208,-8 6 356,-10 9-356,9-9 3,11-9-14,-1 0 1,1 1-1,1 0 0,-2 1 11,0 2-2789,-1 5 2789,4-11-4133,2-2 1552</inkml:trace>
  <inkml:trace contextRef="#ctx0" brushRef="#br0" timeOffset="29">175 1237 3456,'0'0'240,"0"-1"1,0 1 0,0 0-1,0-1 1,0 1-1,0 0 1,1 0-1,-1-1 1,0 1-1,0 0 1,0 0-1,1 0 1,-1-1 0,0 1-1,0 0 1,1 0-1,-1 0 1,0 0-1,0-1 1,1 1-1,-1 0 1,0 0-1,1 0 1,-1 0 0,0 0-1,1 0 1,-1 0-1,0 0 1,1 0-241,-1 1 1200,-2 4-878,1-1 0,-1 1 0,0-1 0,-1 0 1,1 0-1,-1 0-322,1-1 99,-3 5 7,-1 0 1,1 0 0,-2-1-1,1 1 1,-1-2 0,-4 4-107,-9 6 24,-27 25 69,31-28-162,9-7-168,1 0-1,-3 3 238,8-8-90,1 0 1,-1 0-1,0 0 1,1-1-1,0 1 0,-1 0 1,1 0-1,0 0 1,-1 0-1,1 0 0,0 0 1,0 0-1,0 1 90,0 14-549,0-8 450,0-6 81,0 0 5,0-1-1,0 0 1,0 0 0,0 0 0,0 0 0,0-1 0,1 1 0,-1 0-1,0 0 1,1 0 13,-1 0 38,1 0-140,0-1 95,0 1 0,-1-1 0,1 0 0,0 0 0,-1 0 0,1 1 0,0-1 0,-1 0 0,1 0 0,0 0 0,0 0 0,-1-1 0,1 1 0,0 0 0,-1 0 0,1 0 7,13-5-325,-11 4 122,-1 0-87,1 0 0,-1-1-1,0 1 1,0-1 0,1-1 290,3-1-245,9-5 167,-12 8 81,0-1 1,0 0-1,0 0 1,0 0-1,-1 0 0,1 0 1,0 0-1,-1-1 0,2-1-3,-4 3 10,1 0 0,-1 1 0,0-1 0,1 0 0,-1 0 0,0 0 0,0 0 0,0 0 0,0 0-1,0 0 1,0 1 0,0-1 0,0-1-10,0-2 351,0 4-185,3 6 223,-1-1-442,-1-3-30,0 0 0,0 0 0,-1 0 0,1-1 0,-1 1-1,1 0 1,-1 1 83,0-3-501,0 0-171,0 0-336,1 0-331,0-1-623</inkml:trace>
  <inkml:trace contextRef="#ctx0" brushRef="#br0" timeOffset="30">103 1398 4096,'0'0'188,"-1"0"1,1 0-1,0 0 1,-1-1-1,1 1 1,0 0-1,-1 0 0,1 0 1,0 0-1,-1 0 1,1 0-1,-1 0 1,1 0-1,0 0 1,-1 0-1,1 0 0,0 0 1,-1 0-1,1 0 1,0 0-1,-1 0 1,1 1-189,-1-1 105,0 0 0,0 1 0,0 0 1,0 0-1,0-1 0,0 1 1,1 0-1,-2 0-105,1 1-40,-1 0-1,0 1 1,1-1 0,-1 0 0,1 1-1,-1 0 41,0 3 196,0 0 0,0 0 0,1 1 0,-1-1 0,1 1 0,1 0 0,-1-1-1,1 1 1,0-1 0,1 1 0,0 4-196,-1-10 22,1 1 1,-1-1-1,0 1 0,1-1 0,-1 0 1,1 1-1,0-1 0,-1 0 0,1 0 1,0 1-1,0-1 0,-1 0 1,1 0-23,0-1 11,-1 1 1,1-1-1,-1 0 1,1 1 0,-1-1-1,1 0 1,-1 0-1,1 1 1,-1-1-1,1 0 1,-1 0 0,1 0-1,-1 1 1,1-1-1,-1 0 1,1 0 0,-1 0-1,1 0 1,0 0-1,-1 0 1,1 0 0,-1-1-1,1 1 1,-1 0-1,1 0 1,-1 0-1,1 0 1,-1-1 0,1 1-1,-1 0 1,1-1-1,-1 1 1,1 0-12,1-2 20,0 1 0,0-1 0,-1 1-1,1-1 1,-1 0 0,1 0 0,-1 0 0,0 0 0,1 0-20,2-6 50,2-6-50,-5 11 11,1 0 13,-1-1 28,1 0 0,-1 0 1,1 0-1,-1-1-52,-1 4 44,0-1 1,1 0-1,-1 1 1,0-1-1,0 1 1,-1-1-1,1 1 0,0-1 1,0 1-1,-1-1 1,1 1-1,-1 0 1,0-2-45,1 2 54,-1 0 1,1 1-1,-1-1 0,1 0 1,-1 1-1,1-1 1,-1 0-1,1 1 1,-1-1-1,0 1 1,1-1-1,-1 1 1,0-1-1,0 1 1,1 0-1,-1-1 0,0 1 1,0 0-1,0 0 1,0-1-1,0 1-54,0 0 29,1 0-1,-1 0 1,0 0 0,1 0-1,-1 0 1,0 0-1,0 0 1,1 0-1,-1 1 1,0-1-1,1 0 1,-1 0-1,1 1 1,-1-1 0,0 0-1,1 1 1,-1-1-1,1 0 1,-1 1-1,1-1 1,-1 1-1,1-1 1,-1 1 0,1-1-1,-1 1 1,1 0-1,-1-1-28,0 2 30,1 0-1,-1 0 0,0-1 1,1 1-1,-1 0 0,1 0 0,0 0 1,0 0-1,-1 0 0,1 1-29,1 5-32,0-2-1,0 4 33,0-5-20,-1-2-14,1 0 0,0 0 0,0 0 0,1 3 34,-1-4-32,-1-1 0,1 0 0,0 0-1,-1 0 1,1 0 0,0 0 0,0 0 0,-1 0-1,1 0 1,0 0 0,0 0 0,0-1 0,1 1 32,-2 0-45,0-1 1,1 0-1,-1 0 1,0 0-1,1 0 1,-1 0 0,0 1-1,1-1 1,-1 0-1,1 0 1,-1 0-1,0 0 1,1 0-1,-1 0 1,0 0 0,1 0-1,-1 0 1,1-1-1,-1 1 1,0 0-1,1 0 45,0 0-114,-1-1-1,1 1 0,0-1 0,-1 1 0,1-1 0,-1 1 0,1-1 1,-1 1-1,1-1 0,0 0 115,0-2-452,0 1 0,0 0-1,1-1 1,-1 1 0,-1-1 0,1 1 452,2-12-2901</inkml:trace>
  <inkml:trace contextRef="#ctx0" brushRef="#br0" timeOffset="31">1191 1294 3200,'0'0'1216,"0"0"-928,0 2 384,0-2 224,2 2-320,-1 1 0,3 1-128,-2 0 32,2 1-256,-1 1-192,1 1-128,3-1 64,-1 2 64,1 2-288,1-3-128,-1 0-672,1-1-1472,-2 1 160</inkml:trace>
  <inkml:trace contextRef="#ctx0" brushRef="#br0" timeOffset="32">1185 1336 3456,'1'2'275,"0"0"-1,0-1 1,-1 1-1,1 0 1,0-1 0,1 1-1,-1-1 1,0 1-1,0-1 1,1 1-275,4 3 587,-1-1 0,3 1-587,2 3 341,10 7-1872,2 4 1531,-14-12-997,-6-4-512</inkml:trace>
  <inkml:trace contextRef="#ctx0" brushRef="#br0" timeOffset="33">1218 1310 3584,'0'3'193,"0"-1"-1,0 0 1,1 0 0,-1 0 0,1 0-1,-1 0 1,1 0 0,0 0-1,0 0 1,0-1 0,0 1 0,0 0-1,1 0 1,0 0-193,3 5 1037,1-1-1,1 0 1,-1 0-1037,4 3 464,-5-5-465,5 6-47,1-1 1,0 1 47,-6-6-708,-1 0 1,5 4 707,-4-3-5140,-5-5 3215</inkml:trace>
  <inkml:trace contextRef="#ctx0" brushRef="#br0" timeOffset="34">1295 1377 3456,'0'0'1221,"2"0"2336,1 1-3382,-1 0 0,0 1 0,0-1 0,-1 0 0,1 1 0,0-1 0,0 1 0,-1 0 0,1 0-175,1 1 97,0 1 0,0 0 0,-1 0 0,1 1-97,1 1 77,-1 1 1,-1-1-1,1 0 0,-1 1 1,0 0-1,-1 0 0,0-1 1,1 8-78,0 29 250,0-15 721,-2 10-971,0-37-1,0 0 0,0 0 0,-1 0 0,1 0 0,0 0 0,-1 0 0,1 0-1,-1 0 1,1-1 0,-1 1 0,1 0 0,-1 0 0,0-1 0,1 1 0,-1 0 0,0-1 0,0 1 0,1-1 0,-1 1 0,0-1 1,0 0-49,1 0 1,-1 0 0,1 0 0,-1 0-1,1 0 1,-1 0 0,1 0 0,-1 0-1,1 0 1,-1-1 0,1 1 0,-1 0-1,1 0 1,0-1 0,-1 1 0,1 0-1,-1-1 49,-3-1-203,3 2 189,0-1 1,0 0 0,0 1-1,0-1 1,0 1-1,0-1 1,0 0 0,0 0-1,1 0 1,-1 0 0,0 0-1,0 1 1,0-1 0,1-1-1,-1 1 1,1 0 0,-1 0-1,1 0 1,-1-1 13,0-3 26,-1 0 0,1-1 0,0 1 1,1-1-27,-3-11 31,2 15-26,-1-7-63,-1 0-1,1-1 59,2 8 6,0 1-1,0-1 1,1 1 0,-1 0-1,0-1 1,0 1-1,1-1 1,-1 1-1,1 0 1,-1-1-1,1 1 1,0-1-6,-1 2 3,1-1 0,-1 0 0,1 1 0,-1-1 0,0 1 0,1-1 0,-1 1 0,1-1 0,-1 1-1,1 0 1,0-1 0,0 1-3,-1 0 1,0-1 0,1 1-1,-1 0 1,0 0 0,1 0-1,-1 0 1,0 0 0,1 0-1,-1 0 1,1 0 0,-1 0-1,0 0 1,1 0 0,-1 0-1,0 0 1,1 0 0,-1 1-1,0-1 1,1 0 0,-1 0-1,0 0 1,1 0 0,-1 1-1,1-1-4,0 1-1,0 0 1,0 0 0,0 0 0,0 0 0,0 0 0,0 0 0,-1 0-1,1 1 1,0-1 4,4 13-113,-3-9-236,-1-1 0,0 0 0,0 1 0,-1-1 0,1 0 0,-1 1 0,0-1 0,0 0 0,-1 3 349,1-6-417,-1 1 0,1-1 0,0 0 0,-1 0-1,1 1 1,-1-1 0,0 0 0,1 0 0,-1 1 0,0-1 417,-2 1-1909</inkml:trace>
  <inkml:trace contextRef="#ctx0" brushRef="#br0" timeOffset="35">1298 1441 2816,'0'-7'1056,"0"6"-832,0-1 352,0 2 128,0 0-320,0 0-128,0 3-1376,0 0-576,0 1 320,-1 1 288</inkml:trace>
  <inkml:trace contextRef="#ctx0" brushRef="#br0" timeOffset="36">1285 1394 3456,'1'6'1312,"0"-2"-1024,3 6 640,-1-4 192,1 8-480,2 5-192,0 3-416,1-1-192,-1 0-1472,-1-4-672,-1-3 544,-2-4 352</inkml:trace>
  <inkml:trace contextRef="#ctx0" brushRef="#br0" timeOffset="37">1297 1446 4608,'-2'2'1760,"2"4"-1376,2 5 320,-1-3 32,1 4-288,-1 5-96,1-1-640,-1-2-192,1-2-1888,-2-3-832</inkml:trace>
  <inkml:trace contextRef="#ctx0" brushRef="#br0" timeOffset="38">1261 1427 5248,'4'-2'2016,"-1"5"-1568,-2 0 512,1 0 160,-1 4-256,1 5-32,0 7-416,0 1-96,2-1-192,-1-1-288,-2-3-64,0-3-1120,1-2-384</inkml:trace>
  <inkml:trace contextRef="#ctx0" brushRef="#br0" timeOffset="39">1266 1471 4992,'3'12'1824,"-3"-3"-1408,2 6 32,-2-7-128,0 2-544,0-1-256,0 1-1664,0-2-672</inkml:trace>
  <inkml:trace contextRef="#ctx0" brushRef="#br0" timeOffset="40">1239 1451 5120,'0'6'2016,"0"-1"-1568,0 8 576,0-5 224,0 4-224,0 3 32,0 0-384,0 0-160,0-2-288,-2 0-384,0-3-128,1 1-992,0-4-352,-1-2-1568</inkml:trace>
  <inkml:trace contextRef="#ctx0" brushRef="#br0" timeOffset="41">749 894 6144,'0'3'2868,"0"-3"-2771,1 0 1,-1 0 0,0 0 0,0 0 0,0 0 0,0 0 0,0 0 0,0 1 0,0-1 0,0 0-1,0 0 1,0 0 0,0 0 0,0 0 0,0 1 0,0-1 0,0 0 0,0 0 0,0 0 0,0 0-1,0 0 1,0 1 0,0-1 0,0 0 0,0 0 0,0 0 0,0 0 0,0 0 0,0 1 0,0-1-1,0 0 1,0 0 0,-1 0 0,1 0 0,0 0 0,0 0 0,0 0 0,0 1 0,0-1 0,0 0-98,-3 1 192,0 0 0,0 0 0,1 0 0,-1 0 0,0 0 1,0-1-1,0 1 0,0-1 0,0 0 0,0 1-192,-1-1 79,-24 2-4095,-29-2 4016,41-1-2278,1-3-596</inkml:trace>
  <inkml:trace contextRef="#ctx0" brushRef="#br0" timeOffset="42">642 1149 3968,'1'0'8046,"-1"1"-6428,1 3-1682,5 57 3477,0-10-2904,-2-9-464,-2-24-50,0 9 240,-1 1-235,0-16 172,-1-8-10,0-8 69,-1-17 66,-2-10-297,1 10 418,0-11-418,4-11 664,1 1 0,5-23-664,-6 56 356,0 1 0,2-6-356,-3 10 116,0 0 0,1 1 0,0-1 0,0 0 0,0 1 0,1-2-116,-2 4 24,0 0 1,0-1 0,0 1 0,0 0-1,0 0 1,1 0 0,-1 1-1,0-1 1,0 0 0,1 0-1,-1 1 1,0-1 0,1 1 0,-1-1-1,1 1 1,-1-1 0,2 1-25,-2 0-2,0 0-1,0 0 1,0 0 0,0 0 0,0 0-1,0 0 1,0 1 0,0-1 0,0 0 0,0 1-1,-1-1 1,1 1 0,0-1 0,0 1 0,0-1-1,0 1 1,-1-1 0,1 1 0,0 0 0,0-1-1,-1 1 1,1 0 0,0 0 0,-1 0 0,1 0-1,-1 0 3,2 3-15,0 0-1,-1-1 1,0 1-1,0 0 1,0 0-1,0 0 1,0 0-1,-1 3 16,1 8-3,-2 11 3,1-22-1,-1 7-55,0 0 0,-1 0 0,-2 5 56,3-11-24,-1-1-69,1 0-1,0 0 1,-2 3 93,2-5-83,0-1 0,0 1 0,1-1 0,-1 1 0,0-1 1,0 0-1,-1 0 0,1 1 0,0-1 0,-1 1 83,1-2-9,0 0 0,1 0 0,-1 1 0,1-1 0,-1 0 0,0 0 0,1 0 1,-1 0-1,1 0 0,-1 0 0,0 0 9,0-1 3,4 0-15,-1 1 3,0 0 0,1 0-1,-1 0 1,1 0-1,-1 0 1,0 0 0,1 1-1,-1-1 1,0 1 9,8 2 54,4 3-54,-9-4 57,0 0-47,1 0 1,-1 1-1,0-1 1,0 1-1,-1 1 1,1-1-1,0 1-10,-3-2-7,1 1 1,-1-1-1,0 1 0,0-1 0,0 1 0,0 0 0,-1 0 0,1 0 0,-1 0 1,1 0-1,-1 0 0,0 0 0,0 1 7,0-1 17,-1 0 1,1 0-1,-1 1 1,0-1-1,0 0 1,0 1-1,0-1 1,0 0-1,-1 0 1,1 1-1,-1-1-17,0 0 51,0 0 0,0 0 0,0-1 0,-1 1 0,1 0 0,-1-1 1,0 1-1,1-1 0,-3 3-51,1-2 70,0-1 0,0 1 0,-1-1-1,1 1 1,-1-1 0,1 0 0,-1 0-70,-1 0 44,0 0 0,0 1 0,-1-2 0,-3 2-44,7-3-35,0 1 1,-1-1-1,1 0 0,0 0 1,-1 0-1,1 0 0,0 0 1,-1 0-1,1-1 1,-1 1-1,1-1 0,-1 0 35,2 1-270,-1-1-1,1 0 0,0 0 0,-1 0 1,1 0-1,0 0 0,0 0 0,-1 0 1,1 0-1,0-1 0,0 1 0,1 0 1,-1-1-1,0 1 0,0 0 1,1-1-1,-1 0 271,-4-9-4821</inkml:trace>
  <inkml:trace contextRef="#ctx0" brushRef="#br0" timeOffset="43">396 124 4992,'0'0'88,"0"0"1,0 0-1,0 0 0,0 0 1,0 0-1,0 0 0,0 0 1,0 0-1,0 0 1,0 0-1,0 0 0,0 0 1,0 0-1,0 0 0,0 0 1,0 0-1,0 0 1,0 0-1,0 0 0,0 0 1,0 0-1,0 0 0,0 0 1,0 0-1,0 0 1,0 0-1,0 0 0,0 0 1,0 0-1,0 0-88,1 2 2148,0 5-915,1 43-727,2 15-132,-3-51-372,9 159 172,-10-166-179,0 0-35,0 1 0,0 0 0,1 0-1,2 7 41,-3-15 2,0 2 20,1 0 0,0 0 0,-1 0 0,1 0 0,0 1-22,-1-3-4,0 0 0,1 0-1,-1 0 1,0 0-1,0 0 1,0 0 0,0 0-1,0 0 1,0 0-1,0 0 1,0 0 0,0 0-1,0 0 1,0 0 0,0 0-1,0 0 1,0 0-1,0 0 1,0 0 0,0 0-1,0 0 1,0-1-1,0 1 1,0 0 0,0 0-1,0 0 1,0 0 0,0 0-1,0 0 1,0 0-1,0 0 1,0 0 0,0 0-1,0 0 1,0 0 0,1 0-1,-1 0 1,0 0-1,0 0 1,0 0 0,0 0-1,0 0 1,0 0-1,0 0 1,0 0 0,0 0-1,0 0 1,0 0 0,0 0-1,-1 0 1,1 0-1,0 0 5,1-3-214,0-52-352,0-90 870,2 101 934,-3-18-1244,0 60-49,0 0 0,0 1 0,-1-1 0,1 0 0,0 0 0,-1 1 0,1-1-1,-1 0 1,0 1 0,1-1 0,-1 1 0,0-1 55,-1-1-863,2 3-322,0 1-210,0 0 529,0 1 867,0-1 0,0 1 1,-1-1-1,1 1 1,-1 0-2,0 6 425,-5 43 1121,-3 106-474,9-56-853,1-91-1179,0 0 0,2 8 960,-2-14-2027,2-1-367</inkml:trace>
  <inkml:trace contextRef="#ctx0" brushRef="#br0" timeOffset="44">710 293 6528,'-1'2'4745,"0"2"-3016,-1 2-1816,1 1 0,0-1 0,1 0 0,-1 1 0,1-1 87,-1 13-1010,0-11 818,0-6 236,1-5 931,1 1-1502,-1 0-6642,0 2 4305</inkml:trace>
  <inkml:trace contextRef="#ctx0" brushRef="#br0" timeOffset="45">813 173 3584,'0'0'1221,"0"0"-979,0 0-1,0 0 1,0 0-1,0 0 1,0 0-1,0 0 1,0 0-1,0 1 1,0-1-1,0 0 1,0 0-1,0 0 1,1 0-1,-1 0 0,0 0 1,0 0-1,0 0 1,0 0-1,0 0 1,0 0-1,0 0 1,0 0-1,0 0 1,0 0-1,0 0-241,3-2 1926,-3 2-1890,0 1 1,0-1 0,-1 1 0,1 0 0,0-1 0,0 1-1,0-1 1,0 1 0,0-1 0,0 1 0,-1-1 0,1 1 0,1 0-1,-1-1 1,0 1 0,0 0-37,0 1 339,0-1-195,0-1-70,0 0-31,0-7 309,0 6-329,0 1-1,0 0 1,0 0 0,0 0 0,0 0-1,0 0 1,0 0 0,0 0 0,0 0-1,0 0 1,0 0 0,0 0 0,0 0-1,-1 0 1,1 0 0,0 0 0,0 0-1,0 0 1,0 0 0,0 0 0,0 0-1,0 0 1,0 0 0,0 0 0,0 0-1,0 0 1,0 0 0,0-1 0,0 1-1,0 0 1,0 0 0,0 0-1,0 0 1,0 0 0,0 0 0,0 0-1,0 0 1,0 0 0,0 0 0,-1 0-1,1 0 1,0 0 0,0 0 0,0 0-1,0 0 1,0 1 0,0-1 0,0 0-1,0 0 1,0 0 0,0 0 0,0 0-1,0 0-22,-1 3 577,1 7-409,0-8-166,0 3 51,3-20-5594,-1 9 2096</inkml:trace>
  <inkml:trace contextRef="#ctx0" brushRef="#br0" timeOffset="46">810 184 1280,'0'0'137,"0"0"1,0 0-1,0 0 0,0 0 1,0 0-1,0 0 0,0 0 1,0 0-1,0 0 1,0 0-1,0 0 0,0 0 1,0 0-1,0 0 0,0 1 1,0-1-1,0 0 0,0 0 1,0 0-1,0 0 1,0 0-1,0 0 0,0 0 1,0 0-1,0 0 0,0 0 1,0 0-1,0 0 0,0 0 1,0 0-1,0 0 0,0 0 1,0 0-1,0 0 1,0 1-1,0-1 0,0 0 1,0 0-1,0 0 0,0 0 1,0 0-1,0 0-137,2 0 1463,4 0-1074,-4-1-237,-1 1-1,0-1 1,1 1 0,-1-1 0,0 0-1,0 0 1,0 0 0,1 0-1,-1 0 1,0 0 0,0 0-1,0 0 1,0 0 0,-1 0 0,1 0-1,0-1 1,0 1-152,2-5 333,-1 3 55,-2 3-379,0 0 0,0 0 0,0 0 0,0 0 0,0 0 0,1 0-1,-1 0 1,0 0 0,0 0 0,0 0 0,0 0 0,0 0 0,0 0 0,0 0-1,0 0 1,0 0 0,0 0 0,0 0 0,0 0 0,0 0 0,0 0 0,0 0-1,0 0 1,0 0 0,0 0 0,0 0 0,0 0 0,0 0 0,0 0 0,0 0-1,0 0 1,0-1 0,0 1 0,0 0 0,0 0 0,0 0 0,0 0-1,0 0 1,0 0 0,0 0 0,0 0 0,0 0 0,0 0 0,0 0 0,0 0-1,0 0 1,0 0 0,0 0 0,0 0 0,0 0 0,0 0 0,0 0 0,0 0-9,-3 1 90,1 0 0,0 0 1,0 1-1,-1 0-90,-4 3-73,-1-1 41,7-4 40,-1 1 1,1-1-1,0 1 0,0-1 0,-1 1 0,1 0-8,0-1-8,1 1 0,0-1 0,-1 1 0,1-1 0,0 0 0,-1 1 0,1-1-1,0 1 1,0-1 0,0 0 0,-1 1 0,1-1 0,0 1 0,0-1 0,0 1 0,0-1 0,0 1 0,0-1 0,0 1 0,0 0 8,0-1 4,0 0 0,0 0 0,0 0 0,0 0 0,0 0-1,0 1 1,0-1 0,0 0 0,0 0 0,0 0 0,0 0 0,0 0 0,0 0 0,0 1 0,0-1 0,0 0 0,1 0 0,-1 0 0,0 0 0,0 0 0,0 0 0,0 0 0,0 0 0,0 0 0,0 1 0,1-1 0,-1 0 0,0 0 0,0 0 0,0 0 0,0 0 0,0 0 0,1 0 0,-1 0 0,0 0 0,0 0 0,0 0 0,0 0 0,0 0 0,0 0 0,1 0 0,-1 0 0,0 0 0,0 0 0,0 0 0,0 0 0,0-1 0,1 1 0,-1 0 0,0 0 0,0 0-4,7-4 95,-1 0-10,-5 4-97,0-1 1,0 1 0,0-1-1,0 1 1,-1-1-1,1 0 1,0 0 0,0 1-1,0-1 1,-1 0 0,1 0-1,0 0 1,-1 0 0,1 0 11,-1 0-2,0 1-1,0 0 1,1 0 0,-1-1 0,0 1 0,0 0 0,0-1 0,0 1 0,0 0 0,0 0 0,0-1 0,0 1 0,0 0-1,0-1 1,-1 1 0,1 0 0,0-1 2,0 1-2,0 0-1,0 0 1,0 0 0,0 0-1,0 0 1,0 0-1,-1 0 1,1 0-1,0 0 1,0-1-1,0 1 1,0 0 0,0 0-1,0 0 1,-1 0-1,1 0 1,0 0-1,0 0 1,0 0 0,0 0-1,0 0 1,-1 0-1,1 0 1,0 0 2,-1 0 19,1 1 0,-1-1 0,0 0 0,0 0 0,1 1 0,-1-1 0,0 0 0,1 1 0,-1-1 0,0 1-19,0-1 5,0 1 1,1 0-1,-1-1 1,0 1 0,1 0-1,-1 0 1,1-1 0,-1 1-1,1 0 1,-1 0-1,1 0 1,0 0 0,-1-1-1,1 1 1,0 0-1,0 0 1,0 0 0,-1 0-1,1 0-5,0-1 112,0 0-106,5 1 84,-4-2-97,1 1 0,-1 0 0,0-1 0,0 0 0,1 1 0,-1-1-1,0 0 1,0 1 0,0-1 0,0 0 0,0 0 0,0 0 0,0 0 0,0 0 0,-1 0-1,1 0 1,0-1 0,0 1 7,-1 0 0,0 1-1,0 0 1,0 0-1,0-1 1,0 1-1,0 0 1,0 0-1,0 0 1,0-1-1,0 1 1,0 0-1,0 0 1,0-1-1,0 1 1,0 0-1,0 0 1,-1 0-1,1-1 1,0 1-1,0 0 1,0 0-1,0 0 1,0 0-1,-1-1 1,1 1-1,0 0 1,0 0-1,0 0 1,0 0-1,-1 0 1,1-1-1,0 1 1,0 0-1,0 0 1,-1 0-1,1 0 1,0 0-1,0 0 1,-1 0 2,1 0-1,-1 0 1,1 0-1,0 0 1,-1-1-1,1 1 1,-1 0-1,1 0 1,-1 1-1,1-1 1,0 0-1,-1 0 1,1 0-1,-1 0 1,1 0-1,0 0 1,-1 0-1,1 1 0,0-1 1,-1 0-2,0 1 17,0-1 1,1 1 0,-1 0-1,0 0 1,1-1-1,-1 1 1,0 0-1,1 0 1,-1 0-1,1 0 1,-1 0-1,1 0 1,0 0-1,-1 0 1,1 0-1,0 0 1,0 0-1,0 0 1,-1 0-1,1 0 1,0 0-1,1 0 1,-1 0-1,0 0 1,0 0 0,0 0-1,0 0 1,1 1-18,-1-2-13,0 0 0,0 0 0,0 1 0,0-1 0,0 0 0,1 0 0,-1 0 0,0 1 0,0-1 0,0 0 0,0 0 0,0 0 0,0 0 0,0 0 0,1 1 0,-1-1 1,0 0-1,0 0 0,0 0 0,0 0 0,0 0 0,1 0 0,-1 0 0,0 1 0,0-1 0,0 0 0,1 0 0,-1 0 0,0 0 0,0 0 0,0 0 0,1 0 0,-1 0 0,0 0 1,0 0-1,0 0 0,1 0 0,-1 0 0,0 0 0,0 0 0,0-1 0,0 1 0,1 0 0,-1 0 0,0 0 0,0 0 0,0 0 0,0 0 0,1 0 0,-1-1 0,0 1 0,0 0 0,0 0 1,0 0 12,1-1-38,1-1 1,-1 1 0,0 0 0,-1-1-1,2 0 38,-1 1 17,-1-1-1,1 1 0,-1 0 1,1-1-1,-1 1 0,1-1 1,-1 1-1,0-1-16,0 2 2,0-1 1,0 1-1,0 0 0,0 0 0,0-1 1,0 1-1,0 0 0,0 0 1,0-1-1,0 1 0,0 0 0,0-1 1,0 1-1,0 0 0,0 0 1,0 0-1,0-1 0,-1 1 1,1 0-1,0 0 0,0-1 0,0 1 1,0 0-1,-1 0 0,1 0 1,0 0-1,0-1 0,0 1 0,-1 0 1,1 0-1,0 0 0,0 0 1,-1 0-1,1 0 0,0 0 0,0-1 1,-1 1-1,1 0 0,0 0 1,0 0-1,-1 0 0,1 0 1,0 0-1,0 0 0,-1 0 0,1 0 1,0 1-1,0-1 0,-1 0 1,1 0-3,-1 0-2,0 0 1,1 1-1,-1-1 1,0 0-1,1 1 0,-1-1 1,0 0-1,1 1 1,-1-1-1,1 1 1,-1-1-1,1 1 1,-1 0-1,1-1 2,-1 0-7,1 1 1,0-1-1,0 0 0,0 0 0,0 1 0,-1-1 1,1 0-1,0 0 0,0 1 0,0-1 0,0 0 0,0 0 1,0 1-1,0-1 0,0 0 0,0 1 0,0-1 1,0 0-1,0 0 0,0 1 0,0-1 0,0 0 1,0 1-1,0-1 0,0 0 0,0 0 0,0 1 0,0-1 1,0 0-1,1 0 0,-1 1 0,0-1 0,0 0 1,0 0-1,0 1 0,1-1 7,-1 0-49,0 0 0,0 0 1,0 0-1,0 0 0,0 0 0,0 0 1,0 0-1,0 0 0,0 0 0,0 0 1,0 0-1,0 0 0,0 0 0,0 0 1,0 0-1,0 0 0,0 0 0,1 0 0,-1 0 1,0 0-1,0 0 0,0 0 0,0 0 1,0 0-1,0 0 0,0 0 0,0 0 1,0 0-1,0 0 0,0 0 0,0 0 1,0 0-1,0 0 0,0 0 0,0 0 1,0 0-1,0 0 0,0 0 0,0 0 1,0 0-1,0 0 0,0-1 49,1 0-2965</inkml:trace>
  <inkml:trace contextRef="#ctx0" brushRef="#br0" timeOffset="47">837 166 2944,'0'-2'6502,"0"1"-6444,-4 1 1067,3 0-980,-1 0 1,1 0 0,0 0-1,-1 0 1,1 0 0,0 1-1,0-1 1,-1 0 0,1 1-1,0-1 1,0 1 0,-1-1-1,1 1-145,-2 0 139,1 1-1,-1 0 0,-1 1-138,4-3 0,-1 1 0,0 0 1,0 0-1,0 0 0,1 0 0,-1-1 0,0 1 0,1 0 0,-1 0 0,1 0 0,-1 1 0,1-2 1,0 0 0,0 1 0,0-1 0,0 0-1,0 0 1,0 0 0,0 0 0,0 1 0,0-1 0,0 0 0,0 0-1,0 0 1,0 1 0,0-1 0,0 0 0,0 0 0,0 0-1,0 0 1,0 1 0,0-1 0,1 0 0,-1 0 0,0 0 0,0 0-1,0 0 1,0 1 0,0-1-1,1 0 8,-1 0 1,0 0-1,1 1 0,-1-1 1,1 0-1,-1 0 0,0 0 1,1 0-1,-1 0 0,1 1 1,0-1-9,0 0 8,1 0 0,0 0 0,0 0 0,-1-1 0,2 1-8,-2 0-4,1-1 1,-1 1-1,0-1 0,1 1 0,-1-1 1,0 1-1,0-1 0,0 0 1,1 0-1,-1 0 0,0 0 4,0 1 0,-1-1 1,1 1-1,-1-1 0,0 1 0,1-1 0,-1 0 0,1 1 1,-1-1-1,0 1 0,1-1 0,-1 0 0,0 1 0,0-1 0,0 0 1,1 0-1,-1 1 0,0-1 0,0 0 0,0 1 0,0-1 0,0 0 1,0 0-1,-1 1-1,1-1 1,0 1 0,0-1 0,0 1-1,0 0 1,0-1 0,-1 1 0,1-1-1,0 1 1,0 0 0,0-1-1,-1 1 1,1 0 0,0-1 0,-1 1-1,1 0 1,0 0 0,-1-1 0,1 1-1,0 0 1,-1 0 0,0-1-14,0 1-1,1 0 0,-1 0 1,0 0-1,0 0 0,1-1 1,-1 1-1,0 0 1,0 0-1,0 0 0,0 1 15,0-1 44,0 0 0,-1 0 0,1 1 0,0-1 0,0 0 0,0 1-1,0-1 1,-1 1 0,1 0 0,0-1 0,0 1 0,0 0 0,0-1 0,0 2-44,0-2-1,1 1 1,0-1-1,0 0 1,-1 1 0,1-1-1,0 0 1,0 1-1,0-1 1,-1 0 0,1 1-1,0-1 1,0 1-1,0-1 1,0 1 0,0-1-1,0 0 1,0 1 0,0-1-1,0 1 1,0-1-1,0 0 1,0 1 0,0-1-1,0 1 1,1-1-1,-1 0 1,0 1 0,0-1-1,0 0 1,0 1-1,1-1 1,-1 0 0,0 1-1,0-1 1,1 0-1,-1 1 1,0-1 0,1 0-1,-1 0 1,0 1-1,1-1 1,-1 0-4,1 1-1,0-1 1,-1 0-1,1 1 0,0-1 1,0 0-1,-1 0 1,1 1-1,0-1 0,0 0 1,-1 0-1,1 0 1,0 0-1,0 0 0,-1 0 1,1 0-1,0 0 1,-1-1-1,1 1 0,0 0 1,0 0-1,0-1 5,-1 1-3,1-1 0,0 1 0,-1-1-1,1 1 1,-1-1 0,1 1-1,0-1 1,-1 1 0,0-1 0,1 1-1,-1-1 1,1 0 0,-1 1 0,0-1-1,1 0 4,-1 1 2,0 0-1,0-1 0,0 1 1,0 0-1,0 0 0,0-1 0,0 1 1,0 0-1,0 0 0,0-1 1,0 1-1,0 0 0,0 0 0,0 0 1,0-1-1,0 1 0,0 0 0,-1 0 1,1-1-1,0 1-1,0 0-3,0 0 0,-1-1-1,1 1 1,0 0 0,-1 0 0,1-1 0,0 1-1,-1 0 1,1 0 0,0 0 0,-1 0-1,1 0 1,-1-1 0,1 1 0,0 0 0,-1 0 3,-1 0 9,0 0 0,0 0 0,0 0 0,-1 0-1,0 0-8,3 0 1,-1 0-1,1 0 0,-1 0 1,1 0-1,0 1 0,-1-1 1,1 0-1,-1 0 0,1 0 1,-1 0-1,1 1 0,-1-1 1,1 0-1,0 0 0,-1 1 1,1-1-1,-1 0 0,1 1 1,0-1-1,-1 0 0,1 1 1,0-1-1,0 1 0,-1-1 1,1 1-1,0-1 0,0 0-7,0 1 1,0-1-1,0 0 0,0 0 1,0 1-1,0-1 0,1 0 1,-1 1-1,0-1 1,0 0-1,0 0 0,0 0 1,1 1-1,-1-1 0,0 0 1,0 0-1,0 1 1,1-1-1,-1 0 0,0 0 1,0 0-1,1 0 0,-1 0 1,0 1-1,1-1 0,-1 0 1,0 0-1,0 0 1,1 0-1,-1 0 0,0 0 7,2 0-60,-1 1-1,0-1 1,0 0-1,0 0 1,1 0-1,-1 0 1,1 0 60,-2 0-15,1 0 0,0 0 0,0 0 0,0 0 0,0-1 0,0 1 0,0 0 1,-1-1-1,1 1 0,0-1 0,0 1 0,0-1 0,-1 1 0,1-1 0,0 0 0,-1 1 1,1-1-1,0 0 15,-1 0-2,1 0 0,-1 1 0,0-1 0,0 0 0,1 1 0,-1-1 0,0 0 0,0 0 0,0 0 0,0 1 0,0-1 0,0 0 0,0 0 0,0 0 0,0 1 0,0-1 0,0 0 0,0 0 0,0 1 0,-1-1 0,1 0 2,0 0 9,0 1 0,0 0 0,0 0 0,0 0 0,-1 0 0,1-1 0,0 1 0,0 0 1,0 0-1,0 0 0,0 0 0,0 0 0,0 0 0,0-1 0,0 1 0,-1 0 0,1 0 0,0 0 0,0 0 0,0 0 0,0 0 0,0 0 0,0 0 0,-1 0 0,1 0 0,0 0 0,0 0 0,0-1 0,0 1 0,-1 0 0,1 0 0,0 0 0,0 0-9,0 1 11,-1-1 0,1 0 0,0 0-1,-1 0 1,1 0 0,0 1 0,-1-1 0,1 0 0,0 0-1,0 1 1,-1-1 0,1 0 0,0 1 0,0-1-11,-1 1 8,0 0-1,0 0 1,1 1 0,-1-1 0,0 0 0,1 0-1,-1 1 1,1-1-8,0 0 2,0-1-1,0 0 0,0 1 1,0-1-1,-1 1 0,1-1 1,0 0-1,0 1 0,0-1 1,1 1-1,-1-1 0,0 0 1,0 1-1,0-1 0,0 0 1,0 1-1,0-1 0,1 1 1,-1-1-1,0 0 0,0 1 1,0-1-1,1 0 0,-1 1 1,0-1-1,1 0 1,-1 0-2,0 1-3,1-1 0,-1 0 0,1 0 1,-1 0-1,1 0 0,-1 0 1,1 0-1,-1 0 0,1 1 1,-1-2-1,1 1 0,-1 0 1,1 0-1,-1 0 0,1 0 0,-1 0 1,1 0-1,-1 0 0,1-1 3,-1 1-5,1 0-1,0-1 0,-1 1 0,1 0 0,0-1 0,-1 1 0,1-1 0,0 1 1,-1-1-1,1 1 0,-1-1 0,1 0 6,-1 0-1,0 1 0,1 0 1,-1 0-1,0-1 0,0 1 0,0 0 0,0-1 1,0 1-1,1-1 0,-1 1 0,0 0 1,0-1-1,0 1 0,0 0 0,0-1 0,0 1 1,0 0-1,0-1 0,-1 1 0,1 0 0,0-1 1,0 1-1,0 0 0,0-1 0,0 1 0,0 0 1,-1-1 0,1 1 15,0 0 0,-1-1 0,1 1 0,0 0 1,-1 0-1,1-1 0,0 1 0,-1 0 1,1 0-1,-1 0 0,1 0 0,0 0 0,-1 0 1,1-1-1,-1 1 0,1 0 0,0 0 1,-1 0-1,1 0 0,-1 0 0,1 0 0,0 1 1,-1-1-1,1 0 0,-1 0 0,1 0 1,0 0-1,-1 0-15,-2 1 28,1 0 1,-1 1-1,-1 0-28,4-2-15,-1 0 21,1 0 0,0 0 1,0 0-1,0 0 0,-1 1 1,1-1-1,0 0 0,0 0 1,0 0-1,-1 0 0,1 1 1,0-1-1,0 0 0,0 0 1,0 0-1,-1 1 0,1-1 1,0 0-1,0 0 0,0 0 1,0 1-1,0-1-6,0 0 3,0 0 0,0 0 0,0 0 0,0 1 0,0-1 0,0 0 0,0 0 0,0 0 0,1 0 0,-1 0 0,0 1 0,0-1 1,0 0-1,0 0 0,0 0 0,0 0 0,0 0 0,1 0 0,-1 0 0,0 0 0,0 1 0,0-1 0,0 0-3,2 0-15,-1 1-1,0-1 1,0 0-1,1 0 1,-1 1-1,0-1 1,1 0 15,-2 0-20,1 0 1,-1 0-1,1 0 1,-1 0-1,0 0 1,1 0-1,-1-1 1,1 1-1,-1 0 1,0 0-1,1 0 1,-1 0-1,0-1 1,1 1-1,-1 0 1,0 0-1,1-1 1,-1 1-1,0 0 20,0 0-5,0 0 0,0 0 0,1-1-1,-1 1 1,0 0 0,0 0 0,0 0 0,0 0-1,0 0 1,0 0 0,0 0 0,0-1 0,0 1-1,0 0 1,0 0 0,0 0 0,0 0 0,0 0 0,0 0-1,0 0 1,0 0 0,0-1 0,0 1 0,0 0-1,0 0 1,-1 0 5,1 0 1,0-1-1,0 1 0,0 0 0,-1 0 1,1 0-1,0-1 0,0 1 1,-1 0-1,1 0 0,0 0 1,-1 0-1,1-1 0,0 1 1,-1 0-1,1 0-11,-1 0 1,1-1-1,-1 1 1,0 0-1,0 0 1,1 0-1,-1 0 1,0 0-1,1-1 1,-1 1-1,0 0 1,1 1-1,-1-1 1,0 0-1,0 0 1,1 0-1,-1 0 1,0 0-1,1 1 1,-1-1-1,0 0 1,1 1 0,-1-1-1,1 0 1,-1 1-1,1-1 1,-1 1-1,0-1 1,1 1 10,-1 1-336</inkml:trace>
  <inkml:trace contextRef="#ctx0" brushRef="#br0" timeOffset="48">846 35 3968,'3'5'4800,"-2"-3"-3954,1 0 0,-1 0-1,1 1 1,-1 0-846,4 6 494,9 16-2185,-14-25 1499,0 0 0,1 0 0,-1 0 0,0 1 0,0-1 0,0 0 0,0 0 0,0 1 0,0-1 0,0 0 0,0 0 0,0 1 0,0-1 0,0 0 0,0 0 0,0 0 0,0 1 0,0-1 192,-1 0-2506</inkml:trace>
  <inkml:trace contextRef="#ctx0" brushRef="#br0" timeOffset="49">815 30 5120,'0'0'339,"-1"1"-1,1 0 1,0-1 0,0 1-1,0-1 1,0 1 0,0 0 0,0-1-1,0 1 1,0 0 0,0-1-1,1 1 1,-1 0-339,3 9 2450,0-3-2042,0 0 0,0 3-408,-3-4-1519,0-4-2493,-3-1 1458</inkml:trace>
  <inkml:trace contextRef="#ctx0" brushRef="#br0" timeOffset="50">755 42 5888,'-1'2'2176,"1"0"-1664,0 2 384,0-2 96,0 2-224,0-1-64,0 0-480,0 1-128,-1-1-64,0 1-32,-1-1 0,1 0-352,-1 0-96,1-1-704,0 0-288,0-1-1344</inkml:trace>
  <inkml:trace contextRef="#ctx0" brushRef="#br0" timeOffset="51">701 46 6016,'-1'2'2272,"1"-1"-1760,-2 1 480,2 0 96,0 1-416,0-1-64,-1 1-288,0 1-128,0-1-96,-1 0-160,1 1 32,-2-1-672,1-1-256,-1 0-1440,1 1-1440,-1-2 1120</inkml:trace>
  <inkml:trace contextRef="#ctx0" brushRef="#br0" timeOffset="52">655 59 4992,'-1'3'1824,"1"0"-1408,-1 0 224,1-2 96,0 1-384,-1 1-32,-1-1-480,1 0-192,0 0-896,-1 0-320,1 2-480,0-2-160</inkml:trace>
  <inkml:trace contextRef="#ctx0" brushRef="#br0" timeOffset="53">609 69 7296,'-2'0'2816,"1"1"-2208,-2 2 192,2-1 0,0 0-384,-2 0 0,1 1-384,-2-1-160,-1 0 64,0 0-928,0 0-256,0 2-2080</inkml:trace>
  <inkml:trace contextRef="#ctx0" brushRef="#br0" timeOffset="54">541 63 7296,'0'0'2720,"0"2"-2112,-2-1 512,1 0 192,0 1-416,-2 0-32,-1 1-448,0-1-160,1 1-160,-3 0-224,1 1 0,0-1-640,1 1-288,2 0-1312,-2 0-544,1 0-96</inkml:trace>
  <inkml:trace contextRef="#ctx0" brushRef="#br0" timeOffset="55">476 60 5248,'0'1'2016,"0"-1"-1568,-2 4 704,2-2 320,-1 1-416,0 1-32,0-1-544,-2 2-192,1-1-192,-1 0 0,-1 1 0,0 1-480,0-1-128,-2 1-864,3 0-416,-2 2-1248</inkml:trace>
  <inkml:trace contextRef="#ctx0" brushRef="#br0" timeOffset="56">611 53 5120,'7'-1'9962,"-7"1"-9316,-1 2 559,0 1-824,-1 0 0,-1 1 0,-1 2-381,3-5-435,-1 1 0,1-1 0,-1 1 0,1-1 0,-1 0 1,0 1-1,1-1 0,-2 0 435,2 0-647,1-1 0,-1 0 0,0 0 0,0 1-1,1-1 1,-1 0 0,0 0 0,0 0 0,0 0 647,-2 0-3269</inkml:trace>
  <inkml:trace contextRef="#ctx0" brushRef="#br0" timeOffset="57">666 35 6656,'0'3'2464,"0"-1"-1920,0 4 320,0-4 128,0 1-544,0 2-160,0-1-160,0 2-128,0-2 32,0 1-736,-2-2-256,1 1-1856,-1-2-1152,1-2 1632</inkml:trace>
  <inkml:trace contextRef="#ctx0" brushRef="#br0" timeOffset="58">793 14 6400,'6'4'2368,"-6"1"-1856,0 2 160,0-4-96,0 3-576,0-1-128,0 1-1952,0-2-832</inkml:trace>
  <inkml:trace contextRef="#ctx0" brushRef="#br0" timeOffset="59">833 40 7168,'0'1'2720,"2"1"-2112,1 1 96,-2-1-32,0 0-480,0 1-128,2 2-1312,-2-2-608,0 2-1088,0-2-480</inkml:trace>
  <inkml:trace contextRef="#ctx0" brushRef="#br0" timeOffset="60">858 57 5632,'3'0'2176,"-1"1"-1664,0 0 448,0 1 192,3 2-576,-2 0-160,3 1-1376,-2 0-576,0 1-1344,1 0-512</inkml:trace>
  <inkml:trace contextRef="#ctx0" brushRef="#br0" timeOffset="61">824 474 4608,'-2'9'6330,"1"-1"-3439,0-6-2663,1-1 0,-1 1 0,0 0 0,0 0 0,1-1 1,-1 1-1,-1-1 0,1 1 0,0-1 0,0 1 0,0-1 0,-1 0 0,1 1 1,-1-1-1,1 0 0,-1 0 0,1 0 0,-1 0 0,0-1 0,0 1 0,1 0 0,-3 0-228,-10 2 428,1 0 0,-1-1 0,-3 0-428,-12 0 658,-1-2-658,13-1 56,-4 0-56,5-1 77,11 2 7,1-1 0,-1 0-1,0-1 1,1 1 0,-1-1 0,1 1 0,-3-3-84,-3 0 57,7 3-187,0 0 0,0 0 1,0-1-1,1 1 0,-1-1 0,0 1 0,1-1 0,-1 0 130,1-1-188,-2 0-3190,1-1-3695,3 2 3777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08:17:45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9 16615 0 0,'0'0'374'0'0,"0"0"54"0"0,0 0 24 0 0,0 0-42 0 0,0 0-132 0 0,0 15 2310 0 0,0 7-1398 0 0,1-1 1 0 0,1 0-1 0 0,5 19-1190 0 0,-5-28 106 0 0,1-1 1 0 0,1 0-1 0 0,0 0 1 0 0,0 0-1 0 0,1-1 0 0 0,1 0 1 0 0,0 0-1 0 0,0 1-106 0 0,-4-8 2 0 0,0-1-1 0 0,0 0 0 0 0,0 1 1 0 0,0-1-1 0 0,1 0 0 0 0,-1 0 1 0 0,0 0-1 0 0,1 0 0 0 0,0-1 1 0 0,-1 1-1 0 0,1-1 0 0 0,0 1 1 0 0,0-1-1 0 0,0 0 0 0 0,-1 0 1 0 0,2 0-2 0 0,-1-1-27 0 0,-1 1 0 0 0,0-1 0 0 0,0 0 1 0 0,1 0-1 0 0,-1 0 0 0 0,0-1 0 0 0,0 1 0 0 0,1 0 1 0 0,-1-1-1 0 0,0 1 0 0 0,0-1 0 0 0,0 0 0 0 0,0 0 1 0 0,0 0-1 0 0,0 0 0 0 0,0 0 0 0 0,0 0 0 0 0,0 0 1 0 0,0-1-1 0 0,-1 1 0 0 0,1-1 0 0 0,1-1 27 0 0,6-7-93 0 0,-1 0 1 0 0,0-1-1 0 0,-1 0 0 0 0,0-1 1 0 0,-1 0-1 0 0,0 0 0 0 0,-1 0 0 0 0,0-1 93 0 0,3-10-211 0 0,0-1 0 0 0,-2 0-1 0 0,2-22 212 0 0,-8 42-6 0 0,2-8 44 0 0,-2 11 138 0 0,0 1 99 0 0,-1 17 558 0 0,-4 110 693 0 0,1-1-469 0 0,0-62-1495 0 0,1-8 442 0 0,-3 0-1 0 0,-2 0 0 0 0,-3 3-3 0 0,10-54 13 0 0,-1 0 0 0 0,1 0 0 0 0,-1 0 0 0 0,0 0 1 0 0,-1-1-1 0 0,1 1 0 0 0,-1-1 0 0 0,0 1 0 0 0,0-1 0 0 0,0 0 0 0 0,-1 0 0 0 0,1-1 1 0 0,-1 1-1 0 0,-3 2-13 0 0,4-4-63 0 0,0 0 1 0 0,0 0 0 0 0,0 0-1 0 0,0-1 1 0 0,-1 1-1 0 0,1-1 1 0 0,0 0-1 0 0,-1 0 1 0 0,1 0 0 0 0,-1-1-1 0 0,1 1 1 0 0,-1-1-1 0 0,0 0 1 0 0,1 0 0 0 0,-1 0-1 0 0,1 0 1 0 0,-1 0-1 0 0,1-1 1 0 0,-1 0 0 0 0,1 0-1 0 0,-2 0 63 0 0,-15-7-48 0 0,0 0 1 0 0,1-2-1 0 0,0 0 0 0 0,1-2 0 0 0,0 0 1 0 0,-14-11 47 0 0,24 16-43 0 0,0 0 0 0 0,1-1 1 0 0,-1 1-1 0 0,-1-4 43 0 0,2 2-1009 0 0,1 0-1 0 0,-1 0 0 0 0,2-1 1 0 0,-1 0-1 0 0,2 0 1 0 0,-2-4 1009 0 0,0-6-2230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1T07:02:20.971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19-12-01T07:02:20.972"/>
    </inkml:context>
    <inkml:brush xml:id="br1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3042 301,'1'0,"1"0,-2 0,1 0,-2 0,0 0,-1 0,0 0,-2 0,0 0,-2 0,0 0,-2 0,0 0,-1 0,1 0,-2 0,-1 0,-1 0,-1 0,-1 0,-3 0,-1 0,-3 0,-1 0,-3 0,-5 0,-4 0,2 0,1 0,2 0,1 0,2 0,-1 0,-1 0,-1 0,0 0,-2 0,-1 0,0 0,2 0,0 0,2 0,0 0,2 0,0 0,0 0,0 0,-1 0,-1 0,-1 0,0 0,0 0,2 0,1 0,1 0,2 0,1 0,1 0,1 0,0 0,-1 0,0 0,-2 0,-1 0,-2 0,0 0,0 0,-1 0,1 0,3 0,1 0,2 0,0 0,-1 0,-4 0,-10 0,-9 0,-3 0,1 0,4 0,4 0,4 0,3 0,3 0,1 0,-1 0,0 0,-2 0,-1 0,-1 0,0 0,1 0,1 0,0 0,1 0,1 0,1 0,-1 0,0 0,0 0,-1 0,0 0,1 0,-1 0,2 0,2 0,0 0,3 0,1 0,2 0,2 0,1 0,2 0,1 0,0 0,1 0,0 0,-1 0,1 0,-1 0,0 0,0 0,0 0,1 0,0 0,1 0,1 0,0 0,1 0,0 0,-2 0,-1 0,1 0,-1 0,2 0,1 0,1 0,1 0,2 0,0 0,2 0,0 0,0 0,1 0,1 0,1 0,0 0,1 0,1 0,2 0,2 0,2 0,2 0,3 0,5 0,3 0,2 0,2 0,-1 0,-1 0,-2 0,-1 0,1 0,3 0,4 0,3 0,4 0,1 0,2 0,0 0,4 0,8 0,2 0,-2 0,6 0,-1 0,-4 0,-4 0,-5 0,-4 0,-3 0,0 0,1 0,0 0,0 0,2 0,-2 0,-1 0,-1 0,-3 0,-3 0,-2 0,-1 0,3 0,6 0,3 0,4 0,-1 0,1 0,-2 0,1 0,-1 0,1 0,1 0,2 0,-1 0,0 0,-1 0,-2 0,-2 0,-4 0,-1 0,-3 0,3 0,3 0,3 0,1 0,-1 0,-2 0,-2 0,-3 0,2 0,-1 0,-2 0,-2 0,-3 0,-2 0,-3 0,-2 0,-1 0,0 0,-1 0,-1 0,-2 0,-1 0,-1 0,-1 0,-1 0,-1 0,2 0,-1 0,0 0,-1 0,-2 0,1 0,0 0,0 0,-2 0,0 0,0 0,0 0,-1 0,1 0,-1 0,0 0,-2 0,1 0,-2 0,0 0,-1 0,-1 0,0 0,-2 0,0 0,-4 0,-2 0,-2 0,-2 0,-2 0,-3 0,-3 0,-3 0,-3 0,-1 0,-2 0,0 0,2 0,-2 0,-5 0,-4 0,-5 0,-1 0,-2 0,2 0,-2 0,1 0,4 0,-1 0,-4 0,-3 0,-1 0,2 0,1 0,-6 0,-10 0,-6 0,4 0,10 0,6 0,6 0,2 0,4 0,1 0,0 0,-6 0,-1 0,1 0,3 0,5 0,4 0,4 0,-2 0,-1 0,1 0,0 0,0 0,-4 0,-5 0,-3 0,1 0,4 0,5 0,5 0,0 0,0 0,1 0,0 0,1 0,0 0,2 0,-4 0,-1 0,2 0,0 0,2 0,2 0,3 0,2 0,2 0,1 0,2 0,1 0,-1 0,2 0,-2 0,-3 0,-1 0,1 0,0 0,2 0,1 0,1 0,1 0,0 0,1 0,0 0,0 0,1 0,0 0,2 0,-1 0,1 0,-1 0,2 0,1 0</inkml:trace>
  <inkml:trace contextRef="#ctx1" brushRef="#br1">296 33 6880,'0'-1'704,"0"1"1056,0 0-768,0-1-576,0 1 320,0 0-416,-1-1 256,1 2-320,-1 0 192,0 1-224,0 1 96,-2 3-160,0 2 0,-1 0-96,0 0 128,-1 0-128,-1 1-32,0 0 0,-2 2 64,-2 0 0,1 0-64,-2 1 192,-1 0-192,2-2 0,-1-1-128,2 0 64,0-2 32,0-1 0,1-1 0,0 1 0,0-1 0,1 0 0,-1 0 128,1 0-64,0 0 128,1-1-128,-1 0-32,0 1 0,1-1-32,0-1 0,0 0 64,1 0-32,0-1 64,1 0-64,0 0 64,1 1-64,0-1 64,0 1-64,0 0 96,0 1-128,-1-1 32,1 2-160,-1-1 192,1-1-32,0 0 64,0-1-64,1 0 128,0-1-96,0 0 32,1 0-32,0 0 31,0 0-63,0 0 0,-1-1 32,1 1-32,1 0-32,0 0 32,0 0 32,0 0-32,-1 1-128,1-1 96,-1 1 0,-1 0 64,2 0-32,-1 0-32,1-1 32,0 1-32,0-1 0,0-1 0,1 1 0,-1-1 0,0 0 0,0 0 0,0 0 0,0 0 64,0 0-32,0-1-32,0 1 32,0 0-128,0 0 64,0 0 32,0 0 0,0 0 64,0 0-32,0 0-32,0 0 32,0 0-32,0 1 0,0-1-96,2 2 64,0-1 32,1 2 0,1 0 0,0 0 0,1 0 0,1 1 0,-1 0-96,1 0 64,0 2-128,0-1 97,2 3 31,1 0-64,0 1 64,1 0-32,-1-1 0,0 1 64,0 0 0,-1 0 0,1 0 0,-2-1 0,1 1 0,-1-1-96,-1 0 64,-1-2 96,0 0-32,-1-1-32,-1-1 32,0-1-32,0-1 0,-1 0 0,0 0 0,1 0 0,-1 0 0,0 0 0,0 0 0,-1 0 0,0 0 0,1 0 0,0 1 0,0 0 64,0 0-32,0 0-96,1 0 32,0 0 32,1 0 0,-1 1 0,1 0 0,0 1 0,-1 1 0,1-1 0,0 0 0,1 1 0,-1-3 0,0 1 0,-1 0 0,-1-2 0,-1 0-96,0-1 64,0 0-32,-1 0 0,0-1 128,1 1-32,-2-2 0,-1 0-32,0-1 0,-1 0 0,0-1 0,-2-1 0,0 0 0,0-2-96,-1 0 64,-2-3 128,-1-1-96,-1-2 32,1-1-32,0 1 0,-1-1 64,2 0-32,-1 1-32,1 1 32,0 1-32,2 1 0,-1 0-96,1 2 64,1-1 96,0 2-32,1 0-32,0 0 32,0 2 64,1-1-96,1 2 32,0 0-128,1 1 64,0 1 32,0 0 0,1-1 0,-2 1 0,1-1 0,-1 1 0,-1-1 0,0 1 0,0-2 64,1 1-32,0 1-32,0-1 32,1 0-32,-1 0 0,0-1 0,0 0 0,-1 0 0,1 1 0,-1 0 0,2 0 0,-1-1 0,0 1 0,0 0 0,1 0 0,0 0 0,0-1-96,0 1 64,0 1 96,0-1-32,1 0-96,0 1 32,0-1 32,0 1 0,0 1 64,0 0-32,0-1 64,0 1-64,0-1-96,0 0 32,0-1 32,0 0 0,0 0 0,1 1 0,0-1 0,0 0 0,1 0 64,0 0-32,1-1-128,1 0 96,1 0 0,0 0 0,1 1 0,0-1 0,0 1 0,1 0 0,0 0 0,0-1 0,0 1 0,0 0 0,0 0 0,2-1-96,-1-1 64,1-1 32,0-1 0,-1 1 0,-1-1 0,1-1 64,-2 1-32,0 0-32,-1 0 32,0 2-32,-1 1 0,0 0 64,0-1-32,0 1-96,1-1 32,-1 0-32,0 0 0,-1 0 64,1 0 0,-1-1 0,0 1 0,0 0 64,-1 0-32,1 1-32,-1 0 32,0 0-32,1-1 0,-1 0-128,-1 1-96,1 0 128,-1 0-160,-1 1 128,1-1-288,-1 2 256,0 1-448,0 0 352,0 0-448,0 0 416,0 0-640,0 0 512,0 0-832,0 0 704,0 0-1152,-1 0 960,0 0-1984,-1 0 1536,1 0-2336</inkml:trace>
  <inkml:trace contextRef="#ctx1" brushRef="#br1" timeOffset="1">2740 45 4576,'-2'-1'608,"0"0"672,1 0-736,0 0 608,0 1-672,1 0 1056,0 0-672,0 0-512,0 0 320,0 0-384,0 0 256,1 0-288,1-1 128,2 0-224,0 0 224,1 2-256,1 0 32,2 1-96,0 1 32,0 2-64,1 1-32,1 0 32,1 1-32,-1 0 0,1 1 0,0 0 0,0 1 0,-1 0 0,0-1 0,0 1 0,0 1 96,1 4 32,0-1-128,-1 1 32,0-3-32,-2 0 0,0-2 0,0-1 0,-1-1 0,0 0 0,0-2 64,-1 0-32,0-1 128,0-1-96,0 0-32,0 1 0,0-1-32,0-1 64,-1 0-32,-2-1-32,-1-1 32,-1 1 32,-1-1-32,0 0-32,0-1 32,0 1 32,-1 0-32,1 0-32,0 0 32,0 0-32,0 0 0,0 1 0,0 0 0,0 0 64,0 0-32,-1 0-96,1 0 32,-1 0 32,-2 0 64,0 1-32,0-1 64,-1 1-64,-1 0-32,0 1 32,-1-1 32,-1 2-32,-1 0-32,1 1 32,-3 1-32,0 2 0,-1 0 0,1 0 0,-1 1 0,0 1-96,0 0 64,-1 0 32,1 1 0,-1 1 0,1 0 0,-1 0 0,2 0 0,0-1 0,0 0 0,1-1 0,1 0 0,0-1 0,0-1 0,-1 1 0,1-2 0,1 0 0,0-1 0,1 0 0,1-1 0,0 1 64,1-1-32,1 1-32,-1 0 32,0 0-160,0 0 128,0-1 0,-1 1 0,2-3 0,-1 0 0,2 0 0,-1-2 0,1-1 0,1 0 0,0 0 0,0 0 0,1 0 64,-1 0-32,1 0-96,0 0 32,0 0 32,0 0 0,1 1 0,-1 1 0,0-2 0,1 0 0,0-2 0,1 1 0,2 0 0,0-2 0,2-1 0,2-3 0,2-1 0,2-2 0,1-3 0,1-1 0,0-2 0,0 0 0,0 0 0,-1 1 0,-1 2 0,-2 1 0,1-1-128,0-1 192,-1 2-32,-2 0-32,0 1 32,-1 1-32,-1 2 0,-1 0-96,-1 2 64,0 1 32,0 1 0,-2 0 0,1-1 0,-1 2 0,1 0 0,-1-1 0,0 1 0,0-1 0,0 0 0,-2 0 0,1 1 0,0-1 0,1 1 0,-1 0-96,1 1 64,-1-1 96,1 1-32,-1 0-96,1 0 32,0 0 32,1 0 0,-2 0 0,1 1 0,0-1 0,0 0 96,-1 0-160,0 1 32,-1 0 32,1 0 0,-1 1-96,0 0 64,0 0 32,-1 0 0,1-1 0,-1-1-96,0 1 64,-1-1 96,1 0-32,-2-1 64,1 0-64,-2 2-32,1-2 32,-1 1-128,1-1 64,-1 1 32,0-1 0,-2-1-128,1-1 128,0-1 0,0 0 64,-1-1-32,0 0 64,1 0-64,-2-1-96,1 0 32,-1 1-32,0-1 0,-1 1 128,0-1-32,0 0-96,-1 1 32,1-1 96,-1 1-32,-1-1 0,-1-2-160,-2 0 192,2 0-32,1 1 64,1 1-64,0 1-96,3 1 32,0 0-128,1 1 96,0 0-448,0-1 256,1 2-800,1 0 608,-1 1-1920,2 0 1344,-1 1-2816,2 1 2176,0 1-2432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1T07:02:20.9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490 378 6784,'5'10'2528,"-5"-6"-1952,0 7 736,0-9 224,0 7-256,0 6 0,0 1-384,0 0-97,0-1-447,0-2-352,0-4-96,0-2-384,2-1-191,1 4-833,2-6-320,0 0-1216,0-4-1472,0 0 1472</inkml:trace>
  <inkml:trace contextRef="#ctx0" brushRef="#br0" timeOffset="1">503 238 7680,'0'-21'2880,"0"21"-2240,2-8 480,0 5 0,1 0-640,0 2-256,0-1-1024,4-6-352,-2 6-2304,-1 1-1056,5-4 2144,0 2 1088</inkml:trace>
  <inkml:trace contextRef="#ctx0" brushRef="#br0" timeOffset="2">719 372 6784,'3'5'7875,"-8"-7"-3833,-2-1-4888,4 3 934,0 0-1,-2 0 0,2 0 0,0 0 0,0 2 1,-2-1-1,2-1 0,0 1 0,-1 0 0,1 0 1,0 1-1,0 0 0,0 0 0,0-1 0,-1 1 1,1 0-1,1 0 0,-1 0 0,1 1 0,0-1 0,-2 2-87,1-1 36,1 0-1,0 0 0,0 0 1,-1 1-1,1-1 0,0 0 0,1 0 1,0 2-1,-1-2 0,0 1 0,2-1 1,0 2-1,-1-2 0,1 2 1,-2-2-1,2 1 0,0 0 0,2-1 1,-2 5-36,1-6-9,-1 1 1,3 1 0,-2-3 0,0 3-1,1-2 1,-1 0 0,1 1 0,1-1-1,-1 1 1,0-1 0,0 0-1,0 0 1,0-1 0,1 2 0,0-1-1,-1-1 1,1-1 0,-1 3 0,1-2-1,0 0 1,0-1 0,0 1-1,0 0 1,3 0 8,-4-1-213,0 0 1,0 1-1,0-1 0,1 0 0,-1 0 1,1-1-1,-1 1 0,0 0 0,0-1 0,0 1 1,0-1-1,3-1 213,30-21-7360,-22 13 3739</inkml:trace>
  <inkml:trace contextRef="#ctx0" brushRef="#br0" timeOffset="3">813 420 6656,'0'2'448,"-1"-1"0,1 2 0,0-2 0,1 2 0,-1-1 1,0 0-1,0 0 0,1-1 0,-1 1 0,2 1 0,-2-1 0,0-1 0,1 1 1,1 0-1,-2-1 0,2 1 0,-1 1 0,-1-3 0,3 1 0,-2 1-448,0-2 70,-1 2-1,2-1 0,-2-1 1,1 1-1,-1-1 1,2 0-1,-2 1 0,2-1 1,-1 0-1,-1 1 1,2-1-1,-1 0 0,0 0 1,-1 0-1,1 0 1,0 0-1,0 0 0,0 0 1,1 0-1,-2 0 1,2 0-1,-1-1 0,-1 1 1,0 0-1,2-1 1,-1 1-1,0 0 0,0-1 1,0 1-1,-1-1 0,1 1 1,0-2-1,-1 2 1,2 0-1,-2-2 0,0 1 1,1 1-1,-1 0 1,2-2-1,-2 1 0,0 0-69,6-5 17,-1-2-1,0 1 1,-1-1-1,0 0 1,0 1-1,0 0 1,-1-2-1,0 0 1,-1 1-1,0 0 1,0-8-17,-2 15 2,2 0 0,-2-1-1,0 1 1,-2-1 0,2 1 0,0-1 0,0 0 0,0 1 0,0-1 0,0 1-1,-2-1 1,1 1 0,1 0 0,-1-2 0,0 3 0,0-2 0,1 1 0,-1-1-1,0 1 1,0 0 0,0 0 0,0 0 0,-1 0 0,0 0 0,1 1 0,1-1-1,-3 0 1,2 1 0,0-2 0,-1 1 0,1 1 0,0 0 0,-2 0-2,0 0 3,3-2 1,-3 2-1,1 0 1,0 0 0,-1 0-1,2 0 1,-1 0-1,0 0 1,1 0-1,-2 2 1,1-2 0,0 0-1,1 1 1,-1-1-1,-1 2 1,3-1-1,-3 0 1,1 0-1,1 0 1,-1 0 0,0 0-1,1 0 1,-1 2-1,2-3 1,-2 3-1,1-3-3,-4 10 148,0-2 0,0 0 0,1 1 0,0 0 0,1-1 0,0 2 0,-1 8-148,3-11 148,0-1 0,0 0 0,1 0 0,-1 1 0,1-1 0,1 0 0,-1-1-1,1 2 1,0-1 0,0 1 0,1-2 0,1 4-148,-1-5 46,1 0 1,-1 0-1,0 0 1,1-1-1,0 1 1,0-1-1,0 0 1,1 0-1,-1-1 1,0 2-1,2-3 1,-2 2-1,2 0 1,-2-2-1,1 1 1,0 1-1,1-3 1,-2 1-1,2 1 1,0-1-1,1 0-46,4 1-531,1-1 1,0 0-1,0-1 0,0 0 1,-1-1-1,1 0 0,-1 0 1,4-2 530,-11 3-377,-1-2-1,-1 2 1,1 0 0,-1-1 0,2 1-1,-2 0 1,-1-2 0,3 1 0,-2 1-1,0-1 1,1 0 0,-1 0-1,0 0 1,0 0 0,0-1 0,0 0-1,0 2 1,1-1 0,0-3 377,7-16-4069</inkml:trace>
  <inkml:trace contextRef="#ctx0" brushRef="#br0" timeOffset="4">1 595 5376,'-1'4'4354,"7"-6"201,3-6-1574,-3 2-3352,4-10 521,-1 0-1,-2 0 0,0-1 1,-1-1-1,-1 2 0,2-6-149,2-7 6,25-69 36,-19 58-31,-1 1 0,-2-2-1,-3 0 1,4-25-11,0-42 869,-13 142-515,1 1 0,3-2 0,6 35-354,-7-52-112,37 144 289,-32-135-1045,0-1-1,2 0 1,1-1-1,1 1 1,5 5 868,-10-15-1524,4 3-3432,-6-12 1820</inkml:trace>
  <inkml:trace contextRef="#ctx0" brushRef="#br0" timeOffset="5">308 367 7168,'-2'0'2720,"2"0"-2112,-3 4 512,1-3 128,-4-1-192,-1 0 32,-3-1-256,-1-3-65,-2 3-415,0-1-64,-10-6-64,6 5-96,-9-4-32,7 1-384,-4-1-128,6 3-1439,2-1-545,-3 5-1728</inkml:trace>
  <inkml:trace contextRef="#ctx0" brushRef="#br0" timeOffset="6">376 65 5632,'0'-10'3967,"-1"16"548,-2 18-1414,11 153 397,0-2-5214,-8-154 941,-1-14-444,1 2 0,0-2 0,1 2 1,0-2-1,0 4 1219,0-10-689,-1-1 565,0 0 0,0 0 0,0 0 0,0 0 0,0 0 0,0 0 0,0 0 0,0 0 0,0 0 0,0 0 0,0 0 1,0 0-1,0 0 0,0 0 0,0 0 0,0 0 0,1 0 0,-1 0 0,0 0 0,0 0 0,0 0 0,0 0 0,0 0 0,0 0 0,0 0 0,0 0 0,0 0 0,0 0 0,0 0 0,0 0 0,0 0 0,0 0 0,1 0 0,-1 0 1,0 0-1,0 0 0,0 0 0,0 0 0,0 0 0,0 0 0,0 0 0,0 0 0,0 0 0,0 0 0,0 0 0,0 0 0,0 0 0,0 0 0,0 0 124,3-5-3189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1T07:02:20.986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1081 0 3328,'0'0'1600,"0"0"-608,0 0 224,0 0-32,0 0 32,0 1-192,0 0-64,-1 0-544,0 1 96,-1 1 128,-1 0-160,-1 0 64,-1 1-128,0 0 0,-1 1-32,-1 0 64,0 0-96,-2 0-33,-1 0-127,-2 0 32,0 1-64,-2 0 0,1 1-96,-2 2-64,1 0 96,1 2 0,1-1-32,1 1 32,0 2-128,1-1 0,1 1 32,0 0 0,0 0 0,-1 1 64,-1 0 32,0-1 32,0 1-160,0-2 32,-1 0-64,1-1 0,-1 0 64,0 0 64,0-1-32,0 2-32,-1-1 32,1 2-32,-1 0 0,0 2 64,1 1-96,0 0 0,1 1 32,0 0 64,0-1-32,0 0-32,1-1 32,0-1-32,1 0-96,0-1 64,0 0 96,1 1 32,0 0-128,1 2 32,-2 2 0,1 2 64,0 1-96,-1 1-64,-1 0 64,1 0 64,-1-1 0,-1-2-32,1-1 32,-1-2-32,1-2 0,-1 1 64,1-1-96,0 1 0,0 0 32,1 2 0,0 2 0,0 1 0,0 1 0,0 0 64,1-1-32,0 0-32,1-1-64,-1-1 32,2-1 32,-1-1 64,1 0-96,1 0 0,-1 1 32,1 1 0,-1 1 0,1 1 0,-1-1 0,0 1 64,-1-1-96,0 1 0,0-2 32,0-2 64,1-2-32,0-2-32,0 0 96,-1 0 64,-1 0-224,-1 0-96,0 2 224,0 0 96,0 1-224,-1 2 0,1 0-64,-1 1 64,1 1 32,0-1 32,1 0 0,0-2 0,0-1 0,1-1 0,0-2 0,1-1 0,0-2 0,0-1 64,1-1-32,0-1-32,0-1 32,0-1-32,1 0-96,-1 0 64,1 0-192,0 1 0,0 0-256,1 0-95,-1 1-385,0-1-192,1 0-544,0 1-192,1 0-1536,-1-1-3872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1T07:02:20.847"/>
    </inkml:context>
    <inkml:brush xml:id="br0">
      <inkml:brushProperty name="width" value="0.08819" units="cm"/>
      <inkml:brushProperty name="height" value="0.08819" units="cm"/>
      <inkml:brushProperty name="color" value="#004F8B"/>
    </inkml:brush>
  </inkml:definitions>
  <inkml:trace contextRef="#ctx0" brushRef="#br0">700 765 1920,'0'0'256,"0"1"0,0-1-1,-1 1 1,1-1 0,0 1 0,0-1 0,0 1-1,0-1 1,0 1 0,0-1 0,0 0 0,0 1-1,1-1 1,-1 1 0,0-1 0,0 1-1,0-1 1,0 1 0,1-1-256,-1 2 596,1 0 0,0-1 0,0 1 0,-1-1 0,2 2-596,-1-2 242,1 0 1,-1 0 0,0 0-1,1 0 1,-1 0-1,1-1 1,-1 1 0,1 0-1,-1-1 1,1 1 0,0-1-1,-1 1 1,1-1-1,0 0 1,-1 0 0,1 1-1,0-1 1,-1-1-243,5 1 463,0 0 0,0-1-1,0 0 1,3-1-463,-3 0 107,0 0-1,0 0 1,-1-1-1,1 1 1,-1-1-1,0 0 1,0-1-1,0 1 1,0-1-1,0 0 1,-1-1-1,0 1 1,3-4-107,4-7 144,0-1 1,-1 1 0,7-17-145,-11 19 25,0 0 1,0-1 0,-1 0-1,-1 0 1,1-5-26,4-33-48,1-38 48,-8 61 178,-2 1 1,0-1 0,-2 1-1,-4-22-178,2 27 254,-3-7-254,4 19 31,-1 0 0,0 0 0,-4-6-31,7 14 4,-1 0 0,0 0 0,1 0-1,-1 0 1,0 1 0,0-1 0,-1 1 0,1 0-1,0-1 1,-1 1 0,1 0 0,-1 0 0,0 1-1,-1-1-3,-3-2-24,0 1-1,-1 0 0,0 1 0,1 0 0,-9-1 25,-4 0-52,-16 0 52,7 3 11,-1 1-1,-3 2-10,18-2 27,-80 10-16,84-9 14,0 0 0,1 0 0,0 2 0,-8 2-25,13-4-13,-1 1 0,1-1 0,1 1 0,-1 0 1,0 1-1,1-1 0,-1 1 0,1 0 0,-3 4 13,-4 7-29,0 1 0,2 0-1,-4 8 30,3-7-147,1-1-133,0 0 194,0 1-1,-3 10 87,10-20-75,0-1 0,0 1 0,1 0 0,0 1 75,-2 28-356,3-22 341,0-1 0,1 1 0,1-1 0,0 1 0,0-1 1,1 0-1,1 0 0,1 0 0,0 0 0,6 12 15,53 98-235,-60-116 164,0-1 0,0 1 0,0-1 0,1-1 0,0 1 0,1 0 71,-2-2 5,0 0 0,0-1 1,1 0-1,-1 0 0,1 0 0,0-1 1,-1 1-1,6 0-5,-2 0 39,0 0 0,1-1 0,-1 0 0,1-1 0,-1 0 0,1 0 0,-1-1 0,1 0 0,0-1-1,2 0-38,-4-1-431,1 0 0,0-1 0,-1 0 0,1 0 0,5-4 431,11-4-3044,-22 10 2139,1 0 0,0-1 0,-1 0 0,1 1 0,-1-1 0,0 0 1,0 0-1,1 0 0,-1-1 905,6-6-2384</inkml:trace>
  <inkml:trace contextRef="#ctx0" brushRef="#br0" timeOffset="1">678 798 3328,'-1'-1'553,"0"-1"4480,1 1-1463,0 3-2222,0-1-1804,-2 10 1160,2 88-516,0-56-3896,0-43 604</inkml:trace>
  <inkml:trace contextRef="#ctx0" brushRef="#br0" timeOffset="2">805 2006 5248,'1'1'232,"-1"-1"0,1 1 0,-1 0 0,1-1 0,-1 1 0,1 0 0,0-1 0,-1 1 0,1-1 0,0 1 0,-1-1 0,1 1 0,0-1 0,0 0-232,3 3 506,-1-1-315,0-1-1,0 1 0,2 0-190,5 3 149,-8-4-73,1 1 143,0-1-1,1 1 1,-1 0-1,0-1 1,1 0-1,3 1-218,-6-2 40,0 0-1,0 0 1,0 0 0,0 0-1,0-1 1,0 1-1,0 0 1,1 0 0,-1-1-1,0 1 1,0-1-40,12-6-264,-8 4-153,-3 1-62,0 1-1,0-1 1,2-1 479,1-3-6055,-5 5 4060</inkml:trace>
  <inkml:trace contextRef="#ctx0" brushRef="#br0" timeOffset="3">587 2052 3072,'0'0'976,"0"0"-507,0 0 171,0 0 192,0 3 629,0 7-241,0 1-1,-1 0 1,-2 8-1220,-5 29 1064,0 33-1064,7-76-8,0 27 294,1 8-286,0-14-409,1-27-2289,1-2-86</inkml:trace>
  <inkml:trace contextRef="#ctx0" brushRef="#br0" timeOffset="4">562 2319 5376,'-1'1'615,"1"0"0,-1 0 0,1 0 0,-1 0 0,1 0 0,-1 0 0,0-1 0,1 1 0,-1 0-615,0 0 73,0 0 0,0-1 0,0 1 0,1-1 0,-1 0 0,0 1 0,0-1 0,0 1 0,0-1 0,0 0 0,0 0 0,0 0 0,0 1 0,0-1 1,0 0-1,0 0-73,-13-1 810,1 0 1,0-1 0,-8-3-811,15 4 41,-1 0 0,0 0 1,0 1-1,0-1-41,6 1-44,1 0 0,-1 1 0,1-1 0,0 0 0,-1-1 0,1 1 1,-1 0-1,1 0 0,-1 0 0,1 0 0,0 0 0,-1 0 44,1-1-260,-1 1-1,1 0 1,0-1-1,0 1 1,0 0-1,0-1 1,0 1-1,0 0 1,-1-1 0,1 1-1,0 0 1,0-1-1,0 1 1,0 0-1,0-1 1,0 1-1,0 0 261,0-4-2970</inkml:trace>
  <inkml:trace contextRef="#ctx0" brushRef="#br0" timeOffset="5">867 2024 3328,'5'11'2159,"-4"-9"-1895,0 0-1,-1 0 1,1 0 0,0 0 0,-1 0 0,1 0-1,-1 0 1,0 0 0,1 1-264,-2 19 2075,-1 10-2075,1-23-29,1-1-1,0 0 1,1 5 29,4 25-313,-2-15 111,3 13-56,-3-20 207,-2-10-174,-1-1 0,1 1-1,-1 0 1,-1 0 225,1 7-2966,0 1-1335,0 5 6421,1-17 2600,2 0-3346,2-1-572,13 3 1142,-8-2-1068,-1 0 0,2 0-876,4-1 211,15 2-1494,13-1 1283,-35-2-2352</inkml:trace>
  <inkml:trace contextRef="#ctx0" brushRef="#br0" timeOffset="6">679 401 4992,'-1'2'1920,"1"-2"-1504,0 1 960,0-1 320,0 0-320,0 0-64,0 0-608,0 0-256,0 0-288,0 0-128,0 0 0,0 0-672,1 0-288,1-1-1440,-2-1-608,0 2 128</inkml:trace>
  <inkml:trace contextRef="#ctx0" brushRef="#br0" timeOffset="7">802 311 6144,'-3'-3'2368,"3"4"-1856,-1-1 384,1 0 64,0 0-160,0 0 0,0 0-160,0 0-64,0 0-320,0 0-224,0 0-64,0 0-320,-2 0-96,1 0-832,-2 0-288</inkml:trace>
  <inkml:trace contextRef="#ctx0" brushRef="#br0" timeOffset="8">576 291 5376,'-8'-5'2112,"5"4"-1664,0 0 960,3 1 288,0 0-224,0 2 0,1 3-768,2 0-256,2 0-288,0-1-1376,-1-2-544,-3-5-2112</inkml:trace>
  <inkml:trace contextRef="#ctx0" brushRef="#br0" timeOffset="9">1098 1470 5632,'7'0'3457,"-6"0"-3218,1 0 1,-1 1-1,0-1 0,1 0 0,-1 0 0,0-1 0,1 1 0,-1 0 0,0 0 0,1-1 1,-1 1-1,0-1 0,1 1 0,-1-1-239,2-1 85,1 0 133,1-1 0,-1 0 0,0 0 0,-1 0 0,1 0 0,0-1 0,0 0-218,21-31 378,2-3-735,-25 36 134,0-1 1,1 1 0,-1 0-1,3-2 223,-4 4-212,0-1 0,-1 0-1,1 1 1,0-1 0,0 1 0,1-1-1,-1 1 1,0 0 0,0-1 0,0 1-1,0 0 1,0 0 0,0 0 0,1 0 212,4 1-2976</inkml:trace>
  <inkml:trace contextRef="#ctx0" brushRef="#br0" timeOffset="10">200 1423 4480,'-1'-2'725,"0"0"1,0 0-1,0 0 1,0 0-1,1 0 1,-1 0-1,1-1-725,-3-7 612,-2-3-271,3 5 40,-2 0-1,1 1 1,-2-3-381,0 2 146,-1-1 0,0 1 0,-3-3-146,2 3-2950,-7-6 2950,5 6-4624,4 5 2027</inkml:trace>
  <inkml:trace contextRef="#ctx0" brushRef="#br0" timeOffset="11">174 1339 4480,'0'0'1445,"0"1"-395,1-1 1809,-1 1-2698,1 0 0,-1 0 0,1 0 0,-1 0 0,0 0 0,1 0 1,-1 1-1,0-1 0,1 0 0,-1 0 0,0 0 0,0 0 0,0 0 0,0 0 0,0 0 0,-1 1 0,1-1 0,0 0 0,0 0 0,-1 0 0,1 0 0,0 0 0,-1 0 0,1 0 0,-1 0 0,0 0-161,-2 3 17,0 0 0,0 0 0,-1-1 0,1 0 1,-2 1-18,1-1-61,0 1 0,0 1 1,-1 0 60,-35 42-1483,38-45 1315,-1 1 0,0 0-1,1-1 1,-1 0 0,0 1 0,0-1-1,-1 0 1,1-1 0,-1 2 168,4-3-104,-3 1-161,1-1-1,0 1 1,0 0 0,-1-1 265,-3 0-4169,5 0 1679,1 0 634</inkml:trace>
  <inkml:trace contextRef="#ctx0" brushRef="#br0" timeOffset="12">30 1487 1664,'0'0'77,"0"0"0,-1 1-1,1-1 1,0 0 0,0 0 0,0 1-1,0-1 1,0 0 0,0 0 0,0 1 0,0-1-1,0 0 1,0 1 0,0-1-77,-2 5 888,-10 11 1858,12-15-2687,-1-1 0,1 0 1,0 1-1,0-1 0,0 1 0,-1-1 0,1 1 1,0 0-1,0-1 0,0 1 0,0-1-59,-1 3 277,1 0-181,0-1 0,-1 0 1,1 0-1,0 0 0,0 0 0,1 3-96,-1 2 271,0-6-276,0 0-1,0 0 1,0 0 0,0 0-1,0 0 1,1 1 0,-1-1-1,0 0 1,0 0 0,1 0-1,-1 0 1,1 0 0,-1 0-1,1 0 1,0 0 5,-1 0 5,0-1 0,1 1 0,-1-1 0,1 1 0,-1 0 0,1-1 0,-1 1 0,1-1 0,-1 1 0,1-1 0,-1 0 0,1 1 0,0-1 0,-1 0 0,1 1 0,0-1 0,-1 0 0,1 1 0,0-1 0,0 0 0,-1 0 0,1 0 0,0 0 0,-1 0 0,1 0 0,0 0 0,0 0 0,-1 0 0,1 0 0,0 0 0,0-1 0,0 1-5,12-5 726,-11 4-658,1 0 0,-1 1 0,0-1 1,0 0-1,0 0 0,0 0 0,0-1 1,0 1-1,0 0 0,0-1-68,2-2 249,0-1-1,-1 1 1,1 0-1,-1-1 1,3-4-249,-6 8 19,0 0 1,1 0 0,-1 0-1,0-1 1,0 1-1,0 0 1,1 0 0,-1 0-1,-1 0 1,1 0 0,0 0-1,0 0 1,0-1 0,-1 0-20,1 2-11,0-1 0,0 0 1,-1 0-1,1 1 1,0-1-1,-1 0 1,1 1-1,0-1 1,-1 0-1,1 1 0,-1-1 1,1 1-1,-1-1 1,1 0-1,-1 1 1,0-1-1,1 1 1,-1 0-1,0-1 0,1 1 1,-1 0-1,0-1 11,1 1-18,-1 0-1,1 0 0,-1 0 0,1 0 0,-1 0 0,1 0 0,-1 0 1,1 0-1,-1 1 0,1-1 0,-1 0 0,1 0 0,-1 0 1,1 0-1,0 1 19,-8 3-513,5-2 220,-7 5-948,7-4 1005,-1-1 0,0 0 1,0 1-1,0-1 0,0-1 0,-2 2 236,5-3 7,1 0-1,-1 0 1,1 0-1,-1 0 1,0 0-1,1 0 1,-1 0-1,0 0 1,1 0-1,-1 0 1,1 0-1,-1-1 1,1 1-1,-1 0 1,0 0-1,1-1 1,-1 1-1,1 0 1,-1-1 0,1 1-1,-1 0 1,1-1-1,-1 1 1,1-1-1,0 1 1,-1-1-1,1 1 1,0-1-1,-1 0-6,1 1-377,0-1 0,-1 1-1,1-1 1,0 0 0,0 1 0,-1-1-1,1 1 1,0-1 0,0 0 0,0 0 377,0-3-2059</inkml:trace>
  <inkml:trace contextRef="#ctx0" brushRef="#br0" timeOffset="13">27 1512 3072,'0'1'328,"0"0"1,0-1-1,-1 1 1,1 0 0,0 0-1,0-1 1,-1 1-1,1 0 1,-1-1-1,1 1 1,-1 0-329,1 0 106,-1-1 0,1 1 0,0-1 0,-1 0 1,1 1-1,0-1 0,-1 0 0,1 1 0,-1-1 1,1 0-1,0 1 0,-1-1 0,1 0 0,-1 0 1,1 0-1,-1 1 0,1-1 0,-1 0-106,1 0 11,0 0 0,-1 0 0,1 0 0,0 0 1,0 0-1,-1-1 0,1 1 0,0 0 0,0 0 0,0 0 0,-1 0 0,1 0 0,0 0 1,0-1-1,0 1 0,-1 0 0,1 0 0,0 0 0,0-1 0,0 1 0,0 0 0,0 0 1,0 0-1,-1-1 0,1 1 0,0 0 0,0 0 0,0-1 0,0 1 0,0 0 0,0 0 0,0 0 1,0-1-1,0 1-11,0-11 114,0 8 45,1 2-98,-1 0 0,0 0 0,0 0 1,1 0-1,-1 0 0,0-1 1,1 1-1,-1 0 0,1 0 0,0 0 1,-1 1-1,1-2-61,1-1 237,1 1-1,-1-1 1,2-1-237,4-2 103,1 0 0,0 0 1,6-2-104,9-7 63,-7 5 5,-4 1-130,5-3 62,-15 9-216,1 0 0,0 0 0,-1-1 0,0 1 0,0-1 0,2-2 216,-1 0-445,0 0 0,1-4 445,-4 8-565,0-1-1,-1 1 1,1 0-1,0-1 1,-1 1 0,1-1-1,-1 1 1,0-3 565,0 1-2443</inkml:trace>
  <inkml:trace contextRef="#ctx0" brushRef="#br0" timeOffset="14">72 1389 1792,'6'-7'927,"-1"1"-1,2 0 1,-1 0 0,4-3-927,-6 6 365,12-9 1301,-16 12-1639,0 0 0,0 0-1,0 0 1,0 0-1,0 0 1,0 0 0,0 0-1,0 0 1,0 0-1,0 0 1,0 0 0,1 0-1,-1 0 1,0 0-1,0 0 1,0 0 0,0 0-1,0 0 1,0 0-1,0 0 1,0 0 0,0 0-1,0 0 1,0 0-1,0 0 1,0 0-1,0 0 1,0 0 0,0 0-1,0 0 1,0 0-1,0 0 1,0 0 0,0 0-1,0 0 1,0 0-1,0 0 1,0 0 0,0 0-1,0 0 1,0 0-1,0 0 1,0 0 0,0 0-1,0 0 1,0 0-1,0 0 1,0 0 0,0 0-1,0 0 1,0 0-27,1 4 454,-3 3-78,0-2-168,-1 1-1,0-1 1,0 0 0,0 1 0,-1-1-1,0-1 1,-3 4-208,-7 6 356,-12 9-356,11-10 3,10-8-14,0 1 1,0-1-1,0 1 0,0 2 11,-1 0-2789,-2 5 2789,5-9-4133,3-4 1552</inkml:trace>
  <inkml:trace contextRef="#ctx0" brushRef="#br0" timeOffset="15">171 1327 3456,'1'-1'240,"-1"1"1,0 0 0,0-1-1,0 1 1,0 0-1,0 0 1,1-1-1,-1 1 1,0 0-1,0 0 1,0-1-1,1 1 1,-1 0 0,0 0-1,0 0 1,1 0-1,-1-1 1,0 1-1,0 0 1,1 0-1,-1 0 1,0 0-1,0 0 1,1 0 0,-1 0-1,0 0 1,1 0-1,-1 0 1,0 0-241,0 1 1200,-1 3-878,-1 1 0,1-1 0,-1 0 0,-1 0 1,1 0-1,-1 1-322,1-3 99,-3 6 7,0 0 1,-1 0 0,0-1-1,-1 0 1,0 0 0,-3 2-107,-10 7 24,-26 24 69,30-26-162,10-9-168,-1 1-1,-2 3 238,9-8-90,-1-1 1,1 1-1,-1 0 1,1 0-1,-1 0 0,1 0 1,-1 0-1,1 0 1,0 0-1,0 0 0,-1 0 1,1 0-1,0 0 90,0 15-549,1-8 450,-1-5 81,0-2 5,0-1-1,0 1 1,0 0 0,0 0 0,0 0 0,0 0 0,0 0 0,0 0-1,1 0 1,-1 0 13,0 0 38,2 0-140,-2-1 95,1 0 0,0 1 0,-1-1 0,1 0 0,0 0 0,0 0 0,-1 0 0,1 0 0,0 0 0,-1 0 0,1 0 0,0 0 0,-1 0 0,1 0 0,0 0 0,0 0 7,12-5-325,-10 4 122,-1 0-87,0-1 0,1 1-1,-1 0 1,0-1 0,1 0 290,2-3-245,10-3 167,-12 6 81,0 1 1,0-1-1,0 0 1,0 0-1,0 0 0,-1 0 1,1-1-1,-1 1 0,2-2-3,-4 3 10,1 0 0,-1 0 0,0 0 0,0 0 0,1 1 0,-1-1 0,0 0 0,0 0 0,0 0-1,0 0 1,0 0 0,0 0 0,0 0-10,0-2 351,0 2-185,3 7 223,-1-1-442,-1-3-30,0-1 0,-1 1 0,1 0 0,0 0 0,-1 0-1,1 0 1,-1 1 83,0-3-501,0 0-171,0 0-336,1 0-331,0-1-623</inkml:trace>
  <inkml:trace contextRef="#ctx0" brushRef="#br0" timeOffset="16">101 1485 4096,'0'0'188,"-1"0"1,1 0-1,0 0 1,-1-1-1,1 1 1,0 0-1,-1 0 0,1 0 1,0 0-1,-1 0 1,1 0-1,-1 0 1,1 0-1,0 0 1,-1 0-1,1 0 0,0 0 1,-1 0-1,1 0 1,0 0-1,-1 0 1,1 1-189,-1-1 105,0 1 0,0-1 0,0 1 1,0-1-1,1 1 0,-1 0 1,0-1-1,0 2-105,-1 0-40,0 0-1,1 0 1,-1 1 0,1-1 0,-1 0-1,1 1 41,-1 3 196,0 0 0,0 1 0,0-1 0,1 0 0,0 1 0,0-1 0,1 1-1,0-1 1,0 1 0,0-1 0,2 5-196,-2-9 22,0-1 1,1 0-1,-1 1 0,0-1 0,1 0 1,0 1-1,-1-1 0,1 0 0,0 0 1,-1 1-1,1-1 0,0 0 1,0 0-23,-1-1 11,1 1 1,-1-1-1,1 0 1,-1 1 0,1-1-1,-1 0 1,1 0-1,-1 1 1,1-1-1,-1 0 1,1 0 0,-1 0-1,1 0 1,-1 0-1,1 1 1,-1-1 0,1 0-1,0 0 1,-1 0-1,1-1 1,-1 1 0,1 0-1,-1 0 1,1 0-1,-1 0 1,1 0-1,-1-1 1,1 1 0,-1 0-1,1 0 1,-1-1-1,1 1 1,-1 0-12,2-2 20,0 1 0,0-1 0,-1 0-1,1 1 1,-1-1 0,1 0 0,-1 0 0,0 0 0,0 0-20,3-6 50,3-5-50,-6 9 11,0 2 13,1-2 28,0 0 0,-1 0 1,0-1-1,1 1-52,-2 2 44,0 1 1,0-1-1,0 1 1,0-1-1,0 1 1,0 0-1,0-1 0,0 1 1,-1-1-1,1 1 1,0-1-1,-1 1 1,0-2-45,1 3 54,-1-1 1,1 0-1,-1 0 0,1 1 1,-1-1-1,1 0 1,-1 1-1,0-1 1,1 1-1,-1-1 1,0 1-1,1-1 1,-1 1-1,0-1 1,0 1-1,1 0 0,-1 0 1,0-1-1,0 1 1,0 0-1,0 0-54,0 0 29,1-1-1,-1 1 1,0 0 0,0 0-1,1 1 1,-1-1-1,0 0 1,1 0-1,-1 0 1,0 0-1,1 1 1,-1-1-1,1 0 1,-1 0 0,0 1-1,1-1 1,-1 0-1,1 1 1,-1-1-1,1 1 1,-1-1-1,1 1 1,-1-1 0,1 1-1,-1-1 1,1 1-1,0 0-28,-1 0 30,0 1-1,0 0 0,1 0 1,-1 0-1,1 0 0,-1-1 0,1 1 1,0 0-1,0 0 0,0 2-29,0 2-32,1 1-1,0 3 33,0-5-20,0-2-14,-1 0 0,1 0 0,0 0 0,1 3 34,-1-5-32,-1 0 0,1 0 0,0 0-1,-1 0 1,1 0 0,0 0 0,-1 0 0,1 0-1,0 0 1,0 0 0,0 0 0,0-1 0,1 1 32,-2 0-45,0-1 1,1 0-1,-1 0 1,0 0-1,1 0 1,-1 0 0,0 1-1,1-1 1,-1 0-1,0 0 1,1 0-1,-1 0 1,1 0-1,-1 0 1,0 0 0,1 0-1,-1 0 1,0-1-1,1 1 1,-1 0-1,1 0 45,-1 0-114,1-1-1,0 1 0,-1-1 0,1 1 0,0-1 0,-1 1 0,1-1 1,-1 1-1,1-1 0,-1 0 115,2-1-452,-1-1 0,0 1-1,0 0 1,0-1 0,0 1 0,0-1 452,2-10-2901</inkml:trace>
  <inkml:trace contextRef="#ctx0" brushRef="#br0" timeOffset="17">1172 1383 3200,'0'0'1216,"0"0"-928,0 1 384,0-1 224,2 2-320,-1 1 0,2 1-128,0 1 32,0 0-256,0 0-192,1 2-128,2-1 64,1 2 64,0 2-288,1-4-128,-1 1-672,1 0-1472,-2-1 160</inkml:trace>
  <inkml:trace contextRef="#ctx0" brushRef="#br0" timeOffset="18">1166 1424 3456,'0'2'275,"1"0"-1,0-1 1,0 1-1,0 0 1,0-1 0,0 1-1,0-1 1,0 0-1,1 1 1,0 0-275,3 2 587,0 0 0,3 1-587,2 3 341,10 7-1872,1 3 1531,-13-10-997,-6-5-512</inkml:trace>
  <inkml:trace contextRef="#ctx0" brushRef="#br0" timeOffset="19">1197 1399 3584,'1'2'193,"-1"0"-1,0 0 1,1 0 0,-1 0 0,1 0-1,-1 0 1,1 0 0,0 0-1,0 0 1,0 0 0,0-1 0,0 1-1,0 0 1,1 0-193,4 4 1037,0 1-1,0-1 1,1-1-1037,3 4 464,-6-5-465,6 6-47,1 0 1,0-1 47,-7-6-708,1 1 1,3 5 707,-3-4-5140,-5-5 3215</inkml:trace>
  <inkml:trace contextRef="#ctx0" brushRef="#br0" timeOffset="20">1274 1464 3456,'0'0'1221,"2"0"2336,0 1-3382,0 1 0,0-1 0,0 0 0,0 1 0,0-1 0,0 1 0,-1-1 0,1 1 0,0 0-175,0 1 97,1 1 0,0 0 0,-1 0 0,2 1-97,-1 1 77,0 0 1,-1 0-1,1 1 0,-1-1 1,-1 1-1,1 0 0,-1-1 1,1 7-78,0 30 250,0-15 721,-2 9-971,0-36-1,0 0 0,0 0 0,-1 0 0,1 0 0,0 0 0,-1 0 0,1-1-1,-1 1 1,1 0 0,-1 0 0,1 0 0,-1-1 0,0 1 0,1 0 0,-1-1 0,0 1 0,0 0 0,0-1 0,1 1 0,-1-1 1,0 0-49,1 0 1,-1 0 0,1 0 0,-1 0-1,1 0 1,-1 0 0,1 0 0,-1-1-1,1 1 1,-1 0 0,1 0 0,-1 0-1,1-1 1,0 1 0,-1 0 0,1-1-1,-1 1 49,-2-2-203,1 1 189,1 1 1,0-1 0,0 1-1,0-1 1,0 0-1,0 1 1,1-1 0,-1 0-1,0 0 1,0 0 0,0 0-1,1 0 1,-1 0 0,0 0-1,1 0 1,-1 0 0,1 0-1,-1 0 1,1-1 13,-2-3 26,1 0 0,0 0 0,0-1 1,0 1-27,-2-13 31,3 17-26,-3-8-63,1 0-1,0-1 59,2 9 6,0-1-1,0 1 1,0-1 0,1 1-1,-1 0 1,0-1-1,0 1 1,1 0-1,-1-1 1,1 1-1,0 0 1,0-1-6,-1 1 3,0 1 0,1-1 0,-1 0 0,1 1 0,-1-1 0,1 1 0,-1-1 0,1 1 0,-1 0-1,1-1 1,-1 1 0,1-1-3,0 1 1,-1 0 0,0 0-1,1 0 1,-1 0 0,0 0-1,1 0 1,-1 0 0,0 0-1,1 0 1,-1 0 0,1 0-1,-1 0 1,0 0 0,1 0-1,-1 0 1,0 0 0,1 0-1,-1 0 1,0 0 0,1 1-1,-1-1 1,0 0 0,1 0-1,0 1-4,0 0-1,0 0 1,0 0 0,-1 0 0,1 0 0,0 0 0,0 0 0,-1 0-1,1 0 1,0 1 4,4 11-113,-3-8-236,-1-1 0,0 0 0,0 0 0,-1 1 0,1-1 0,-1 0 0,0 1 0,0-1 0,-1 3 349,1-6-417,-1 0 0,1 0 0,0 1 0,-1-1-1,1 0 1,-1 0 0,0 0 0,1 1 0,-1-1 0,0 0 417,-2 2-1909</inkml:trace>
  <inkml:trace contextRef="#ctx0" brushRef="#br0" timeOffset="21">1277 1527 2816,'0'-7'1056,"0"6"-832,0 0 352,0 1 128,0 0-320,0 0-128,0 2-1376,0 1-576,0 1 320,-1 1 288</inkml:trace>
  <inkml:trace contextRef="#ctx0" brushRef="#br0" timeOffset="22">1263 1481 3456,'2'6'1312,"-1"-2"-1024,3 5 640,-2-2 192,3 6-480,1 6-192,0 2-416,0 1-192,0-2-1472,-1-3-672,-1-4 544,-2-2 352</inkml:trace>
  <inkml:trace contextRef="#ctx0" brushRef="#br0" timeOffset="23">1276 1532 4608,'-2'3'1760,"2"2"-1376,2 6 320,-1-3 32,0 4-288,1 4-96,-1 0-640,1-3-192,0 0-1888,-2-4-832</inkml:trace>
  <inkml:trace contextRef="#ctx0" brushRef="#br0" timeOffset="24">1241 1514 5248,'3'-2'2016,"0"5"-1568,-2 0 512,1-1 160,-1 5-256,1 5-32,0 6-416,0 2-96,2-1-192,-2-1-288,0-3-64,-1-4-1120,1-1-384</inkml:trace>
  <inkml:trace contextRef="#ctx0" brushRef="#br0" timeOffset="25">1246 1556 4992,'2'13'1824,"-2"-5"-1408,2 7 32,-2-7-128,0 2-544,0-1-256,0 1-1664,0-3-672</inkml:trace>
  <inkml:trace contextRef="#ctx0" brushRef="#br0" timeOffset="26">1219 1537 5120,'0'6'2016,"0"-1"-1568,0 7 576,0-3 224,0 2-224,0 4 32,0 0-384,0 0-160,0-2-288,-2-1-384,0-2-128,1 1-992,-1-4-352,1-2-1568</inkml:trace>
  <inkml:trace contextRef="#ctx0" brushRef="#br0" timeOffset="27">736 989 6144,'1'3'2868,"-1"-3"-2771,0 0 1,0 0 0,0 0 0,0 0 0,0 0 0,1 0 0,-1 1 0,0-1 0,0 0 0,0 0-1,0 0 1,0 0 0,0 0 0,0 1 0,0-1 0,0 0 0,0 0 0,0 0 0,0 0 0,0 0-1,0 1 1,0-1 0,0 0 0,0 0 0,0 0 0,0 0 0,-1 0 0,1 0 0,0 1 0,0-1-1,0 0 1,0 0 0,0 0 0,0 0 0,0 0 0,0 0 0,0 0 0,-1 1 0,1-1 0,0 0-98,-3 1 192,1 0 0,-1 0 0,0 0 0,0 0 0,1 0 1,-1-1-1,0 1 0,0-1 0,0 0 0,0 1-192,0-1 79,-26 2-4095,-27-2 4016,41-1-2278,0-3-596</inkml:trace>
  <inkml:trace contextRef="#ctx0" brushRef="#br0" timeOffset="28">401 202 5760,'0'-3'2696,"0"3"-2624,0 0 0,0 0-1,0 0 1,0 0 0,0 0 0,1 0 0,-1 0-1,0 0 1,0 0 0,0 0 0,0 0-1,0 0 1,0 0 0,0 0 0,0 0 0,0 0-1,0 0 1,0 0 0,0 0 0,0 0-1,0 0 1,0 0 0,0 0 0,0 0 0,0 0-1,0 0 1,0 0 0,0 0 0,0 0-1,0 0 1,0 0 0,0 0 0,0 0 0,0 0-1,0 0 1,0 0 0,0 0 0,0 0-1,0 0 1,0 0 0,0 0 0,1 0 0,-1 0-1,0 0 1,0 0-72,0 1 206,0-1-1,0 0 1,0 1 0,1-1-1,-1 1 1,0-1-1,0 1 1,0-1 0,0 1-1,0-1 1,0 0 0,0 1-1,0-1 1,0 1-206,-3 93 4650,-7 22-4650,8-91 68,-2 0 0,-1-1-1,-4 10-67,2-11-348,-1-1 0,0 1 0,-2-1 0,-4 5 348,-32 53-3164,14-28-3005,24-39 3364</inkml:trace>
  <inkml:trace contextRef="#ctx0" brushRef="#br0" timeOffset="29">382 185 3456,'2'-1'698,"-1"0"-1,1 0 1,0 1-1,0-1 1,0 0 0,0 1-698,-2 0 209,1-1 0,-1 1 1,1 0-1,-1 0 1,1 0-1,-1 0 0,1 0 1,-1 0-1,1 0 1,-1 0-1,1 0 0,-1 0 1,1 0-1,-1 1 1,0-1-1,1 0 1,-1 0-1,1 0 0,-1 0 1,1 1-1,-1-1 1,0 0-1,1 1 0,-1-1 1,1 0-1,-1 1 1,0-1-210,1 2 139,0-1 1,0 1-1,0 0 1,-1 0 0,1-1-1,-1 1 1,0 0-1,1 0 1,-1 0 0,0 1-140,1 1 220,1 26 512,0 1 0,-2-1 1,-2 0-1,0 0 1,-2 0-1,-7 23-732,4-23-27,-3 0-1,-1 3 28,-26 57-1134,27-67 611,-41 97-3477,50-117 3842,-3 6-3470,-4 6 3628,5-10-2896</inkml:trace>
  <inkml:trace contextRef="#ctx0" brushRef="#br0" timeOffset="30">450 530 5632,'2'8'921,"-1"-4"-334,-1 0 0,1 0 0,-1 2-587,1 1 934,-2-1 0,1 1-1,-1 0 1,0-1 0,0 1-1,-1-1 1,1 1 0,-3 4-934,-3 5 894,0-1 1,-8 13-895,6-13 83,-1-1 0,0 0-1,0-1 1,-9 7-83,4-4-1998,-2-1-1,1-1 1,-9 4 1998,22-16-1487,0 0 0,-1 0 0,1 0 0,-1 0 1,-2 0 1486,-6 2-2811</inkml:trace>
  <inkml:trace contextRef="#ctx0" brushRef="#br0" timeOffset="31">467 680 7680,'5'3'2880,"-3"-2"-2240,1 4 768,0-3 192,-2 3-128,1 2-1,-2 2-607,-2 4-192,0 3-416,-3 1-160,-3-1-64,-3 1-192,-1-3 32,0 0-640,-1-4-288,2-1-863,2-2-385,1-2-1824</inkml:trace>
  <inkml:trace contextRef="#ctx0" brushRef="#br0" timeOffset="32">958 114 5632,'0'2'1547,"1"1"0,-1-1-1,1 1 1,-1-1 0,1 2-1547,2 7 2666,1 16-1076,-2 0 0,-1 9-1590,0-7 457,2 174-159,-2-162-2572,1 0-1,5 28 2275,-5-59-755,0 0 0,1 0 0,0 0-1,4 7 756,-4-10-1344,1 0-1,-1 0 1,2-1-1,-1 0 1,0 0 0,5 4 1344,0-2-2635</inkml:trace>
  <inkml:trace contextRef="#ctx0" brushRef="#br0" timeOffset="33">974 191 5760,'0'2'792,"0"0"0,0 0 1,1 0-1,-1 0 0,1 1-792,1 5 1863,3 16 3693,1 23-5556,-2-12 1062,30 171 783,-17-112-2026,-4-17-727,-7-50-1997,8 22 2905,-7-27-1856,0-4-277</inkml:trace>
  <inkml:trace contextRef="#ctx0" brushRef="#br0" timeOffset="34">980 201 384,'-3'-4'224,"3"4"-136,0 0 0,0 0 0,0 0 0,0 0 0,0 0 0,0 0 0,0 0 0,0 0 0,0 0 0,0 1 1,0-1-1,0 0 0,0 0 0,0 0 0,0 0 0,0 0 0,0 0 0,0 0 0,0 0 0,0 0 0,0 0 0,0 0 0,0 0 0,0 0 0,0 0 0,0 0 0,0 0 0,0 0 0,0 0 0,0 0 0,0 0 1,0 0-1,0 0 0,0 0 0,0 0 0,0 0 0,-1 0 0,1 0 0,0 0 0,0 0 0,0 0 0,0 0 0,0 0 0,0 0 0,0 0 0,0 0 0,0 0 0,0 0 0,0 0 0,0 0 0,0 0 1,0 0-1,0 0 0,0 0 0,0 0 0,0 0 0,0 0 0,0 0 0,0 0 0,0 0 0,0 0-88,0 3 1994,9 72 5051,3 37-3810,0-1-1681,-7-62-1305,7 53-13,-6-66-779,9 28 543,-11-50-712,0 0 0,7 13 712,-7-20-946,0 0 0,0 0 1,0 0-1,1-1 0,0 1 0,1 0 946,2 2-3850</inkml:trace>
  <inkml:trace contextRef="#ctx0" brushRef="#br0" timeOffset="35">926 161 4352,'-1'-1'665,"0"0"1,0 0 0,0-1-1,-1 1 1,1 0 0,0-2-666,-2-1 1152,-3-4-549,-1 1 0,0 0-1,0 0 1,-1 1 0,1-1-1,-9-4-602,12 9 101,0 0 0,0 0-1,0 0 1,0 1 0,0-1 0,0 1-1,0 0 1,0 0 0,-1 0 0,1 1-1,0 0 1,-1 0 0,1 0 0,0 0-1,-1 0 1,1 1 0,0 0 0,-3 1-101,-21 5-2101,-25 2 2101,19-3-3814,19-3 1009</inkml:trace>
  <inkml:trace contextRef="#ctx0" brushRef="#br0" timeOffset="36">887 97 8064,'-8'4'3072,"8"-4"-2400,-21 3 448,12-3 96,-4 0-512,-2-2-64,-3 1-320,-1 1-64,0 0-128,-3 1-160,3 1 0,3-1-320,-8 1-96,-6-1-832,5 0-288,4 2-1664,2-3-1344,5 0 1824</inkml:trace>
  <inkml:trace contextRef="#ctx0" brushRef="#br0" timeOffset="37">703 1 9728,'-12'2'3680,"1"0"-2848,-12 5 736,14-2 127,-10 2-415,5-2-32,-8 4-704,-1 1-256,3 1-192,1 1 0,3 2 0,2-1-1376,3-2-640,0 2-2911,-1 0-1921,5 4 2944</inkml:trace>
  <inkml:trace contextRef="#ctx0" brushRef="#br0" timeOffset="38">880 139 4096,'2'-2'1568,"0"2"-1216,-2 0 832,0 0 256,0 0 0,-2 0 0,-1 0-288,-2 2-96,-3-1-576,-3-1-160,-2 2 32,-1-1-224,0 0-64,0 1-832,-2-1-288,3 1-1280,1-1-544,-2 1-96</inkml:trace>
  <inkml:trace contextRef="#ctx0" brushRef="#br0" timeOffset="39">777 83 5120,'0'4'1920,"-1"0"-1504,-4 3 672,2-3 256,-2 2-448,1 0-128,-3 1-448,0 0-192,-3 0-96,-1-2-736,-2 1-256,0 0-2144</inkml:trace>
  <inkml:trace contextRef="#ctx0" brushRef="#br0" timeOffset="40">684 28 6784,'-6'18'2624,"-1"-8"-2048,-4 5 224,5-6-32,-3 1-640,-4-2-160,-3 1-1376,0-2-512,0-2-864,1-1-352</inkml:trace>
  <inkml:trace contextRef="#ctx0" brushRef="#br0" timeOffset="41">605 3 7168,'2'1'2720,"-7"2"-2112,-8 5 512,8-2 192,-4 2-704,0 4-224,-2-1-352,-1 0-96,1 0 32,0 2-1280,0-3-448,0-2-1664</inkml:trace>
  <inkml:trace contextRef="#ctx0" brushRef="#br0" timeOffset="42">514 22 6400,'0'7'2464,"-6"2"-1920,1 3 480,5-9 64,-4 6-256,1-2-96,-3 4-160,-4 6-32,-1-2-288,0-1-320,0-3-32,0-1-2144,2-3-992,0-1-32</inkml:trace>
  <inkml:trace contextRef="#ctx0" brushRef="#br0" timeOffset="43">434 673 7296,'4'-1'2720,"-3"-1"-2112,1 2 800,-2 0 288,1 2-288,-1 0-128,-1 6-289,-2 4-159,-4 5-448,-1 4-32,-4 0 64,-4-2-224,0-1-96,-3-4-768,5 1-288,-1-3-991,4-1-449,2-3-1984</inkml:trace>
  <inkml:trace contextRef="#ctx0" brushRef="#br0" timeOffset="44">487 670 6912,'-2'4'2624,"0"-2"-2048,0 6 576,1-2 128,-2 4-96,-2 5 0,-2 5-448,-6 1-128,-3-1-353,-2-3-223,1-3-128,1-2-1695,-1-2-801</inkml:trace>
  <inkml:trace contextRef="#ctx0" brushRef="#br0" timeOffset="45">401 634 9472,'-12'7'3584,"0"-3"-2784,-7 10 480,12-6 31,-3 8-671,-3 5-192,0 3-352,1-2-64,1 1-32,1-5-928,1 1-319,-1-3-2209,-2 0-2080,-2 2 1760</inkml:trace>
  <inkml:trace contextRef="#ctx0" brushRef="#br0" timeOffset="46">790 555 4608,'-1'3'4928,"-1"3"-2597,2-3-1910,-2 1 424,0 1 0,1-1 1,-2 1-846,0 3 786,2-5-681,-1 0 0,1 0 0,-1 0 0,1-1 0,-1 1 0,0-1 0,0 1 0,0-1 0,0 0 0,0 0 0,-1 0 0,1 0 0,-1 0 0,1 0 0,-1 0 0,0-1 0,1 0 0,-1 1 0,0-1 0,0 0-1,0 0 1,-3 0-105,-1 0-32,0 0-1,0-1 0,0 0 0,-5-1 33,-3-1 115,-10-2-115,22 3-1,-1 0-1,1 0 0,0 0 1,0 0-1,0 0 0,1-1 1,-1 1-1,0-1 0,0 0 1,1 0-1,-1 0 0,1 0 1,0 0-1,0 0 0,0-1 1,-1 0 1,-16-23-61,3 5-1760,6 6-3492,7 10 2396,1 1 16</inkml:trace>
  <inkml:trace contextRef="#ctx0" brushRef="#br0" timeOffset="47">992 2000 1536,'0'0'528,"0"5"8593,0-4-9149,0 0 213,-1 0-1,0-1 1,1 1 0,-1 0-1,0-1 1,1 1-1,-1-1 1,0 1 0,0-1-1,0 0 1,1 1 0,-1-1-1,0 0 1,0 1 0,-1-1-185,-3 2 601,-1 1-150,-1 0 1,1-1 0,-1 0-1,-3 0-451,-7 2 791,-5-2-791,6 0 243,-1-1 1,0-1-1,0 0 1,1-2 0,-1 0-1,-1-1-243,2 1 37,0-1 1,0 2-1,-8 0-37,-19-1 251,23 2-38,0-2 0,0-1 1,0 0-1,0-1 0,-10-5-213,23 8 147,-1-1-1,1 1 0,0 0 0,-1 0-146,-28 0 433,26 1-368,-21 3 170,-1 0-193,-6-3-1226,43-4-3499,-4 3 2801,3-1-2208</inkml:trace>
  <inkml:trace contextRef="#ctx0" brushRef="#br0" timeOffset="48">987 1972 4608,'-1'0'303,"1"-1"0,-1 1 0,1-1 1,-1 0-1,1 1 0,-1-1 0,1 1 0,0-1 1,-1 0-1,1 0 0,0 1 0,0-1 0,0 0-303,-2-11 2669,0-1-2037,-2 1-109,0-1 0,-1 0-1,-1 1 1,0 0 0,0 1-1,-2-2-522,0 1 291,1 0 1,1 0-1,0 0 0,-1-4-291,-4-15 979,-1-7-979,6 21 525,-4-7-525,4 10 114,1 1-1,-3-14-113,7 22-17,1 3-135,-1 0 0,1 0 1,-1-1-1,1-1 152,0 3-255,0 1 0,0-1 0,0 1 0,0-1 0,0 1 0,0-1 0,0 1 1,0-1-1,-1 1 0,1-1 0,0 1 0,0-1 0,0 1 0,-1 0 0,1-1 0,0 1 0,-1-1 255,0 0-1116,1 1 1,-1-1-1,0 1 0,0-1 1,0 1-1,1 0 0,-1-1 0,-1 1 1116,2 0-254,-3-2-2146</inkml:trace>
  <inkml:trace contextRef="#ctx0" brushRef="#br0" timeOffset="49">292 1894 6272,'0'0'214,"0"-1"0,0 1 0,0 0 0,0-1 0,1 1-1,-1 0 1,0-1 0,0 1 0,0 0 0,0-1 0,1 1 0,-1 0 0,0-1 0,0 1 0,0 0 0,1-1-214,5-4 1730,-1 2-361,3-4-346,-2 1-369,0 0 0,3-1-654,2-1 755,0 0 0,3-5-755,-9 9 146,-1-1-1,0 0 1,1 0 0,-2 0-1,1-1 1,0 0-146,7-18 468,8-22-468,-7 17 124,-5 12-69,1-3 290,2-2-345,2-3 93,-6 11-41,1 1 0,3-5-52,-6 12 39,-1 0-1,1-1-38,-1-1-120,-2 7-52,-1 0-1,1 0 0,-1 0 1,0-1-1,0 1 0,1 0 0,-1-1 174,0 2-586,0-1 1,0 0-1,0 1 1,0-1-1,0 1 1,0-1-1,-1 0 1,1 1-1,0-1 585,-1-1-3770</inkml:trace>
  <inkml:trace contextRef="#ctx0" brushRef="#br0" timeOffset="50">479 1476 3328,'2'-1'6177,"-2"0"-6002,1-6 846,0-1 0,0-2-1021,0 2 616,0 1 0,0-4-616,0-75 2406,2 30-1648,-2 49-722,1-6-3,-1 9 47,-1 1 0,1-1-1,-1-2-79,0 2-103,0 3 28,0 0 0,0 1 0,0-1 0,0 0 1,0 0-1,0 0 0,0 1 0,0-1 0,0 0 0,0 0 0,0 1 1,1-1-1,-1 0 0,0 1 0,1-1 0,-1 0 0,1 0 75,-1 1-1029,0-1-2699,0 1 603</inkml:trace>
  <inkml:trace contextRef="#ctx0" brushRef="#br0" timeOffset="51">469 1191 3840,'0'0'31,"0"0"0,0 0 0,0 0 0,0 0 0,0 0 0,0 0 0,0 0 0,0 0 0,0 0 1,0 0-1,0 0 0,0 0 0,0 0 0,0 0 0,0 0 0,0 0 0,0 0 0,0 0 0,0 0 0,0 0 0,0 0 0,0 0 0,0 0 0,0 0 1,0 0-1,0 0 0,0 0 0,0 0 0,0 0 0,0 0 0,0 0 0,0 0 0,0 0 0,0 0 0,0 0 0,0 0 0,0 0 0,0 0 0,0 0 1,0 0-1,0 0 0,0 0 0,0 0 0,0 0 0,0 0 0,0 0 0,0 0 0,0 0 0,0 0 0,0 0 0,0 0 0,0 0 0,0 0 0,0 0 0,0 0 1,0 0-1,0 0 0,0 0 0,0 0-31,0 2 513,0-1 69,0-1-440,0 0 1,0 0-1,0 1 1,0-1-1,0 0 1,0 1-1,0-1 1,0 0-1,-1 0 1,1 1-1,0-1 1,0 0-1,0 0 1,0 1-1,-1-1 1,1 0-1,0 0-142,-3 4 746,-11 27 2334,-10 15-3080,21-41 29,-11 16 526,13-18-536,-1-1 1,0 0 0,0 0-1,1-1 1,-1 1-1,0 0 1,0 0 0,-1-1-1,1 1 1,-1-1-20,-2 3-36,-3 0-40,0 1 0,0-1 1,-4 1 75,1 0-477,-5 3 477,12-6-666,0 1 0,0 0 1,-1 1 665,3-2-259,-3 1-400,0 1-4933,4-3 2899</inkml:trace>
  <inkml:trace contextRef="#ctx0" brushRef="#br0" timeOffset="52">262 1364 2816,'-1'-1'397,"1"1"0,0 0 0,0 0 0,-1 0 0,1-1 0,0 1 0,-1 0 0,1 0 0,0 0-1,-1 0 1,1-1 0,0 1 0,-1 0 0,1 0-397,-5-2 976,-3-3-485,0-1-1,-1 1 1,0 1 0,0-1-1,0 2 1,-5-2-491,11 4-86,1 0-185,1 1 1,0 0 0,-1-1 0,1 1-1,0-1 1,0 1 0,-1-1-1,1 0 1,0 1 0,0-1 270,-1-1-2784</inkml:trace>
  <inkml:trace contextRef="#ctx0" brushRef="#br0" timeOffset="53">189 1242 4736,'1'-1'341,"-1"1"0,0 0 1,1-1-1,-1 1 0,0 0 1,1 0-1,-1 0 0,1 0 0,-1-1 1,1 1-1,-1 0 0,1 0-341,5-2 2481,-4 0-2255,0 0 0,0 0 0,0 0 0,0 0 0,0 0 0,0-1 0,0 1 0,-1-1 0,1 1-226,3-7 398,2-1 47,1 0 1,0 0 0,0 1 0,1 0 0,1 0-446,17-13 545,-7 7-322,2-3-223,1-4 77,26-22 539,-41 37-643,-5 5-121,0-1-1,0 1 1,0-1-1,0 1 1,1 0-1,-1 1 0,1-1 150,0 0-1522,-2 0-2580,-2 2 971</inkml:trace>
  <inkml:trace contextRef="#ctx0" brushRef="#br0" timeOffset="54">876 1586 4736,'0'-69'7847,"0"-90"-5758,-1 151-2103,0 0 1,0-1 0,-1-4 13,-1-3-46,-5-17-1378,8 31 760,-1-1 0,1 1 0,0 0-1,0-1 665,0 2-672,0-1-1,0 0 0,0 0 1,0 0-1,0 1 0,-1-1 673,1-1 164,-1 0 0,1 0 0,0 0 0,0-2-164,0 5 619,0 0-27,0 0-214,1 2 102,6 8 784,-3-5-765,-1 1 0,1-1-499,2 5 16,0-2 1,0 1-1,1-1 1,4 4-17,10 12-2,-7-7-132,0 0 1,16 13 133,-16-19-434,-10-8-344,0 0 0,0 0 0,2 2 778,-3-2-2245</inkml:trace>
  <inkml:trace contextRef="#ctx0" brushRef="#br0" timeOffset="55">1197 1317 3328,'0'0'277,"0"0"0,0 1 0,0-1 0,0 0 0,0 0 0,0 0 0,0 1 0,0-1 0,0 0 0,0 0 0,0 0 0,0 1 0,0-1 0,0 0 0,0 0 0,0 0 0,0 1 0,0-1 0,0 0 0,-1 0 0,1 0 0,0 1 0,0-1 0,0 0 0,0 0 0,0 0 0,-1 0 0,1 0-277,-3-1 3989,-1-1-4849,-4-4 1208,1-1 0,0 0 0,0 0-1,1-1 1,-2-1-348,-12-15 234,-39-34 4,27 28-641,1-2 403,12 12-757,4 4-2673,-5-8 3430,12 14-1258,-10-13-3798,6 8 1808</inkml:trace>
  <inkml:trace contextRef="#ctx0" brushRef="#br0" timeOffset="56">863 1035 4096,'-11'-2'1568,"3"1"-1216,-6-3 480,7 2 160,-1-1-128,-3-1-32,-3-3-384,1 0-128,-1-1-192,-2-2-160,-2 1 0,-3 1-128,-1 0 32,0 1-1632,-2 1-1792,5 4 864</inkml:trace>
  <inkml:trace contextRef="#ctx0" brushRef="#br0" timeOffset="57">369 1801 4608,'-3'1'331,"0"-1"-1,-1 1 1,1 1 0,0-1-1,0 0 1,0 1 0,0-1-1,0 1 1,0 0 0,0 0-331,-1 2 63,0-1 0,0 1-1,0 0 1,0 1 0,-2 2-63,1 1 85,0 0 1,1 1-1,0-1 0,-2 7-85,0 0 54,0 1-76,-15 30-122,18-37 216,3-7-102,-1 0 0,0-1 0,1 1 0,-1 0 0,0-1 0,0 1 0,0 0 30,-2 0-1196,4-5-196,3-5 300,-3 7 1144,-1 0-1,1 0 1,0 0 0,0 0 0,0 0-1,0 0 1,0 0 0,0 0-1,2 0-51,-3 0 392,1 1-1,0 0 0,0-1 1,-1 1-1,1 0 0,0 0 1,0 0-1,0-1 0,-1 1 0,2 0-391,-1 1 255,0-1 0,-1 0-1,1 1 1,0-1-1,0 1 1,-1-1-1,1 1 1,0-1 0,-1 1-1,1 0 1,0-1-1,-1 1-254,2 1 535,0 0-290,0-1 0,0 1 0,0-1 0,0 0 0,0 0 0,0 0 1,1 0-1,-1 0 0,0 0 0,1-1 0,-1 1 0,2-1-245,4 1-107,0 0-1,1-1 1,0-1 107,5 1-577,-11 0 313,12 0-2378,-13-1 1784,-1 1 1,1 0 0,-1-1-1,1 1 1,-1-1 0,1 0-1,-1 1 1,2-2 857,3-2-3125</inkml:trace>
  <inkml:trace contextRef="#ctx0" brushRef="#br0" timeOffset="58">555 1613 5504,'2'-2'1280,"0"0"0,0 0 0,1 1 0,0-1-1280,8-6 2202,-6 3-1962,-1 1-1,1 0 0,-1-1 1,0 0-1,-1 0 1,1 0-1,-1 0 0,0-1 1,2-4-240,37-112 1631,-31 89-1172,-4 13-59,15-44 283,-19 57-618,1-5 19,3-4-84,2 5 198,-7 26 159,-2 33-286,1 55-57,1-61-128,2 0-1,5 14 115,-7-46-454,2 8-656,-4-7-2590,1-12-1314,0 0 2871,0-3-1558</inkml:trace>
  <inkml:trace contextRef="#ctx0" brushRef="#br0" timeOffset="59">740 1464 5120,'-11'6'9264,"5"-4"-8639,-1 1 1,1-1 0,-6 1-626,6-2-81,0 0 1,0 0-1,-1-1 81,5 0-439,0 0-1,0 0 0,1 0 1,-1 0-1,0 0 0,0-1 1,1 1-1,-1-1 0,0 1 1,1-1-1,-1 0 0,0 1 1,0-2 439,-4-3-4512,2 2 992</inkml:trace>
  <inkml:trace contextRef="#ctx0" brushRef="#br0" timeOffset="60">600 994 5632,'-12'1'5914,"7"-1"-5462,0 0-1,1 0 1,-1-1-1,1 0 1,-1 0 0,-4-1-452,3 0 78,1 0 0,-1 1 0,0 0 1,0 1-1,-5-1-78,2 0-61,-6-1-1654,4-1-2490,4 3 1235</inkml:trace>
  <inkml:trace contextRef="#ctx0" brushRef="#br0" timeOffset="61">885 1011 6144,'0'0'2368,"0"0"-1856,0 0 640,0 0 224,2 0-224,1 0-32,0 0-352,2 0-64,-1 0-416,3 0-160,-1-2-32,1 1-1536,-1 0-640,-3-1-1824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1T07:02:20.909"/>
    </inkml:context>
    <inkml:brush xml:id="br0">
      <inkml:brushProperty name="width" value="0.08819" units="cm"/>
      <inkml:brushProperty name="height" value="0.08819" units="cm"/>
      <inkml:brushProperty name="color" value="#F14D5D"/>
    </inkml:brush>
  </inkml:definitions>
  <inkml:trace contextRef="#ctx0" brushRef="#br0">712 666 1920,'0'0'256,"-1"1"0,1-1-1,0 1 1,0-1 0,0 1 0,0-1 0,0 1-1,0-1 1,0 1 0,0-1 0,0 1 0,0-1-1,0 1 1,0-1 0,1 1 0,-1-1-1,0 1 1,0-1 0,1 1-256,-1 0 596,1 1 0,0 0 0,-1-1 0,1 0 0,1 2-596,-1-2 242,1 0 1,-1 0 0,0 0-1,1 0 1,-1 0-1,1 0 1,-1 0 0,1-1-1,-1 1 1,1-1 0,0 1-1,0-1 1,-1 1-1,1-1 1,0 0 0,-1 0-1,1 0 1,0 0-243,4 0 463,0-1 0,-1 1-1,1-1 1,4-1-463,-4 0 107,0 0-1,0-1 1,-1 1-1,1-1 1,-1 0-1,1 0 1,-1 0-1,0-1 1,0 0-1,0 0 1,-1 0-1,0-1 1,3-4-107,5-6 144,-2 0 1,0-1 0,8-16-145,-12 19 25,1-1 1,-2 0 0,0 0-1,-1-1 1,1-4-26,4-34-48,2-39 48,-9 64 178,-2-2 1,0 2 0,-2-1-1,-4-22-178,1 27 254,-2-6-254,4 19 31,-1 0 0,0 0 0,-4-7-31,7 15 4,-1 0 0,1 0 0,-1 0-1,0 1 1,0-1 0,0 0 0,-1 1 0,1 0-1,0-1 1,-1 1 0,1 0 0,-2 0 0,2 1-1,-2-2-3,-4 0-24,1 0-1,-1 0 0,1 0 0,-1 1 0,-8-1 25,-5 0-52,-15 1 52,6 2 11,0 1-1,-4 1-10,19 0 27,-82 9-16,86-10 14,1 2 0,-1-1 0,0 1 0,-7 4-25,13-5-13,0 1 0,0-1 0,0 1 0,0 1 1,0-1-1,1 1 0,0-1 0,-1 1 0,-3 5 13,-3 6-29,1 1 0,0 0-1,-4 9 30,7-13-106</inkml:trace>
  <inkml:trace contextRef="#ctx0" brushRef="#br0" timeOffset="1">403 496 17312,'40'77'-145</inkml:trace>
  <inkml:trace contextRef="#ctx0" brushRef="#br0" timeOffset="2">467 615 16895,'3'4'-49,"2"2"-22,0 0 0,1 0 71,-2-2 5,0-1 0,0 1 1,1-1-1,-1 0 0,1 0 0,0 0 1,0-1-1,5 2-5,-2-1 39,0-1 0,1 0 0,-1 0 0,1-1 0,0 0 0,0 0 0,-1-1 0,1 0 0,0 0-1,2-2-38,-3 0-431,0 0 0,0 0 0,-1-1 0,1 0 0,5-4 431,11-5-3044,-21 11 2139,0-1 0,-1 1 0,1-1 0,-1 0 0,1 0 0,-1 1 1,0-2-1,0 1 0,1-1 905,5-5-2384</inkml:trace>
  <inkml:trace contextRef="#ctx0" brushRef="#br0" timeOffset="3">689 700 3328,'-1'-2'553,"1"0"4480,0 2-1463,0 1-2222,0 0-1804,-2 11 1160,2 89-516,0-58-3896,0-43 604</inkml:trace>
  <inkml:trace contextRef="#ctx0" brushRef="#br0" timeOffset="4">903 1195 4224,'0'2'386,"0"-1"0,1 0 1,-1 0-1,0 0 0,1 0 1,-1 0-1,1 0 0,-1 1-386,3 5 1048,-1 5-360,0 0 0,-1 1 0,0 1-688,-1 38 192,0-25 224,0-2-168,-1 80 1094,-1-38-985,2-9-1975,0-32-3489,0-21 2248,-2-1 774</inkml:trace>
  <inkml:trace contextRef="#ctx0" brushRef="#br0" timeOffset="5">519 1162 5120,'1'-1'1748,"1"3"-410,0 1 616,-2-2-1738,1 0 1,-1 0 0,0 0-1,1 0 1,-1 0 0,0 0-1,0 0 1,0 0-1,0 0 1,0 1-217,-2 11 522,1-4-277,-6 38 479,0 3-691,6-42-91,-2 15-540,2 10 598,0 82-202,-1-54 308,2-57-111,0 10-411,2 10 416,-2-11-398,0-11-40,0 0 0,0 0 0,0 1 0,0-1 0,0 0 0,1 0 0,-1 0 0,1 1-1,0-1 1,0 2 438,-1-3-2170</inkml:trace>
  <inkml:trace contextRef="#ctx0" brushRef="#br0" timeOffset="6">904 1617 5376,'-1'0'470,"-1"0"1,0 0 0,1 0-1,-1 0 1,1 0 0,-3 0-471,0 0 280,-84-4 1518,50 1-1497,-1 2 0,-9 2-301,-60 6-299,104-7 118,1 1-471,1-1 1,-1 0-1,1 0 0,-1 0 0,1 0 0,-1 0 0,1-1 0,-1 1 0,-1-2 652,-1-1-2677</inkml:trace>
  <inkml:trace contextRef="#ctx0" brushRef="#br0" timeOffset="7">504 1643 640,'0'-4'1243,"0"22"3744,-1 4-3681,-1 32-1413,1 11 1040,1 80-431,-2-142-844,2 10 54,0-13 267,0 0-54,0 0 43,0 1 38,0-1 0,0 0 0,0 1 0,1-1 0,-1 1 0,0-1-1,0 0 1,0 1 0,1-1 0,-1 0-6,5 2 139,-3-1-12,-1 0-1,1-1 1,0 1 0,0-1-1,-1 0 1,1 1-1,0-1 1,0 0-127,24 0 1553,43 1 1630,-65-1-3253,1 0 0,0-1 1,0 0-1,-1 1 0,1-1 0,-1-1 0,1 1 1,3-2 69,1-1-2727,-8 4 2328,-1 0 0,0 0 1,0 0-1,1-1 0,-1 1 1,0 0-1,0-1 0,1 1 1,-1 0-1,0 0 0,0-1 1,0 1-1,0 0 0,0-1 1,0 1-1,1 0 399,-1-3-2885</inkml:trace>
  <inkml:trace contextRef="#ctx0" brushRef="#br0" timeOffset="8">679 1958 2688,'0'0'917,"2"1"-40,-1-1 2267,0-2-3106,0 0-1,0 0 0,0 0 1,0-1-1,-1 1 0,1 0 1,-1 0-1,1-2-37,-1 2 21,2-7 14,1-6 374,1-1 1,4-9-410,-4 13-344,5-5 344,2-7-5165,-8 18 3282</inkml:trace>
  <inkml:trace contextRef="#ctx0" brushRef="#br0" timeOffset="9">713 1788 3712,'0'1'127,"0"-1"-1,0 0 1,0 0 0,0 0-1,-1 0 1,1 0 0,0 1 0,0-1-1,0 0 1,0 0 0,0 0-1,-1 1 1,1-1 0,0 0-1,0 0 1,0 0 0,0 1 0,0-1-1,0 0 1,0 0 0,0 1-1,0-1 1,0 0 0,0 0-1,0 0 1,0 1 0,0-1 0,0 0-1,0 0 1,0 1 0,0-1-1,0 0 1,0 0 0,1 0-127,3 10 2256,-3-8-2186,3 6 161,0-1 0,0 1-1,2-1 1,1 2-231,9 12 53,-1 1 1,2 5-54,4 7-571,-19-33 335,-1 1-1,0 0 1,1-1-1,1 2 237,0 1-825,-2-4 700,-1 1-1,0-1 1,0 0 0,0 0-1,1 0 1,-1 1-1,0-1 1,0 0-1,1 0 1,-1 0-1,0 0 1,1 1-1,-1-1 1,0 0 0,0 0-1,1 0 1,-1 0-1,0 0 1,1 0-1,-1 0 1,1 0 125,1 0-2016</inkml:trace>
  <inkml:trace contextRef="#ctx0" brushRef="#br0" timeOffset="10">819 1928 5248,'0'0'232,"1"1"0,-1 0 0,1-1 0,-1 1 0,1 0 0,0-1 0,-1 1 0,1 0 0,-1-1 0,1 1 0,0-1 0,0 1 0,-1-1 0,1 0-232,4 3 506,-2-1-315,0-1-1,0 1 0,2 0-190,5 3 149,-8-4-73,1 1 143,0 0-1,1-1 1,-1 1-1,1-1 1,-1 0-1,4 1-218,-6-2 40,0 0-1,0 0 1,1 0 0,-1 0-1,0 0 1,0-1-1,0 1 1,0 0 0,1-1-1,-1 1 1,0-1-40,12-6-264,-8 4-153,-3 1-62,0 1-1,0-1 1,2-1 479,1-3-6055,-5 5 4060</inkml:trace>
  <inkml:trace contextRef="#ctx0" brushRef="#br0" timeOffset="11">947 1932 3328,'2'-7'4669,"-1"0"-3504,0-11 22,0 11-834,-1 0 0,0 0 0,-1-1-353,0-9 52,-7-50-344,-8-36 292,14 92-173,-2-7-1276,-2-4 1449,2 11-2026,3 6-182</inkml:trace>
  <inkml:trace contextRef="#ctx0" brushRef="#br0" timeOffset="12">597 1974 3072,'0'0'976,"0"0"-507,0 0 171,0 0 192,0 3 629,0 8-241,0 0-1,-1 0 1,-2 9-1220,-5 28 1064,-1 34-1064,9-77-8,-2 28 294,3 8-286,-1-15-409,1-27-2289,1-2-86</inkml:trace>
  <inkml:trace contextRef="#ctx0" brushRef="#br0" timeOffset="13">571 2245 5376,'0'1'615,"-1"0"0,1 0 0,-1 0 0,1 0 0,-1 0 0,0 0 0,1 0 0,-1 0 0,0 0-615,0 0 73,0 0 0,0-1 0,1 1 0,-1-1 0,0 1 0,0-1 0,0 0 0,0 1 0,0-1 0,0 0 0,0 0 0,0 1 0,0-1 0,0 0 1,0 0-1,0 0-73,-13-1 810,1 0 1,0-1 0,-8-3-811,14 4 41,0 0 0,-1 0 1,2 0-1,-2 1-41,8 0-44,-1 0 0,1 0 0,-1 0 0,1 0 0,-1 0 0,1 0 1,0 0-1,-1 0 0,1 0 0,-1 0 0,1 0 0,-1-1 44,1 1-260,0 0-1,0-1 1,-1 1-1,1 0 1,0-1-1,0 1 1,0 0-1,0-1 1,0 1 0,0 0-1,0-1 1,0 1-1,0 0 1,0-1-1,0 1 1,0 0-1,0-1 261,0-3-2970</inkml:trace>
  <inkml:trace contextRef="#ctx0" brushRef="#br0" timeOffset="14">882 1946 3328,'4'12'2159,"-3"-11"-1895,0 1-1,0 0 1,0 0 0,-1 0 0,1 0 0,-1 0-1,1 0 1,-1 0 0,0 1-264,0 20 2075,-3 10-2075,2-25-29,1 1-1,0-1 1,1 5 29,5 26-313,-3-16 111,3 14-56,-3-21 207,-2-10-174,-1-1 0,1 1-1,-2 0 1,1 0 225,0 7-2966,0 1-1335,0 6 6421,1-18 2600,2 0-3346,2-1-572,13 3 1142,-8-1-1068,0-1 0,1-1-876,4 1 211,16 1-1494,13-1 1283,-37-2-2352</inkml:trace>
  <inkml:trace contextRef="#ctx0" brushRef="#br0" timeOffset="15">585 184 5376,'-7'-4'2112,"4"2"-1664,-1 1 960,4 1 288,0 0-224,0 3 0,2 1-768,1 1-256,2 1-288,-1-2-1376,1-3-544,-4-3-2112</inkml:trace>
  <inkml:trace contextRef="#ctx0" brushRef="#br0" timeOffset="16">750 910 2048,'-1'0'1452,"2"1"1315,4 0 703,-4-1-4397,6 2 1584,-1-1 0,1 0 1,0 0-1,0 0 0,1-1-657,55 0 1989,-49-1-1578,-2-1 26,13 1-48,-23 1-353,0 0 0,0 0 0,0 0 0,0 0 0,0 1 0,-1-1 0,1 1 0,1 0-36,0 0-4,-1-1-1,1 1 0,-1 0 1,1-1-1,-1 1 1,1-1-1,1 0 5,11 1 38,-8 1 269,-2-1-1463,-2-1-2790,-1-1-987,-1-2 1381</inkml:trace>
  <inkml:trace contextRef="#ctx0" brushRef="#br0" timeOffset="17">1046 935 1536,'-1'-1'-1405,"1"1"5819,1 0 1357,1 1-4765,1-1-915,-1 0 0,1 0-1,0 1 1,-1 0 0,1-1-1,-1 1 1,3 1-91,-1 0-3,-1 0-1,1 0 1,0 0 0,-1 0-1,1 1 1,-1-1 0,0 1-1,0 0 1,0 0 0,0 0-1,0 1 1,-1-1 0,1 1-1,-1-1 1,0 1 0,1 2 3,6 21-120,5 10-107,-12-31 206,2 3 18,0 1 0,3 2 3,-4-6 3,0 1 0,1 1-3,-2-1 26,2 0 1,-1 0-27,5 4 164,0 1 1,0-2-1,6 6-164,-1-1-45,-10-11 13,0 1 0,-1 0 0,1-1 0,-1 1 0,0 0 0,1 5 32,3 4-1536,-5-11-1157</inkml:trace>
  <inkml:trace contextRef="#ctx0" brushRef="#br0" timeOffset="18">938 1177 3840,'-1'0'910,"0"-1"-44,3 1 616,-2 0-703,0 0-16,0 0-118,0 0-69,0 0-187,0 0 129,0 0 111,0 3 667,0-2-1102,0 0 0,0 0 0,1 0-1,-1 0 1,0 0 0,0 1 0,1-1 0,-1 0 0,1 0 0,-1 0 0,1 0-194,9 11 580,-6-6-397,8 8-224,-6-7-94,5 8 135,7 14-296,-7-12-443,6 9 739,-8-13-499,-7-9 193,1 0 0,0 0 0,0 0 1,3 3 305,15 13-4267,-18-17 1766</inkml:trace>
  <inkml:trace contextRef="#ctx0" brushRef="#br0" timeOffset="19">1116 1383 5632,'8'0'3457,"-7"0"-3218,0 0 1,1 0-1,-1 0 0,0 0 0,1 0 0,-1 0 0,0 0 0,1 0 0,-1-1 0,0 1 1,1 0-1,-1-1 0,0 1 0,1-1-239,1-1 85,1-1 133,0 1 0,1-1 0,-1 0 0,0 0 0,-1-1 0,1 1 0,0-2-218,21-30 378,4-4-735,-27 37 134,0-1 1,0 1 0,0 0-1,3-2 223,-4 4-212,0-1 0,0 0-1,0 1 1,0-1 0,0 1 0,0-1-1,0 1 1,0 0 0,0-1 0,0 1-1,0 0 1,1 0 0,-1 0 0,1 0 212,4 1-2976</inkml:trace>
  <inkml:trace contextRef="#ctx0" brushRef="#br0" timeOffset="20">659 919 3072,'-1'5'6411,"-1"-4"-3513,0 0-4133,-7-1 1822,4 1-355,0 0-1,1 0 1,-6-1-232,-6 1 89,7 0-77,1-1 1,-10 0-13,3 0 2,8 0-61,0 0 80,1 0 1,0-1-1,-4 0-21,4 1-7,0-1 0,1 1 0,-3 0 7,3 0-43,-4-2-752,-17 2-1418,26 0 2001,-1 0 0,1 0 1,0 0-1,0 0 0,0 0 0,0 0 0,0 0 1,-1 0-1,1 0 0,0 0 0,0 0 0,0 0 1,0 0-1,0 0 0,-1 0 0,1-1 0,0 1 1,0 0-1,0 0 0,0 0 0,0 0 212,-3-3-2853</inkml:trace>
  <inkml:trace contextRef="#ctx0" brushRef="#br0" timeOffset="21">394 928 2176,'0'0'99,"0"0"0,0 0 0,0 0 0,0 0-1,0 0 1,0 0 0,0 0 0,-1 0 0,1 0 0,0 0 0,0 0 0,0 0 0,0 0 0,0 0 0,0 0-1,0 0 1,0 1 0,0-1 0,0 0 0,0 0 0,0 0 0,0 0 0,0 0 0,0 0 0,0 0-1,0 0 1,0 0 0,0 0 0,0 0 0,0 0 0,0 0 0,0 0 0,0 1-99,0-1 88,0 0 0,0 0 0,0 0 1,0 0-1,0 0 0,0 0 0,0 0 1,0 1-1,0-1 0,-1 0 0,1 0 0,0 0 1,0 0-1,0 0 0,0 0 0,0 0 1,0 0-1,0 1 0,0-1 0,0 0 0,0 0 1,-1 0-1,1 0 0,0 0-88,-1 1 236,0-1-1,-1 1 0,1 0 1,0-1-1,0 1 1,0 0-1,0 0 1,0 0-1,0 0-235,-1 0 91,1 1-1,0-1 1,0 0-1,-1 0 0,1 0 1,-1-1-1,1 1 1,-1 0-91,-17 8 498,-1 0-116,13-6-355,1 0 1,-1 0 0,0 1 0,1 0-1,-1 0 1,1 0 0,0 1 0,1-1-1,-1 2 1,-2 2-28,6-6 9,-5 6 44,0 1 1,0 0 0,1 0 0,-2 4-54,1 0 1,-6 8-1,9-16-2,0 1 1,0-1-1,0 0 1,-5 3 1,-1 0 45,1 0 0,-9 4-45,-2 0-3136,18-11 1670</inkml:trace>
  <inkml:trace contextRef="#ctx0" brushRef="#br0" timeOffset="22">501 1152 1664,'-1'0'135,"0"0"-1,1-1 1,-1 1-1,0 0 1,0 0-1,0 1 1,0-1 0,0 0-1,0 0 1,0 0-1,1 1 1,-1-1 0,0 0-1,0 1-134,-5 0 457,-35 9-238,36-9-560,-1-1-1,0 0 1,-2 0 341,3 0-1611,3 0 726</inkml:trace>
  <inkml:trace contextRef="#ctx0" brushRef="#br0" timeOffset="23">388 1166 4096,'0'1'247,"0"-1"1,-1 0-1,1 1 1,0-1-1,-1 1 1,1-1 0,0 0-1,0 1 1,-1-1-1,1 1 1,0 0-248,-3 4 1751,-1 0-936,2-3-550,0 1 1,-1 0-1,0 0-265,1-1 168,-1 1 1,0 0-1,1-1 0,-2 3-168,-2 3 122,1-1-21,0 0 1,-2 4-102,2-3 325,-5 6-325,-31 36 1141,30-38-1214,-10 7 73,15-13 4,3-3-154,-6 5-2799,7-8 1242,2 0-687</inkml:trace>
  <inkml:trace contextRef="#ctx0" brushRef="#br0" timeOffset="24">203 1335 4480,'-1'-2'725,"0"0"1,1 0-1,-2 0 1,2 0-1,-1-1 1,1 1-1,-1 0-725,-2-9 612,-2-2-271,3 5 40,-1 0-1,-1 1 1,0-3-381,-2 1 146,0 1 0,0-1 0,-3-2-146,2 3-2950,-8-6 2950,6 6-4624,5 5 2027</inkml:trace>
  <inkml:trace contextRef="#ctx0" brushRef="#br0" timeOffset="25">177 1250 4480,'0'0'1445,"0"0"-395,1 1 1809,-1 0-2698,1 0 0,-1 0 0,1 0 0,-1 0 0,1 0 0,-1 0 1,0 0-1,0 1 0,1-1 0,-1 0 0,0 0 0,0 0 0,0 0 0,0 0 0,0 0 0,0 1 0,-1-1 0,1 0 0,0 0 0,0 0 0,-1 0 0,1 0 0,-1 0 0,1 0 0,-1 0 0,0 1-161,-2 1 17,0 1 0,0 0 0,-1-1 0,1 1 1,-2-1-18,1 1-61,0 0 0,-1 0 1,0 2 60,-35 41-1483,38-44 1315,-1 0 0,0-1-1,0 1 1,0-1 0,0 0 0,0 1-1,0-2 1,0 1 0,-2 0 168,5-1-104,-2-1-161,-1 1-1,1 0 1,0-1 0,-1 1 265,-3-1-4169,5 0 1679,1 0 634</inkml:trace>
  <inkml:trace contextRef="#ctx0" brushRef="#br0" timeOffset="26">31 1400 1664,'-1'0'77,"1"1"0,0-1-1,0 0 1,0 0 0,0 1 0,0-1-1,0 0 1,-1 0 0,1 1 0,0-1 0,0 0-1,0 1 1,0-1 0,0 0-77,-1 6 888,-12 10 1858,13-16-2687,0 1 0,0-1 1,-1 0-1,1 1 0,0 0 0,0-1 0,0 1 1,0-1-1,0 1 0,0-1 0,0 1-59,-1 2 277,0-1-181,1 0 0,0 1 1,0-1-1,0 0 0,0 0 0,0 2-96,1 4 271,-2-7-276,1 0-1,0 0 1,1 0 0,-1 1-1,0-1 1,0 0 0,0 0-1,1 0 1,-1 0 0,0 0-1,1 0 1,-1 0 0,1 0-1,-1 0 1,1 0 5,-1 0 5,1 0 0,-1-1 0,1 1 0,-1-1 0,1 1 0,-1 0 0,1-1 0,-1 1 0,1-1 0,-1 0 0,1 1 0,0-1 0,-1 1 0,1-1 0,0 0 0,-1 1 0,1-1 0,0 0 0,-1 0 0,1 0 0,0 0 0,0 0 0,-1 1 0,1-1 0,0 0 0,0-1 0,-1 1 0,1 0 0,0 0 0,0 0 0,-1 0 0,1-1-5,13-4 726,-11 4-658,-1 1 0,0-1 0,0 0 1,0 0-1,0 0 0,0 0 0,0 0 1,0-1-1,0 1 0,0-1-68,2-2 249,0 0-1,0-1 1,-1 0-1,1 1 1,2-6-249,-6 9 19,0 0 1,1 0 0,-1 0-1,0 0 1,0 0-1,0 0 1,1 0 0,-1 0-1,0-1 1,-1 1 0,1 0-1,0 0 1,0 0 0,-1-1-20,1 1-11,0 0 0,0 0 1,-1 1-1,1-1 1,0 0-1,-1 1 1,1-1-1,0 0 1,-1 1-1,1-1 0,-1 0 1,1 1-1,-1-1 1,1 1-1,-1-1 1,0 1-1,0-1 1,1 1-1,-1 0 0,0-1 1,1 1-1,-1 0 11,0-1-18,1 1-1,-1 0 0,1 0 0,-1 0 0,1 0 0,-1 1 0,1-1 1,-1 0-1,1 0 0,-1 0 0,1 0 0,-1 0 0,1 1 1,-1-1-1,1 0 19,-8 5-513,6-3 220,-8 4-948,6-3 1005,0 0 0,0-1 1,0 0-1,0 0 0,0 0 0,-2 0 236,5-1 7,0-1-1,1 0 1,-1 0-1,1 0 1,-1 0-1,0 0 1,1 0-1,-1 0 1,0-1-1,1 1 1,-1 0-1,1 0 1,-1 0-1,0 0 1,1-1-1,-1 1 1,1 0-1,-1-1 1,1 1 0,-1 0-1,1-1 1,-1 1-1,1-1 1,0 1-1,-1-1 1,1 1-1,-1-1 1,1 1-1,0-1-6,-1 0-377,1 1 0,0-1-1,0 1 1,-1-1 0,1 0 0,0 1-1,0-1 1,0 0 0,0 1 0,0-1 377,0-3-2059</inkml:trace>
  <inkml:trace contextRef="#ctx0" brushRef="#br0" timeOffset="27">28 1425 3072,'0'1'328,"-1"0"1,1 0-1,0 0 1,0-1 0,-1 1-1,1 0 1,0 0-1,-1-1 1,1 1-1,0 0 1,-1 0-329,0-1 106,1 1 0,0-1 0,-1 1 0,1-1 1,0 0-1,-1 1 0,1-1 0,-1 0 0,1 1 1,0-1-1,-1 0 0,1 1 0,-1-1 0,1 0 1,-1 0-1,1 0 0,-1 0 0,0 1-106,1-1 11,0 0 0,0-1 0,0 1 0,-1 0 1,1 0-1,0 0 0,0 0 0,-1 0 0,1 0 0,0 0 0,0 0 0,0-1 0,-1 1 1,1 0-1,0 0 0,0 0 0,0 0 0,0-1 0,-1 1 0,1 0 0,0 0 0,0-1 1,0 1-1,0 0 0,0 0 0,0 0 0,0-1 0,0 1 0,0 0 0,0 0 0,0-1 0,0 1 1,0 0-1,0 0-11,0-11 114,0 8 45,0 1-98,0 1 0,0 0 0,1 0 1,-1 0-1,0 0 0,1 0 1,-1 0-1,1 0 0,-1 0 0,1 0 1,0 0-1,0-1-61,1 0 237,0-1-1,0 0 1,3-1-237,3-2 103,1 0 0,0 0 1,6-3-104,9-5 63,-6 3 5,-5 2-130,5-3 62,-14 9-216,0 0 0,-1 0 0,1-1 0,-1 1 0,0-1 0,2-3 216,-1 1-445,0 0 0,1-4 445,-4 8-565,0-1-1,0 1 1,-1 0-1,1-1 1,-1 1 0,1-1-1,-1 1 1,0-3 565,0 1-2443</inkml:trace>
  <inkml:trace contextRef="#ctx0" brushRef="#br0" timeOffset="28">73 1301 1792,'6'-7'927,"0"0"-1,0 1 1,1 0 0,3-3-927,-6 6 365,12-9 1301,-16 12-1639,0 0 0,0 0-1,1 0 1,-1 0-1,0 0 1,0 0 0,0 0-1,0 0 1,0 0-1,0 0 1,0 0 0,0 0-1,0 0 1,0 0-1,0 0 1,0 0 0,0 0-1,0 0 1,0 0-1,0 0 1,0 0 0,0 0-1,0 0 1,0 0-1,0 0 1,0 0-1,0 0 1,0 0 0,0 0-1,0 0 1,0 0-1,0 0 1,0 0 0,0 0-1,1 0 1,-1 0-1,0 0 1,0 0 0,0 0-1,0 0 1,0 0-1,0 0 1,0 0 0,0 0-1,0 0 1,0 0-1,0 0 1,0 0 0,0 0-1,0 0 1,0 0-27,0 3 454,-2 5-78,0-3-168,-1 1-1,0-1 1,0 1 0,0-1 0,-1 0-1,0 0 1,-3 3-208,-8 6 356,-10 9-356,9-9 3,11-9-14,-1 0 1,1 1-1,1 0 0,-2 1 11,0 2-2789,-1 5 2789,4-11-4133,2-2 1552</inkml:trace>
  <inkml:trace contextRef="#ctx0" brushRef="#br0" timeOffset="29">175 1237 3456,'0'0'240,"0"-1"1,0 1 0,0 0-1,0-1 1,0 1-1,0 0 1,1 0-1,-1-1 1,0 1-1,0 0 1,0 0-1,1 0 1,-1-1 0,0 1-1,0 0 1,1 0-1,-1 0 1,0 0-1,0-1 1,1 1-1,-1 0 1,0 0-1,1 0 1,-1 0 0,0 0-1,1 0 1,-1 0-1,0 0 1,1 0-241,-1 1 1200,-2 4-878,1-1 0,-1 1 0,0-1 0,-1 0 1,1 0-1,-1 0-322,1-1 99,-3 5 7,-1 0 1,1 0 0,-2-1-1,1 1 1,-1-2 0,-4 4-107,-9 6 24,-27 25 69,31-28-162,9-7-168,1 0-1,-3 3 238,8-8-90,1 0 1,-1 0-1,0 0 1,1-1-1,0 1 0,-1 0 1,1 0-1,0 0 1,-1 0-1,1 0 0,0 0 1,0 0-1,0 1 90,0 14-549,0-8 450,0-6 81,0 0 5,0-1-1,0 0 1,0 0 0,0 0 0,0 0 0,0-1 0,1 1 0,-1 0-1,0 0 1,1 0 13,-1 0 38,1 0-140,0-1 95,0 1 0,-1-1 0,1 0 0,0 0 0,-1 0 0,1 1 0,0-1 0,-1 0 0,1 0 0,0 0 0,0 0 0,-1-1 0,1 1 0,0 0 0,-1 0 0,1 0 7,13-5-325,-11 4 122,-1 0-87,1 0 0,-1-1-1,0 1 1,0-1 0,1-1 290,3-1-245,9-5 167,-12 8 81,0-1 1,0 0-1,0 0 1,0 0-1,-1 0 0,1 0 1,0 0-1,-1-1 0,2-1-3,-4 3 10,1 0 0,-1 1 0,0-1 0,1 0 0,-1 0 0,0 0 0,0 0 0,0 0 0,0 0-1,0 0 1,0 1 0,0-1 0,0-1-10,0-2 351,0 4-185,3 6 223,-1-1-442,-1-3-30,0 0 0,0 0 0,-1 0 0,1-1 0,-1 1-1,1 0 1,-1 1 83,0-3-501,0 0-171,0 0-336,1 0-331,0-1-623</inkml:trace>
  <inkml:trace contextRef="#ctx0" brushRef="#br0" timeOffset="30">103 1398 4096,'0'0'188,"-1"0"1,1 0-1,0 0 1,-1-1-1,1 1 1,0 0-1,-1 0 0,1 0 1,0 0-1,-1 0 1,1 0-1,-1 0 1,1 0-1,0 0 1,-1 0-1,1 0 0,0 0 1,-1 0-1,1 0 1,0 0-1,-1 0 1,1 1-189,-1-1 105,0 0 0,0 1 0,0 0 1,0 0-1,0-1 0,0 1 1,1 0-1,-2 0-105,1 1-40,-1 0-1,0 1 1,1-1 0,-1 0 0,1 1-1,-1 0 41,0 3 196,0 0 0,0 0 0,1 1 0,-1-1 0,1 1 0,1 0 0,-1-1-1,1 1 1,0-1 0,1 1 0,0 4-196,-1-10 22,1 1 1,-1-1-1,0 1 0,1-1 0,-1 0 1,1 1-1,0-1 0,-1 0 0,1 0 1,0 1-1,0-1 0,-1 0 1,1 0-23,0-1 11,-1 1 1,1-1-1,-1 0 1,1 1 0,-1-1-1,1 0 1,-1 0-1,1 1 1,-1-1-1,1 0 1,-1 0 0,1 0-1,-1 1 1,1-1-1,-1 0 1,1 0 0,-1 0-1,1 0 1,0 0-1,-1 0 1,1 0 0,-1-1-1,1 1 1,-1 0-1,1 0 1,-1 0-1,1 0 1,-1-1 0,1 1-1,-1 0 1,1-1-1,-1 1 1,1 0-12,1-2 20,0 1 0,0-1 0,-1 1-1,1-1 1,-1 0 0,1 0 0,-1 0 0,0 0 0,1 0-20,2-6 50,2-6-50,-5 11 11,1 0 13,-1-1 28,1 0 0,-1 0 1,1 0-1,-1-1-52,-1 4 44,0-1 1,1 0-1,-1 1 1,0-1-1,0 1 1,-1-1-1,1 1 0,0-1 1,0 1-1,-1-1 1,1 1-1,-1 0 1,0-2-45,1 2 54,-1 0 1,1 1-1,-1-1 0,1 0 1,-1 1-1,1-1 1,-1 0-1,1 1 1,-1-1-1,0 1 1,1-1-1,-1 1 1,0-1-1,0 1 1,1 0-1,-1-1 0,0 1 1,0 0-1,0 0 1,0-1-1,0 1-54,0 0 29,1 0-1,-1 0 1,0 0 0,1 0-1,-1 0 1,0 0-1,0 0 1,1 0-1,-1 1 1,0-1-1,1 0 1,-1 0-1,1 1 1,-1-1 0,0 0-1,1 1 1,-1-1-1,1 0 1,-1 1-1,1-1 1,-1 1-1,1-1 1,-1 1 0,1-1-1,-1 1 1,1 0-1,-1-1-28,0 2 30,1 0-1,-1 0 0,0-1 1,1 1-1,-1 0 0,1 0 0,0 0 1,0 0-1,-1 0 0,1 1-29,1 5-32,0-2-1,0 4 33,0-5-20,-1-2-14,1 0 0,0 0 0,0 0 0,1 3 34,-1-4-32,-1-1 0,1 0 0,0 0-1,-1 0 1,1 0 0,0 0 0,0 0 0,-1 0-1,1 0 1,0 0 0,0 0 0,0-1 0,1 1 32,-2 0-45,0-1 1,1 0-1,-1 0 1,0 0-1,1 0 1,-1 0 0,0 1-1,1-1 1,-1 0-1,1 0 1,-1 0-1,0 0 1,1 0-1,-1 0 1,0 0 0,1 0-1,-1 0 1,1-1-1,-1 1 1,0 0-1,1 0 45,0 0-114,-1-1-1,1 1 0,0-1 0,-1 1 0,1-1 0,-1 1 0,1-1 1,-1 1-1,1-1 0,0 0 115,0-2-452,0 1 0,0 0-1,1-1 1,-1 1 0,-1-1 0,1 1 452,2-12-2901</inkml:trace>
  <inkml:trace contextRef="#ctx0" brushRef="#br0" timeOffset="31">1191 1294 3200,'0'0'1216,"0"0"-928,0 2 384,0-2 224,2 2-320,-1 1 0,3 1-128,-2 0 32,2 1-256,-1 1-192,1 1-128,3-1 64,-1 2 64,1 2-288,1-3-128,-1 0-672,1-1-1472,-2 1 160</inkml:trace>
  <inkml:trace contextRef="#ctx0" brushRef="#br0" timeOffset="32">1185 1336 3456,'1'2'275,"0"0"-1,0-1 1,-1 1-1,1 0 1,0-1 0,1 1-1,-1-1 1,0 1-1,0-1 1,1 1-275,4 3 587,-1-1 0,3 1-587,2 3 341,10 7-1872,2 4 1531,-14-12-997,-6-4-512</inkml:trace>
  <inkml:trace contextRef="#ctx0" brushRef="#br0" timeOffset="33">1218 1310 3584,'0'3'193,"0"-1"-1,0 0 1,1 0 0,-1 0 0,1 0-1,-1 0 1,1 0 0,0 0-1,0 0 1,0-1 0,0 1 0,0 0-1,1 0 1,0 0-193,3 5 1037,1-1-1,1 0 1,-1 0-1037,4 3 464,-5-5-465,5 6-47,1-1 1,0 1 47,-6-6-708,-1 0 1,5 4 707,-4-3-5140,-5-5 3215</inkml:trace>
  <inkml:trace contextRef="#ctx0" brushRef="#br0" timeOffset="34">1295 1377 3456,'0'0'1221,"2"0"2336,1 1-3382,-1 0 0,0 1 0,0-1 0,-1 0 0,1 1 0,0-1 0,0 1 0,-1 0 0,1 0-175,1 1 97,0 1 0,0 0 0,-1 0 0,1 1-97,1 1 77,-1 1 1,-1-1-1,1 0 0,-1 1 1,0 0-1,-1 0 0,0-1 1,1 8-78,0 29 250,0-15 721,-2 10-971,0-37-1,0 0 0,0 0 0,-1 0 0,1 0 0,0 0 0,-1 0 0,1 0-1,-1 0 1,1-1 0,-1 1 0,1 0 0,-1 0 0,0-1 0,1 1 0,-1 0 0,0-1 0,0 1 0,1-1 0,-1 1 0,0-1 1,0 0-49,1 0 1,-1 0 0,1 0 0,-1 0-1,1 0 1,-1 0 0,1 0 0,-1 0-1,1 0 1,-1-1 0,1 1 0,-1 0-1,1 0 1,0-1 0,-1 1 0,1 0-1,-1-1 49,-3-1-203,3 2 189,0-1 1,0 0 0,0 1-1,0-1 1,0 1-1,0-1 1,0 0 0,0 0-1,1 0 1,-1 0 0,0 0-1,0 1 1,0-1 0,1-1-1,-1 1 1,1 0 0,-1 0-1,1 0 1,-1-1 13,0-3 26,-1 0 0,1-1 0,0 1 1,1-1-27,-3-11 31,2 15-26,-1-7-63,-1 0-1,1-1 59,2 8 6,0 1-1,0-1 1,1 1 0,-1 0-1,0-1 1,0 1-1,1-1 1,-1 1-1,1 0 1,-1-1-1,1 1 1,0-1-6,-1 2 3,1-1 0,-1 0 0,1 1 0,-1-1 0,0 1 0,1-1 0,-1 1 0,1-1 0,-1 1-1,1 0 1,0-1 0,0 1-3,-1 0 1,0-1 0,1 1-1,-1 0 1,0 0 0,1 0-1,-1 0 1,0 0 0,1 0-1,-1 0 1,1 0 0,-1 0-1,0 0 1,1 0 0,-1 0-1,0 0 1,1 0 0,-1 1-1,0-1 1,1 0 0,-1 0-1,0 0 1,1 0 0,-1 1-1,1-1-4,0 1-1,0 0 1,0 0 0,0 0 0,0 0 0,0 0 0,0 0 0,-1 0-1,1 1 1,0-1 4,4 13-113,-3-9-236,-1-1 0,0 0 0,0 1 0,-1-1 0,1 0 0,-1 1 0,0-1 0,0 0 0,-1 3 349,1-6-417,-1 1 0,1-1 0,0 0 0,-1 0-1,1 1 1,-1-1 0,0 0 0,1 0 0,-1 1 0,0-1 417,-2 1-1909</inkml:trace>
  <inkml:trace contextRef="#ctx0" brushRef="#br0" timeOffset="35">1298 1441 2816,'0'-7'1056,"0"6"-832,0-1 352,0 2 128,0 0-320,0 0-128,0 3-1376,0 0-576,0 1 320,-1 1 288</inkml:trace>
  <inkml:trace contextRef="#ctx0" brushRef="#br0" timeOffset="36">1285 1394 3456,'1'6'1312,"0"-2"-1024,3 6 640,-1-4 192,1 8-480,2 5-192,0 3-416,1-1-192,-1 0-1472,-1-4-672,-1-3 544,-2-4 352</inkml:trace>
  <inkml:trace contextRef="#ctx0" brushRef="#br0" timeOffset="37">1297 1446 4608,'-2'2'1760,"2"4"-1376,2 5 320,-1-3 32,1 4-288,-1 5-96,1-1-640,-1-2-192,1-2-1888,-2-3-832</inkml:trace>
  <inkml:trace contextRef="#ctx0" brushRef="#br0" timeOffset="38">1261 1427 5248,'4'-2'2016,"-1"5"-1568,-2 0 512,1 0 160,-1 4-256,1 5-32,0 7-416,0 1-96,2-1-192,-1-1-288,-2-3-64,0-3-1120,1-2-384</inkml:trace>
  <inkml:trace contextRef="#ctx0" brushRef="#br0" timeOffset="39">1266 1471 4992,'3'12'1824,"-3"-3"-1408,2 6 32,-2-7-128,0 2-544,0-1-256,0 1-1664,0-2-672</inkml:trace>
  <inkml:trace contextRef="#ctx0" brushRef="#br0" timeOffset="40">1239 1451 5120,'0'6'2016,"0"-1"-1568,0 8 576,0-5 224,0 4-224,0 3 32,0 0-384,0 0-160,0-2-288,-2 0-384,0-3-128,1 1-992,0-4-352,-1-2-1568</inkml:trace>
  <inkml:trace contextRef="#ctx0" brushRef="#br0" timeOffset="41">749 894 6144,'0'3'2868,"0"-3"-2771,1 0 1,-1 0 0,0 0 0,0 0 0,0 0 0,0 0 0,0 0 0,0 1 0,0-1 0,0 0-1,0 0 1,0 0 0,0 0 0,0 0 0,0 1 0,0-1 0,0 0 0,0 0 0,0 0 0,0 0-1,0 0 1,0 1 0,0-1 0,0 0 0,0 0 0,0 0 0,0 0 0,0 0 0,0 1 0,0-1-1,0 0 1,0 0 0,-1 0 0,1 0 0,0 0 0,0 0 0,0 0 0,0 1 0,0-1 0,0 0-98,-3 1 192,0 0 0,0 0 0,1 0 0,-1 0 0,0 0 1,0-1-1,0 1 0,0-1 0,0 0 0,0 1-192,-1-1 79,-24 2-4095,-29-2 4016,41-1-2278,1-3-596</inkml:trace>
  <inkml:trace contextRef="#ctx0" brushRef="#br0" timeOffset="42">642 1149 3968,'1'0'8046,"-1"1"-6428,1 3-1682,5 57 3477,0-10-2904,-2-9-464,-2-24-50,0 9 240,-1 1-235,0-16 172,-1-8-10,0-8 69,-1-17 66,-2-10-297,1 10 418,0-11-418,4-11 664,1 1 0,5-23-664,-6 56 356,0 1 0,2-6-356,-3 10 116,0 0 0,1 1 0,0-1 0,0 0 0,0 1 0,1-2-116,-2 4 24,0 0 1,0-1 0,0 1 0,0 0-1,0 0 1,1 0 0,-1 1-1,0-1 1,0 0 0,1 0-1,-1 1 1,0-1 0,1 1 0,-1-1-1,1 1 1,-1-1 0,2 1-25,-2 0-2,0 0-1,0 0 1,0 0 0,0 0 0,0 0-1,0 0 1,0 1 0,0-1 0,0 0 0,0 1-1,-1-1 1,1 1 0,0-1 0,0 1 0,0-1-1,0 1 1,-1-1 0,1 1 0,0 0 0,0-1-1,-1 1 1,1 0 0,0 0 0,-1 0 0,1 0-1,-1 0 3,2 3-15,0 0-1,-1-1 1,0 1-1,0 0 1,0 0-1,0 0 1,0 0-1,-1 3 16,1 8-3,-2 11 3,1-22-1,-1 7-55,0 0 0,-1 0 0,-2 5 56,3-11-24,-1-1-69,1 0-1,0 0 1,-2 3 93,2-5-83,0-1 0,0 1 0,1-1 0,-1 1 0,0-1 1,0 0-1,-1 0 0,1 1 0,0-1 0,-1 1 83,1-2-9,0 0 0,1 0 0,-1 1 0,1-1 0,-1 0 0,0 0 0,1 0 1,-1 0-1,1 0 0,-1 0 0,0 0 9,0-1 3,4 0-15,-1 1 3,0 0 0,1 0-1,-1 0 1,1 0-1,-1 0 1,0 0 0,1 1-1,-1-1 1,0 1 9,8 2 54,4 3-54,-9-4 57,0 0-47,1 0 1,-1 1-1,0-1 1,0 1-1,-1 1 1,1-1-1,0 1-10,-3-2-7,1 1 1,-1-1-1,0 1 0,0-1 0,0 1 0,0 0 0,-1 0 0,1 0 0,-1 0 1,1 0-1,-1 0 0,0 0 0,0 1 7,0-1 17,-1 0 1,1 0-1,-1 1 1,0-1-1,0 0 1,0 1-1,0-1 1,0 0-1,-1 0 1,1 1-1,-1-1-17,0 0 51,0 0 0,0 0 0,0-1 0,-1 1 0,1 0 0,-1-1 1,0 1-1,1-1 0,-3 3-51,1-2 70,0-1 0,0 1 0,-1-1-1,1 1 1,-1-1 0,1 0 0,-1 0-70,-1 0 44,0 0 0,0 1 0,-1-2 0,-3 2-44,7-3-35,0 1 1,-1-1-1,1 0 0,0 0 1,-1 0-1,1 0 0,0 0 1,-1 0-1,1-1 1,-1 1-1,1-1 0,-1 0 35,2 1-270,-1-1-1,1 0 0,0 0 0,-1 0 1,1 0-1,0 0 0,0 0 0,-1 0 1,1 0-1,0-1 0,0 1 0,1 0 1,-1-1-1,0 1 0,0 0 1,1-1-1,-1 0 271,-4-9-4821</inkml:trace>
  <inkml:trace contextRef="#ctx0" brushRef="#br0" timeOffset="43">396 124 4992,'0'0'88,"0"0"1,0 0-1,0 0 0,0 0 1,0 0-1,0 0 0,0 0 1,0 0-1,0 0 1,0 0-1,0 0 0,0 0 1,0 0-1,0 0 0,0 0 1,0 0-1,0 0 1,0 0-1,0 0 0,0 0 1,0 0-1,0 0 0,0 0 1,0 0-1,0 0 1,0 0-1,0 0 0,0 0 1,0 0-1,0 0-88,1 2 2148,0 5-915,1 43-727,2 15-132,-3-51-372,9 159 172,-10-166-179,0 0-35,0 1 0,0 0 0,1 0-1,2 7 41,-3-15 2,0 2 20,1 0 0,0 0 0,-1 0 0,1 0 0,0 1-22,-1-3-4,0 0 0,1 0-1,-1 0 1,0 0-1,0 0 1,0 0 0,0 0-1,0 0 1,0 0-1,0 0 1,0 0 0,0 0-1,0 0 1,0 0 0,0 0-1,0 0 1,0 0-1,0 0 1,0 0 0,0 0-1,0 0 1,0-1-1,0 1 1,0 0 0,0 0-1,0 0 1,0 0 0,0 0-1,0 0 1,0 0-1,0 0 1,0 0 0,0 0-1,0 0 1,0 0 0,1 0-1,-1 0 1,0 0-1,0 0 1,0 0 0,0 0-1,0 0 1,0 0-1,0 0 1,0 0 0,0 0-1,0 0 1,0 0 0,0 0-1,-1 0 1,1 0-1,0 0 5,1-3-214,0-52-352,0-90 870,2 101 934,-3-18-1244,0 60-49,0 0 0,0 1 0,-1-1 0,1 0 0,0 0 0,-1 1 0,1-1-1,-1 0 1,0 1 0,1-1 0,-1 1 0,0-1 55,-1-1-863,2 3-322,0 1-210,0 0 529,0 1 867,0-1 0,0 1 1,-1-1-1,1 1 1,-1 0-2,0 6 425,-5 43 1121,-3 106-474,9-56-853,1-91-1179,0 0 0,2 8 960,-2-14-2027,2-1-367</inkml:trace>
  <inkml:trace contextRef="#ctx0" brushRef="#br0" timeOffset="44">710 293 6528,'-1'2'4745,"0"2"-3016,-1 2-1816,1 1 0,0-1 0,1 0 0,-1 1 0,1-1 87,-1 13-1010,0-11 818,0-6 236,1-5 931,1 1-1502,-1 0-6642,0 2 4305</inkml:trace>
  <inkml:trace contextRef="#ctx0" brushRef="#br0" timeOffset="45">813 173 3584,'0'0'1221,"0"0"-979,0 0-1,0 0 1,0 0-1,0 0 1,0 0-1,0 0 1,0 0-1,0 1 1,0-1-1,0 0 1,0 0-1,0 0 1,1 0-1,-1 0 0,0 0 1,0 0-1,0 0 1,0 0-1,0 0 1,0 0-1,0 0 1,0 0-1,0 0 1,0 0-1,0 0-241,3-2 1926,-3 2-1890,0 1 1,0-1 0,-1 1 0,1 0 0,0-1 0,0 1-1,0-1 1,0 1 0,0-1 0,0 1 0,-1-1 0,1 1 0,1 0-1,-1-1 1,0 1 0,0 0-37,0 1 339,0-1-195,0-1-70,0 0-31,0-7 309,0 6-329,0 1-1,0 0 1,0 0 0,0 0 0,0 0-1,0 0 1,0 0 0,0 0 0,0 0-1,0 0 1,0 0 0,0 0 0,0 0-1,-1 0 1,1 0 0,0 0 0,0 0-1,0 0 1,0 0 0,0 0 0,0 0-1,0 0 1,0 0 0,0 0 0,0 0-1,0 0 1,0 0 0,0-1 0,0 1-1,0 0 1,0 0 0,0 0-1,0 0 1,0 0 0,0 0 0,0 0-1,0 0 1,0 0 0,0 0 0,-1 0-1,1 0 1,0 0 0,0 0 0,0 0-1,0 0 1,0 1 0,0-1 0,0 0-1,0 0 1,0 0 0,0 0 0,0 0-1,0 0-22,-1 3 577,1 7-409,0-8-166,0 3 51,3-20-5594,-1 9 2096</inkml:trace>
  <inkml:trace contextRef="#ctx0" brushRef="#br0" timeOffset="46">810 184 1280,'0'0'137,"0"0"1,0 0-1,0 0 0,0 0 1,0 0-1,0 0 0,0 0 1,0 0-1,0 0 1,0 0-1,0 0 0,0 0 1,0 0-1,0 0 0,0 1 1,0-1-1,0 0 0,0 0 1,0 0-1,0 0 1,0 0-1,0 0 0,0 0 1,0 0-1,0 0 0,0 0 1,0 0-1,0 0 0,0 0 1,0 0-1,0 0 0,0 0 1,0 0-1,0 0 1,0 1-1,0-1 0,0 0 1,0 0-1,0 0 0,0 0 1,0 0-1,0 0-137,2 0 1463,4 0-1074,-4-1-237,-1 1-1,0-1 1,1 1 0,-1-1 0,0 0-1,0 0 1,0 0 0,1 0-1,-1 0 1,0 0 0,0 0-1,0 0 1,0 0 0,-1 0 0,1 0-1,0-1 1,0 1-152,2-5 333,-1 3 55,-2 3-379,0 0 0,0 0 0,0 0 0,0 0 0,0 0 0,1 0-1,-1 0 1,0 0 0,0 0 0,0 0 0,0 0 0,0 0 0,0 0 0,0 0-1,0 0 1,0 0 0,0 0 0,0 0 0,0 0 0,0 0 0,0 0 0,0 0-1,0 0 1,0 0 0,0 0 0,0 0 0,0 0 0,0 0 0,0 0 0,0 0-1,0 0 1,0-1 0,0 1 0,0 0 0,0 0 0,0 0 0,0 0-1,0 0 1,0 0 0,0 0 0,0 0 0,0 0 0,0 0 0,0 0 0,0 0-1,0 0 1,0 0 0,0 0 0,0 0 0,0 0 0,0 0 0,0 0 0,0 0-9,-3 1 90,1 0 0,0 0 1,0 1-1,-1 0-90,-4 3-73,-1-1 41,7-4 40,-1 1 1,1-1-1,0 1 0,0-1 0,-1 1 0,1 0-8,0-1-8,1 1 0,0-1 0,-1 1 0,1-1 0,0 0 0,-1 1 0,1-1-1,0 1 1,0-1 0,0 0 0,-1 1 0,1-1 0,0 1 0,0-1 0,0 1 0,0-1 0,0 1 0,0-1 0,0 1 0,0 0 8,0-1 4,0 0 0,0 0 0,0 0 0,0 0 0,0 0-1,0 1 1,0-1 0,0 0 0,0 0 0,0 0 0,0 0 0,0 0 0,0 0 0,0 1 0,0-1 0,0 0 0,1 0 0,-1 0 0,0 0 0,0 0 0,0 0 0,0 0 0,0 0 0,0 0 0,0 1 0,1-1 0,-1 0 0,0 0 0,0 0 0,0 0 0,0 0 0,0 0 0,1 0 0,-1 0 0,0 0 0,0 0 0,0 0 0,0 0 0,0 0 0,0 0 0,1 0 0,-1 0 0,0 0 0,0 0 0,0 0 0,0 0 0,0-1 0,1 1 0,-1 0 0,0 0 0,0 0-4,7-4 95,-1 0-10,-5 4-97,0-1 1,0 1 0,0-1-1,0 1 1,-1-1-1,1 0 1,0 0 0,0 1-1,0-1 1,-1 0 0,1 0-1,0 0 1,-1 0 0,1 0 11,-1 0-2,0 1-1,0 0 1,1 0 0,-1-1 0,0 1 0,0 0 0,0-1 0,0 1 0,0 0 0,0 0 0,0-1 0,0 1 0,0 0-1,0-1 1,-1 1 0,1 0 0,0-1 2,0 1-2,0 0-1,0 0 1,0 0 0,0 0-1,0 0 1,0 0-1,-1 0 1,1 0-1,0 0 1,0-1-1,0 1 1,0 0 0,0 0-1,0 0 1,-1 0-1,1 0 1,0 0-1,0 0 1,0 0 0,0 0-1,0 0 1,-1 0-1,1 0 1,0 0 2,-1 0 19,1 1 0,-1-1 0,0 0 0,0 0 0,1 1 0,-1-1 0,0 0 0,1 1 0,-1-1 0,0 1-19,0-1 5,0 1 1,1 0-1,-1-1 1,0 1 0,1 0-1,-1 0 1,1-1 0,-1 1-1,1 0 1,-1 0-1,1 0 1,0 0 0,-1-1-1,1 1 1,0 0-1,0 0 1,0 0 0,-1 0-1,1 0-5,0-1 112,0 0-106,5 1 84,-4-2-97,1 1 0,-1 0 0,0-1 0,0 0 0,1 1 0,-1-1-1,0 0 1,0 1 0,0-1 0,0 0 0,0 0 0,0 0 0,0 0 0,0 0 0,-1 0-1,1 0 1,0-1 0,0 1 7,-1 0 0,0 1-1,0 0 1,0 0-1,0-1 1,0 1-1,0 0 1,0 0-1,0 0 1,0-1-1,0 1 1,0 0-1,0 0 1,0-1-1,0 1 1,0 0-1,0 0 1,-1 0-1,1-1 1,0 1-1,0 0 1,0 0-1,0 0 1,0 0-1,-1-1 1,1 1-1,0 0 1,0 0-1,0 0 1,0 0-1,-1 0 1,1-1-1,0 1 1,0 0-1,0 0 1,-1 0-1,1 0 1,0 0-1,0 0 1,-1 0 2,1 0-1,-1 0 1,1 0-1,0 0 1,-1-1-1,1 1 1,-1 0-1,1 0 1,-1 1-1,1-1 1,0 0-1,-1 0 1,1 0-1,-1 0 1,1 0-1,0 0 1,-1 0-1,1 1 0,0-1 1,-1 0-2,0 1 17,0-1 1,1 1 0,-1 0-1,0 0 1,1-1-1,-1 1 1,0 0-1,1 0 1,-1 0-1,1 0 1,-1 0-1,1 0 1,0 0-1,-1 0 1,1 0-1,0 0 1,0 0-1,0 0 1,-1 0-1,1 0 1,0 0-1,1 0 1,-1 0-1,0 0 1,0 0 0,0 0-1,0 0 1,1 1-18,-1-2-13,0 0 0,0 0 0,0 1 0,0-1 0,0 0 0,1 0 0,-1 0 0,0 1 0,0-1 0,0 0 0,0 0 0,0 0 0,0 0 0,0 0 0,1 1 0,-1-1 1,0 0-1,0 0 0,0 0 0,0 0 0,0 0 0,1 0 0,-1 0 0,0 1 0,0-1 0,0 0 0,1 0 0,-1 0 0,0 0 0,0 0 0,0 0 0,1 0 0,-1 0 0,0 0 1,0 0-1,0 0 0,1 0 0,-1 0 0,0 0 0,0 0 0,0-1 0,0 1 0,1 0 0,-1 0 0,0 0 0,0 0 0,0 0 0,0 0 0,1 0 0,-1-1 0,0 1 0,0 0 0,0 0 1,0 0 12,1-1-38,1-1 1,-1 1 0,0 0 0,-1-1-1,2 0 38,-1 1 17,-1-1-1,1 1 0,-1 0 1,1-1-1,-1 1 0,1-1 1,-1 1-1,0-1-16,0 2 2,0-1 1,0 1-1,0 0 0,0 0 0,0-1 1,0 1-1,0 0 0,0 0 1,0-1-1,0 1 0,0 0 0,0-1 1,0 1-1,0 0 0,0 0 1,0 0-1,0-1 0,-1 1 1,1 0-1,0 0 0,0-1 0,0 1 1,0 0-1,-1 0 0,1 0 1,0 0-1,0-1 0,0 1 0,-1 0 1,1 0-1,0 0 0,0 0 1,-1 0-1,1 0 0,0 0 0,0-1 1,-1 1-1,1 0 0,0 0 1,0 0-1,-1 0 0,1 0 1,0 0-1,0 0 0,-1 0 0,1 0 1,0 1-1,0-1 0,-1 0 1,1 0-3,-1 0-2,0 0 1,1 1-1,-1-1 1,0 0-1,1 1 0,-1-1 1,0 0-1,1 1 1,-1-1-1,1 1 1,-1-1-1,1 1 1,-1 0-1,1-1 2,-1 0-7,1 1 1,0-1-1,0 0 0,0 0 0,0 1 0,-1-1 1,1 0-1,0 0 0,0 1 0,0-1 0,0 0 0,0 0 1,0 1-1,0-1 0,0 0 0,0 1 0,0-1 1,0 0-1,0 0 0,0 1 0,0-1 0,0 0 1,0 1-1,0-1 0,0 0 0,0 0 0,0 1 0,0-1 1,0 0-1,1 0 0,-1 1 0,0-1 0,0 0 1,0 0-1,0 1 0,1-1 7,-1 0-49,0 0 0,0 0 1,0 0-1,0 0 0,0 0 0,0 0 1,0 0-1,0 0 0,0 0 0,0 0 1,0 0-1,0 0 0,0 0 0,0 0 1,0 0-1,0 0 0,0 0 0,1 0 0,-1 0 1,0 0-1,0 0 0,0 0 0,0 0 1,0 0-1,0 0 0,0 0 0,0 0 1,0 0-1,0 0 0,0 0 0,0 0 1,0 0-1,0 0 0,0 0 0,0 0 1,0 0-1,0 0 0,0 0 0,0 0 1,0 0-1,0 0 0,0-1 49,1 0-2965</inkml:trace>
  <inkml:trace contextRef="#ctx0" brushRef="#br0" timeOffset="47">837 166 2944,'0'-2'6502,"0"1"-6444,-4 1 1067,3 0-980,-1 0 1,1 0 0,0 0-1,-1 0 1,1 0 0,0 1-1,0-1 1,-1 0 0,1 1-1,0-1 1,0 1 0,-1-1-1,1 1-145,-2 0 139,1 1-1,-1 0 0,-1 1-138,4-3 0,-1 1 0,0 0 1,0 0-1,0 0 0,1 0 0,-1-1 0,0 1 0,1 0 0,-1 0 0,1 0 0,-1 1 0,1-2 1,0 0 0,0 1 0,0-1 0,0 0-1,0 0 1,0 0 0,0 0 0,0 1 0,0-1 0,0 0 0,0 0-1,0 0 1,0 1 0,0-1 0,0 0 0,0 0 0,0 0-1,0 0 1,0 1 0,0-1 0,1 0 0,-1 0 0,0 0 0,0 0-1,0 0 1,0 1 0,0-1-1,1 0 8,-1 0 1,0 0-1,1 1 0,-1-1 1,1 0-1,-1 0 0,0 0 1,1 0-1,-1 0 0,1 1 1,0-1-9,0 0 8,1 0 0,0 0 0,0 0 0,-1-1 0,2 1-8,-2 0-4,1-1 1,-1 1-1,0-1 0,1 1 0,-1-1 1,0 1-1,0-1 0,0 0 1,1 0-1,-1 0 0,0 0 4,0 1 0,-1-1 1,1 1-1,-1-1 0,0 1 0,1-1 0,-1 0 0,1 1 1,-1-1-1,0 1 0,1-1 0,-1 0 0,0 1 0,0-1 0,0 0 1,1 0-1,-1 1 0,0-1 0,0 0 0,0 1 0,0-1 0,0 0 1,0 0-1,-1 1-1,1-1 1,0 1 0,0-1 0,0 1-1,0 0 1,0-1 0,-1 1 0,1-1-1,0 1 1,0 0 0,0-1-1,-1 1 1,1 0 0,0-1 0,-1 1-1,1 0 1,0 0 0,-1-1 0,1 1-1,0 0 1,-1 0 0,0-1-14,0 1-1,1 0 0,-1 0 1,0 0-1,0 0 0,1-1 1,-1 1-1,0 0 1,0 0-1,0 0 0,0 1 15,0-1 44,0 0 0,-1 0 0,1 1 0,0-1 0,0 0 0,0 1-1,0-1 1,-1 1 0,1 0 0,0-1 0,0 1 0,0 0 0,0-1 0,0 2-44,0-2-1,1 1 1,0-1-1,0 0 1,-1 1 0,1-1-1,0 0 1,0 1-1,0-1 1,-1 0 0,1 1-1,0-1 1,0 1-1,0-1 1,0 1 0,0-1-1,0 0 1,0 1 0,0-1-1,0 1 1,0-1-1,0 0 1,0 1 0,0-1-1,0 1 1,1-1-1,-1 0 1,0 1 0,0-1-1,0 0 1,0 1-1,1-1 1,-1 0 0,0 1-1,0-1 1,1 0-1,-1 1 1,0-1 0,1 0-1,-1 0 1,0 1-1,1-1 1,-1 0-4,1 1-1,0-1 1,-1 0-1,1 1 0,0-1 1,0 0-1,-1 0 1,1 1-1,0-1 0,0 0 1,-1 0-1,1 0 1,0 0-1,0 0 0,-1 0 1,1 0-1,0 0 1,-1-1-1,1 1 0,0 0 1,0 0-1,0-1 5,-1 1-3,1-1 0,0 1 0,-1-1-1,1 1 1,-1-1 0,1 1-1,0-1 1,-1 1 0,0-1 0,1 1-1,-1-1 1,1 0 0,-1 1 0,0-1-1,1 0 4,-1 1 2,0 0-1,0-1 0,0 1 1,0 0-1,0 0 0,0-1 0,0 1 1,0 0-1,0 0 0,0-1 1,0 1-1,0 0 0,0 0 0,0 0 1,0-1-1,0 1 0,0 0 0,-1 0 1,1-1-1,0 1-1,0 0-3,0 0 0,-1-1-1,1 1 1,0 0 0,-1 0 0,1-1 0,0 1-1,-1 0 1,1 0 0,0 0 0,-1 0-1,1 0 1,-1-1 0,1 1 0,0 0 0,-1 0 3,-1 0 9,0 0 0,0 0 0,0 0 0,-1 0-1,0 0-8,3 0 1,-1 0-1,1 0 0,-1 0 1,1 0-1,0 1 0,-1-1 1,1 0-1,-1 0 0,1 0 1,-1 0-1,1 1 0,-1-1 1,1 0-1,0 0 0,-1 1 1,1-1-1,-1 0 0,1 1 1,0-1-1,-1 0 0,1 1 1,0-1-1,0 1 0,-1-1 1,1 1-1,0-1 0,0 0-7,0 1 1,0-1-1,0 0 0,0 0 1,0 1-1,0-1 0,1 0 1,-1 1-1,0-1 1,0 0-1,0 0 0,0 0 1,1 1-1,-1-1 0,0 0 1,0 0-1,0 1 1,1-1-1,-1 0 0,0 0 1,0 0-1,1 0 0,-1 0 1,0 1-1,1-1 0,-1 0 1,0 0-1,0 0 1,1 0-1,-1 0 0,0 0 7,2 0-60,-1 1-1,0-1 1,0 0-1,0 0 1,1 0-1,-1 0 1,1 0 60,-2 0-15,1 0 0,0 0 0,0 0 0,0 0 0,0-1 0,0 1 0,0 0 1,-1-1-1,1 1 0,0-1 0,0 1 0,0-1 0,-1 1 0,1-1 0,0 0 0,-1 1 1,1-1-1,0 0 15,-1 0-2,1 0 0,-1 1 0,0-1 0,0 0 0,1 1 0,-1-1 0,0 0 0,0 0 0,0 0 0,0 1 0,0-1 0,0 0 0,0 0 0,0 0 0,0 1 0,0-1 0,0 0 0,0 0 0,0 1 0,-1-1 0,1 0 2,0 0 9,0 1 0,0 0 0,0 0 0,0 0 0,-1 0 0,1-1 0,0 1 0,0 0 1,0 0-1,0 0 0,0 0 0,0 0 0,0 0 0,0-1 0,0 1 0,-1 0 0,1 0 0,0 0 0,0 0 0,0 0 0,0 0 0,0 0 0,0 0 0,-1 0 0,1 0 0,0 0 0,0 0 0,0-1 0,0 1 0,-1 0 0,1 0 0,0 0 0,0 0-9,0 1 11,-1-1 0,1 0 0,0 0-1,-1 0 1,1 0 0,0 1 0,-1-1 0,1 0 0,0 0-1,0 1 1,-1-1 0,1 0 0,0 1 0,0-1-11,-1 1 8,0 0-1,0 0 1,1 1 0,-1-1 0,0 0 0,1 0-1,-1 1 1,1-1-8,0 0 2,0-1-1,0 0 0,0 1 1,0-1-1,-1 1 0,1-1 1,0 0-1,0 1 0,0-1 1,1 1-1,-1-1 0,0 0 1,0 1-1,0-1 0,0 0 1,0 1-1,0-1 0,1 1 1,-1-1-1,0 0 0,0 1 1,0-1-1,1 0 0,-1 1 1,0-1-1,1 0 1,-1 0-2,0 1-3,1-1 0,-1 0 0,1 0 1,-1 0-1,1 0 0,-1 0 1,1 0-1,-1 0 0,1 1 1,-1-2-1,1 1 0,-1 0 1,1 0-1,-1 0 0,1 0 0,-1 0 1,1 0-1,-1 0 0,1-1 3,-1 1-5,1 0-1,0-1 0,-1 1 0,1 0 0,0-1 0,-1 1 0,1-1 0,0 1 1,-1-1-1,1 1 0,-1-1 0,1 0 6,-1 0-1,0 1 0,1 0 1,-1 0-1,0-1 0,0 1 0,0 0 0,0-1 1,0 1-1,1-1 0,-1 1 0,0 0 1,0-1-1,0 1 0,0 0 0,0-1 0,0 1 1,0 0-1,0-1 0,-1 1 0,1 0 0,0-1 1,0 1-1,0 0 0,0-1 0,0 1 0,0 0 1,-1-1 0,1 1 15,0 0 0,-1-1 0,1 1 0,0 0 1,-1 0-1,1-1 0,0 1 0,-1 0 1,1 0-1,-1 0 0,1 0 0,0 0 0,-1 0 1,1-1-1,-1 1 0,1 0 0,0 0 1,-1 0-1,1 0 0,-1 0 0,1 0 0,0 1 1,-1-1-1,1 0 0,-1 0 0,1 0 1,0 0-1,-1 0-15,-2 1 28,1 0 1,-1 1-1,-1 0-28,4-2-15,-1 0 21,1 0 0,0 0 1,0 0-1,0 0 0,-1 1 1,1-1-1,0 0 0,0 0 1,0 0-1,-1 0 0,1 1 1,0-1-1,0 0 0,0 0 1,0 0-1,-1 1 0,1-1 1,0 0-1,0 0 0,0 0 1,0 1-1,0-1-6,0 0 3,0 0 0,0 0 0,0 0 0,0 1 0,0-1 0,0 0 0,0 0 0,0 0 0,1 0 0,-1 0 0,0 1 0,0-1 1,0 0-1,0 0 0,0 0 0,0 0 0,0 0 0,1 0 0,-1 0 0,0 0 0,0 1 0,0-1 0,0 0-3,2 0-15,-1 1-1,0-1 1,0 0-1,1 0 1,-1 1-1,0-1 1,1 0 15,-2 0-20,1 0 1,-1 0-1,1 0 1,-1 0-1,0 0 1,1 0-1,-1-1 1,1 1-1,-1 0 1,0 0-1,1 0 1,-1 0-1,0-1 1,1 1-1,-1 0 1,0 0-1,1-1 1,-1 1-1,0 0 20,0 0-5,0 0 0,0 0 0,1-1-1,-1 1 1,0 0 0,0 0 0,0 0 0,0 0-1,0 0 1,0 0 0,0 0 0,0-1 0,0 1-1,0 0 1,0 0 0,0 0 0,0 0 0,0 0 0,0 0-1,0 0 1,0 0 0,0-1 0,0 1 0,0 0-1,0 0 1,-1 0 5,1 0 1,0-1-1,0 1 0,0 0 0,-1 0 1,1 0-1,0-1 0,0 1 1,-1 0-1,1 0 0,0 0 1,-1 0-1,1-1 0,0 1 1,-1 0-1,1 0-11,-1 0 1,1-1-1,-1 1 1,0 0-1,0 0 1,1 0-1,-1 0 1,0 0-1,1-1 1,-1 1-1,0 0 1,1 1-1,-1-1 1,0 0-1,0 0 1,1 0-1,-1 0 1,0 0-1,1 1 1,-1-1-1,0 0 1,1 1 0,-1-1-1,1 0 1,-1 1-1,1-1 1,-1 1-1,0-1 1,1 1 10,-1 1-336</inkml:trace>
  <inkml:trace contextRef="#ctx0" brushRef="#br0" timeOffset="48">846 35 3968,'3'5'4800,"-2"-3"-3954,1 0 0,-1 0-1,1 1 1,-1 0-846,4 6 494,9 16-2185,-14-25 1499,0 0 0,1 0 0,-1 0 0,0 1 0,0-1 0,0 0 0,0 0 0,0 1 0,0-1 0,0 0 0,0 0 0,0 1 0,0-1 0,0 0 0,0 0 0,0 0 0,0 1 0,0-1 192,-1 0-2506</inkml:trace>
  <inkml:trace contextRef="#ctx0" brushRef="#br0" timeOffset="49">815 30 5120,'0'0'339,"-1"1"-1,1 0 1,0-1 0,0 1-1,0-1 1,0 1 0,0 0 0,0-1-1,0 1 1,0 0 0,0-1-1,1 1 1,-1 0-339,3 9 2450,0-3-2042,0 0 0,0 3-408,-3-4-1519,0-4-2493,-3-1 1458</inkml:trace>
  <inkml:trace contextRef="#ctx0" brushRef="#br0" timeOffset="50">755 42 5888,'-1'2'2176,"1"0"-1664,0 2 384,0-2 96,0 2-224,0-1-64,0 0-480,0 1-128,-1-1-64,0 1-32,-1-1 0,1 0-352,-1 0-96,1-1-704,0 0-288,0-1-1344</inkml:trace>
  <inkml:trace contextRef="#ctx0" brushRef="#br0" timeOffset="51">701 46 6016,'-1'2'2272,"1"-1"-1760,-2 1 480,2 0 96,0 1-416,0-1-64,-1 1-288,0 1-128,0-1-96,-1 0-160,1 1 32,-2-1-672,1-1-256,-1 0-1440,1 1-1440,-1-2 1120</inkml:trace>
  <inkml:trace contextRef="#ctx0" brushRef="#br0" timeOffset="52">655 59 4992,'-1'3'1824,"1"0"-1408,-1 0 224,1-2 96,0 1-384,-1 1-32,-1-1-480,1 0-192,0 0-896,-1 0-320,1 2-480,0-2-160</inkml:trace>
  <inkml:trace contextRef="#ctx0" brushRef="#br0" timeOffset="53">609 69 7296,'-2'0'2816,"1"1"-2208,-2 2 192,2-1 0,0 0-384,-2 0 0,1 1-384,-2-1-160,-1 0 64,0 0-928,0 0-256,0 2-2080</inkml:trace>
  <inkml:trace contextRef="#ctx0" brushRef="#br0" timeOffset="54">541 63 7296,'0'0'2720,"0"2"-2112,-2-1 512,1 0 192,0 1-416,-2 0-32,-1 1-448,0-1-160,1 1-160,-3 0-224,1 1 0,0-1-640,1 1-288,2 0-1312,-2 0-544,1 0-96</inkml:trace>
  <inkml:trace contextRef="#ctx0" brushRef="#br0" timeOffset="55">476 60 5248,'0'1'2016,"0"-1"-1568,-2 4 704,2-2 320,-1 1-416,0 1-32,0-1-544,-2 2-192,1-1-192,-1 0 0,-1 1 0,0 1-480,0-1-128,-2 1-864,3 0-416,-2 2-1248</inkml:trace>
  <inkml:trace contextRef="#ctx0" brushRef="#br0" timeOffset="56">611 53 5120,'7'-1'9962,"-7"1"-9316,-1 2 559,0 1-824,-1 0 0,-1 1 0,-1 2-381,3-5-435,-1 1 0,1-1 0,-1 1 0,1-1 0,-1 0 1,0 1-1,1-1 0,-2 0 435,2 0-647,1-1 0,-1 0 0,0 0 0,0 1-1,1-1 1,-1 0 0,0 0 0,0 0 0,0 0 647,-2 0-3269</inkml:trace>
  <inkml:trace contextRef="#ctx0" brushRef="#br0" timeOffset="57">666 35 6656,'0'3'2464,"0"-1"-1920,0 4 320,0-4 128,0 1-544,0 2-160,0-1-160,0 2-128,0-2 32,0 1-736,-2-2-256,1 1-1856,-1-2-1152,1-2 1632</inkml:trace>
  <inkml:trace contextRef="#ctx0" brushRef="#br0" timeOffset="58">793 14 6400,'6'4'2368,"-6"1"-1856,0 2 160,0-4-96,0 3-576,0-1-128,0 1-1952,0-2-832</inkml:trace>
  <inkml:trace contextRef="#ctx0" brushRef="#br0" timeOffset="59">833 40 7168,'0'1'2720,"2"1"-2112,1 1 96,-2-1-32,0 0-480,0 1-128,2 2-1312,-2-2-608,0 2-1088,0-2-480</inkml:trace>
  <inkml:trace contextRef="#ctx0" brushRef="#br0" timeOffset="60">858 57 5632,'3'0'2176,"-1"1"-1664,0 0 448,0 1 192,3 2-576,-2 0-160,3 1-1376,-2 0-576,0 1-1344,1 0-512</inkml:trace>
  <inkml:trace contextRef="#ctx0" brushRef="#br0" timeOffset="61">824 474 4608,'-2'9'6330,"1"-1"-3439,0-6-2663,1-1 0,-1 1 0,0 0 0,0 0 0,1-1 1,-1 1-1,-1-1 0,1 1 0,0-1 0,0 1 0,0-1 0,-1 0 0,1 1 1,-1-1-1,1 0 0,-1 0 0,1 0 0,-1 0 0,0-1 0,0 1 0,1 0 0,-3 0-228,-10 2 428,1 0 0,-1-1 0,-3 0-428,-12 0 658,-1-2-658,13-1 56,-4 0-56,5-1 77,11 2 7,1-1 0,-1 0-1,0-1 1,1 1 0,-1-1 0,1 1 0,-3-3-84,-3 0 57,7 3-187,0 0 0,0 0 1,0-1-1,1 1 0,-1-1 0,0 1 0,1-1 0,-1 0 130,1-1-188,-2 0-3190,1-1-3695,3 2 3777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1T07:02:20.971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19-12-01T07:02:20.972"/>
    </inkml:context>
    <inkml:brush xml:id="br1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3042 301,'1'0,"1"0,-2 0,1 0,-2 0,0 0,-1 0,0 0,-2 0,0 0,-2 0,0 0,-2 0,0 0,-1 0,1 0,-2 0,-1 0,-1 0,-1 0,-1 0,-3 0,-1 0,-3 0,-1 0,-3 0,-5 0,-4 0,2 0,1 0,2 0,1 0,2 0,-1 0,-1 0,-1 0,0 0,-2 0,-1 0,0 0,2 0,0 0,2 0,0 0,2 0,0 0,0 0,0 0,-1 0,-1 0,-1 0,0 0,0 0,2 0,1 0,1 0,2 0,1 0,1 0,1 0,0 0,-1 0,0 0,-2 0,-1 0,-2 0,0 0,0 0,-1 0,1 0,3 0,1 0,2 0,0 0,-1 0,-4 0,-10 0,-9 0,-3 0,1 0,4 0,4 0,4 0,3 0,3 0,1 0,-1 0,0 0,-2 0,-1 0,-1 0,0 0,1 0,1 0,0 0,1 0,1 0,1 0,-1 0,0 0,0 0,-1 0,0 0,1 0,-1 0,2 0,2 0,0 0,3 0,1 0,2 0,2 0,1 0,2 0,1 0,0 0,1 0,0 0,-1 0,1 0,-1 0,0 0,0 0,0 0,1 0,0 0,1 0,1 0,0 0,1 0,0 0,-2 0,-1 0,1 0,-1 0,2 0,1 0,1 0,1 0,2 0,0 0,2 0,0 0,0 0,1 0,1 0,1 0,0 0,1 0,1 0,2 0,2 0,2 0,2 0,3 0,5 0,3 0,2 0,2 0,-1 0,-1 0,-2 0,-1 0,1 0,3 0,4 0,3 0,4 0,1 0,2 0,0 0,4 0,8 0,2 0,-2 0,6 0,-1 0,-4 0,-4 0,-5 0,-4 0,-3 0,0 0,1 0,0 0,0 0,2 0,-2 0,-1 0,-1 0,-3 0,-3 0,-2 0,-1 0,3 0,6 0,3 0,4 0,-1 0,1 0,-2 0,1 0,-1 0,1 0,1 0,2 0,-1 0,0 0,-1 0,-2 0,-2 0,-4 0,-1 0,-3 0,3 0,3 0,3 0,1 0,-1 0,-2 0,-2 0,-3 0,2 0,-1 0,-2 0,-2 0,-3 0,-2 0,-3 0,-2 0,-1 0,0 0,-1 0,-1 0,-2 0,-1 0,-1 0,-1 0,-1 0,-1 0,2 0,-1 0,0 0,-1 0,-2 0,1 0,0 0,0 0,-2 0,0 0,0 0,0 0,-1 0,1 0,-1 0,0 0,-2 0,1 0,-2 0,0 0,-1 0,-1 0,0 0,-2 0,0 0,-4 0,-2 0,-2 0,-2 0,-2 0,-3 0,-3 0,-3 0,-3 0,-1 0,-2 0,0 0,2 0,-2 0,-5 0,-4 0,-5 0,-1 0,-2 0,2 0,-2 0,1 0,4 0,-1 0,-4 0,-3 0,-1 0,2 0,1 0,-6 0,-10 0,-6 0,4 0,10 0,6 0,6 0,2 0,4 0,1 0,0 0,-6 0,-1 0,1 0,3 0,5 0,4 0,4 0,-2 0,-1 0,1 0,0 0,0 0,-4 0,-5 0,-3 0,1 0,4 0,5 0,5 0,0 0,0 0,1 0,0 0,1 0,0 0,2 0,-4 0,-1 0,2 0,0 0,2 0,2 0,3 0,2 0,2 0,1 0,2 0,1 0,-1 0,2 0,-2 0,-3 0,-1 0,1 0,0 0,2 0,1 0,1 0,1 0,0 0,1 0,0 0,0 0,1 0,0 0,2 0,-1 0,1 0,-1 0,2 0,1 0</inkml:trace>
  <inkml:trace contextRef="#ctx1" brushRef="#br1">296 33 6880,'0'-1'704,"0"1"1056,0 0-768,0-1-576,0 1 320,0 0-416,-1-1 256,1 2-320,-1 0 192,0 1-224,0 1 96,-2 3-160,0 2 0,-1 0-96,0 0 128,-1 0-128,-1 1-32,0 0 0,-2 2 64,-2 0 0,1 0-64,-2 1 192,-1 0-192,2-2 0,-1-1-128,2 0 64,0-2 32,0-1 0,1-1 0,0 1 0,0-1 0,1 0 0,-1 0 128,1 0-64,0 0 128,1-1-128,-1 0-32,0 1 0,1-1-32,0-1 0,0 0 64,1 0-32,0-1 64,1 0-64,0 0 64,1 1-64,0-1 64,0 1-64,0 0 96,0 1-128,-1-1 32,1 2-160,-1-1 192,1-1-32,0 0 64,0-1-64,1 0 128,0-1-96,0 0 32,1 0-32,0 0 31,0 0-63,0 0 0,-1-1 32,1 1-32,1 0-32,0 0 32,0 0 32,0 0-32,-1 1-128,1-1 96,-1 1 0,-1 0 64,2 0-32,-1 0-32,1-1 32,0 1-32,0-1 0,0-1 0,1 1 0,-1-1 0,0 0 0,0 0 0,0 0 0,0 0 64,0 0-32,0-1-32,0 1 32,0 0-128,0 0 64,0 0 32,0 0 0,0 0 64,0 0-32,0 0-32,0 0 32,0 0-32,0 1 0,0-1-96,2 2 64,0-1 32,1 2 0,1 0 0,0 0 0,1 0 0,1 1 0,-1 0-96,1 0 64,0 2-128,0-1 97,2 3 31,1 0-64,0 1 64,1 0-32,-1-1 0,0 1 64,0 0 0,-1 0 0,1 0 0,-2-1 0,1 1 0,-1-1-96,-1 0 64,-1-2 96,0 0-32,-1-1-32,-1-1 32,0-1-32,0-1 0,-1 0 0,0 0 0,1 0 0,-1 0 0,0 0 0,0 0 0,-1 0 0,0 0 0,1 0 0,0 1 0,0 0 64,0 0-32,0 0-96,1 0 32,0 0 32,1 0 0,-1 1 0,1 0 0,0 1 0,-1 1 0,1-1 0,0 0 0,1 1 0,-1-3 0,0 1 0,-1 0 0,-1-2 0,-1 0-96,0-1 64,0 0-32,-1 0 0,0-1 128,1 1-32,-2-2 0,-1 0-32,0-1 0,-1 0 0,0-1 0,-2-1 0,0 0 0,0-2-96,-1 0 64,-2-3 128,-1-1-96,-1-2 32,1-1-32,0 1 0,-1-1 64,2 0-32,-1 1-32,1 1 32,0 1-32,2 1 0,-1 0-96,1 2 64,1-1 96,0 2-32,1 0-32,0 0 32,0 2 64,1-1-96,1 2 32,0 0-128,1 1 64,0 1 32,0 0 0,1-1 0,-2 1 0,1-1 0,-1 1 0,-1-1 0,0 1 0,0-2 64,1 1-32,0 1-32,0-1 32,1 0-32,-1 0 0,0-1 0,0 0 0,-1 0 0,1 1 0,-1 0 0,2 0 0,-1-1 0,0 1 0,0 0 0,1 0 0,0 0 0,0-1-96,0 1 64,0 1 96,0-1-32,1 0-96,0 1 32,0-1 32,0 1 0,0 1 64,0 0-32,0-1 64,0 1-64,0-1-96,0 0 32,0-1 32,0 0 0,0 0 0,1 1 0,0-1 0,0 0 0,1 0 64,0 0-32,1-1-128,1 0 96,1 0 0,0 0 0,1 1 0,0-1 0,0 1 0,1 0 0,0 0 0,0-1 0,0 1 0,0 0 0,0 0 0,2-1-96,-1-1 64,1-1 32,0-1 0,-1 1 0,-1-1 0,1-1 64,-2 1-32,0 0-32,-1 0 32,0 2-32,-1 1 0,0 0 64,0-1-32,0 1-96,1-1 32,-1 0-32,0 0 0,-1 0 64,1 0 0,-1-1 0,0 1 0,0 0 64,-1 0-32,1 1-32,-1 0 32,0 0-32,1-1 0,-1 0-128,-1 1-96,1 0 128,-1 0-160,-1 1 128,1-1-288,-1 2 256,0 1-448,0 0 352,0 0-448,0 0 416,0 0-640,0 0 512,0 0-832,0 0 704,0 0-1152,-1 0 960,0 0-1984,-1 0 1536,1 0-2336</inkml:trace>
  <inkml:trace contextRef="#ctx1" brushRef="#br1" timeOffset="1">2740 45 4576,'-2'-1'608,"0"0"672,1 0-736,0 0 608,0 1-672,1 0 1056,0 0-672,0 0-512,0 0 320,0 0-384,0 0 256,1 0-288,1-1 128,2 0-224,0 0 224,1 2-256,1 0 32,2 1-96,0 1 32,0 2-64,1 1-32,1 0 32,1 1-32,-1 0 0,1 1 0,0 0 0,0 1 0,-1 0 0,0-1 0,0 1 0,0 1 96,1 4 32,0-1-128,-1 1 32,0-3-32,-2 0 0,0-2 0,0-1 0,-1-1 0,0 0 0,0-2 64,-1 0-32,0-1 128,0-1-96,0 0-32,0 1 0,0-1-32,0-1 64,-1 0-32,-2-1-32,-1-1 32,-1 1 32,-1-1-32,0 0-32,0-1 32,0 1 32,-1 0-32,1 0-32,0 0 32,0 0-32,0 0 0,0 1 0,0 0 0,0 0 64,0 0-32,-1 0-96,1 0 32,-1 0 32,-2 0 64,0 1-32,0-1 64,-1 1-64,-1 0-32,0 1 32,-1-1 32,-1 2-32,-1 0-32,1 1 32,-3 1-32,0 2 0,-1 0 0,1 0 0,-1 1 0,0 1-96,0 0 64,-1 0 32,1 1 0,-1 1 0,1 0 0,-1 0 0,2 0 0,0-1 0,0 0 0,1-1 0,1 0 0,0-1 0,0-1 0,-1 1 0,1-2 0,1 0 0,0-1 0,1 0 0,1-1 0,0 1 64,1-1-32,1 1-32,-1 0 32,0 0-160,0 0 128,0-1 0,-1 1 0,2-3 0,-1 0 0,2 0 0,-1-2 0,1-1 0,1 0 0,0 0 0,0 0 0,1 0 64,-1 0-32,1 0-96,0 0 32,0 0 32,0 0 0,1 1 0,-1 1 0,0-2 0,1 0 0,0-2 0,1 1 0,2 0 0,0-2 0,2-1 0,2-3 0,2-1 0,2-2 0,1-3 0,1-1 0,0-2 0,0 0 0,0 0 0,-1 1 0,-1 2 0,-2 1 0,1-1-128,0-1 192,-1 2-32,-2 0-32,0 1 32,-1 1-32,-1 2 0,-1 0-96,-1 2 64,0 1 32,0 1 0,-2 0 0,1-1 0,-1 2 0,1 0 0,-1-1 0,0 1 0,0-1 0,0 0 0,-2 0 0,1 1 0,0-1 0,1 1 0,-1 0-96,1 1 64,-1-1 96,1 1-32,-1 0-96,1 0 32,0 0 32,1 0 0,-2 0 0,1 1 0,0-1 0,0 0 96,-1 0-160,0 1 32,-1 0 32,1 0 0,-1 1-96,0 0 64,0 0 32,-1 0 0,1-1 0,-1-1-96,0 1 64,-1-1 96,1 0-32,-2-1 64,1 0-64,-2 2-32,1-2 32,-1 1-128,1-1 64,-1 1 32,0-1 0,-2-1-128,1-1 128,0-1 0,0 0 64,-1-1-32,0 0 64,1 0-64,-2-1-96,1 0 32,-1 1-32,0-1 0,-1 1 128,0-1-32,0 0-96,-1 1 32,1-1 96,-1 1-32,-1-1 0,-1-2-160,-2 0 192,2 0-32,1 1 64,1 1-64,0 1-96,3 1 32,0 0-128,1 1 96,0 0-448,0-1 256,1 2-800,1 0 608,-1 1-1920,2 0 1344,-1 1-2816,2 1 2176,0 1-2432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1T07:02:20.9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490 378 6784,'5'10'2528,"-5"-6"-1952,0 7 736,0-9 224,0 7-256,0 6 0,0 1-384,0 0-97,0-1-447,0-2-352,0-4-96,0-2-384,2-1-191,1 4-833,2-6-320,0 0-1216,0-4-1472,0 0 1472</inkml:trace>
  <inkml:trace contextRef="#ctx0" brushRef="#br0" timeOffset="1">503 238 7680,'0'-21'2880,"0"21"-2240,2-8 480,0 5 0,1 0-640,0 2-256,0-1-1024,4-6-352,-2 6-2304,-1 1-1056,5-4 2144,0 2 1088</inkml:trace>
  <inkml:trace contextRef="#ctx0" brushRef="#br0" timeOffset="2">719 372 6784,'3'5'7875,"-8"-7"-3833,-2-1-4888,4 3 934,0 0-1,-2 0 0,2 0 0,0 0 0,0 2 1,-2-1-1,2-1 0,0 1 0,-1 0 0,1 0 1,0 1-1,0 0 0,0 0 0,0-1 0,-1 1 1,1 0-1,1 0 0,-1 0 0,1 1 0,0-1 0,-2 2-87,1-1 36,1 0-1,0 0 0,0 0 1,-1 1-1,1-1 0,0 0 0,1 0 1,0 2-1,-1-2 0,0 1 0,2-1 1,0 2-1,-1-2 0,1 2 1,-2-2-1,2 1 0,0 0 0,2-1 1,-2 5-36,1-6-9,-1 1 1,3 1 0,-2-3 0,0 3-1,1-2 1,-1 0 0,1 1 0,1-1-1,-1 1 1,0-1 0,0 0-1,0 0 1,0-1 0,1 2 0,0-1-1,-1-1 1,1-1 0,-1 3 0,1-2-1,0 0 1,0-1 0,0 1-1,0 0 1,3 0 8,-4-1-213,0 0 1,0 1-1,0-1 0,1 0 0,-1 0 1,1-1-1,-1 1 0,0 0 0,0-1 0,0 1 1,0-1-1,3-1 213,30-21-7360,-22 13 3739</inkml:trace>
  <inkml:trace contextRef="#ctx0" brushRef="#br0" timeOffset="3">813 420 6656,'0'2'448,"-1"-1"0,1 2 0,0-2 0,1 2 0,-1-1 1,0 0-1,0 0 0,1-1 0,-1 1 0,2 1 0,-2-1 0,0-1 0,1 1 1,1 0-1,-2-1 0,2 1 0,-1 1 0,-1-3 0,3 1 0,-2 1-448,0-2 70,-1 2-1,2-1 0,-2-1 1,1 1-1,-1-1 1,2 0-1,-2 1 0,2-1 1,-1 0-1,-1 1 1,2-1-1,-1 0 0,0 0 1,-1 0-1,1 0 1,0 0-1,0 0 0,0 0 1,1 0-1,-2 0 1,2 0-1,-1-1 0,-1 1 1,0 0-1,2-1 1,-1 1-1,0 0 0,0-1 1,0 1-1,-1-1 0,1 1 1,0-2-1,-1 2 1,2 0-1,-2-2 0,0 1 1,1 1-1,-1 0 1,2-2-1,-2 1 0,0 0-69,6-5 17,-1-2-1,0 1 1,-1-1-1,0 0 1,0 1-1,0 0 1,-1-2-1,0 0 1,-1 1-1,0 0 1,0-8-17,-2 15 2,2 0 0,-2-1-1,0 1 1,-2-1 0,2 1 0,0-1 0,0 0 0,0 1 0,0-1 0,0 1-1,-2-1 1,1 1 0,1 0 0,-1-2 0,0 3 0,0-2 0,1 1 0,-1-1-1,0 1 1,0 0 0,0 0 0,0 0 0,-1 0 0,0 0 0,1 1 0,1-1-1,-3 0 1,2 1 0,0-2 0,-1 1 0,1 1 0,0 0 0,-2 0-2,0 0 3,3-2 1,-3 2-1,1 0 1,0 0 0,-1 0-1,2 0 1,-1 0-1,0 0 1,1 0-1,-2 2 1,1-2 0,0 0-1,1 1 1,-1-1-1,-1 2 1,3-1-1,-3 0 1,1 0-1,1 0 1,-1 0 0,0 0-1,1 0 1,-1 2-1,2-3 1,-2 3-1,1-3-3,-4 10 148,0-2 0,0 0 0,1 1 0,0 0 0,1-1 0,0 2 0,-1 8-148,3-11 148,0-1 0,0 0 0,1 0 0,-1 1 0,1-1 0,1 0 0,-1-1-1,1 2 1,0-1 0,0 1 0,1-2 0,1 4-148,-1-5 46,1 0 1,-1 0-1,0 0 1,1-1-1,0 1 1,0-1-1,0 0 1,1 0-1,-1-1 1,0 2-1,2-3 1,-2 2-1,2 0 1,-2-2-1,1 1 1,0 1-1,1-3 1,-2 1-1,2 1 1,0-1-1,1 0-46,4 1-531,1-1 1,0 0-1,0-1 0,0 0 1,-1-1-1,1 0 0,-1 0 1,4-2 530,-11 3-377,-1-2-1,-1 2 1,1 0 0,-1-1 0,2 1-1,-2 0 1,-1-2 0,3 1 0,-2 1-1,0-1 1,1 0 0,-1 0-1,0 0 1,0 0 0,0-1 0,0 0-1,0 2 1,1-1 0,0-3 377,7-16-4069</inkml:trace>
  <inkml:trace contextRef="#ctx0" brushRef="#br0" timeOffset="4">1 595 5376,'-1'4'4354,"7"-6"201,3-6-1574,-3 2-3352,4-10 521,-1 0-1,-2 0 0,0-1 1,-1-1-1,-1 2 0,2-6-149,2-7 6,25-69 36,-19 58-31,-1 1 0,-2-2-1,-3 0 1,4-25-11,0-42 869,-13 142-515,1 1 0,3-2 0,6 35-354,-7-52-112,37 144 289,-32-135-1045,0-1-1,2 0 1,1-1-1,1 1 1,5 5 868,-10-15-1524,4 3-3432,-6-12 1820</inkml:trace>
  <inkml:trace contextRef="#ctx0" brushRef="#br0" timeOffset="5">308 367 7168,'-2'0'2720,"2"0"-2112,-3 4 512,1-3 128,-4-1-192,-1 0 32,-3-1-256,-1-3-65,-2 3-415,0-1-64,-10-6-64,6 5-96,-9-4-32,7 1-384,-4-1-128,6 3-1439,2-1-545,-3 5-1728</inkml:trace>
  <inkml:trace contextRef="#ctx0" brushRef="#br0" timeOffset="6">376 65 5632,'0'-10'3967,"-1"16"548,-2 18-1414,11 153 397,0-2-5214,-8-154 941,-1-14-444,1 2 0,0-2 0,1 2 1,0-2-1,0 4 1219,0-10-689,-1-1 565,0 0 0,0 0 0,0 0 0,0 0 0,0 0 0,0 0 0,0 0 0,0 0 0,0 0 0,0 0 0,0 0 1,0 0-1,0 0 0,0 0 0,0 0 0,0 0 0,1 0 0,-1 0 0,0 0 0,0 0 0,0 0 0,0 0 0,0 0 0,0 0 0,0 0 0,0 0 0,0 0 0,0 0 0,0 0 0,0 0 0,0 0 0,0 0 0,1 0 0,-1 0 1,0 0-1,0 0 0,0 0 0,0 0 0,0 0 0,0 0 0,0 0 0,0 0 0,0 0 0,0 0 0,0 0 0,0 0 0,0 0 0,0 0 0,0 0 124,3-5-3189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1T07:02:20.986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1081 0 3328,'0'0'1600,"0"0"-608,0 0 224,0 0-32,0 0 32,0 1-192,0 0-64,-1 0-544,0 1 96,-1 1 128,-1 0-160,-1 0 64,-1 1-128,0 0 0,-1 1-32,-1 0 64,0 0-96,-2 0-33,-1 0-127,-2 0 32,0 1-64,-2 0 0,1 1-96,-2 2-64,1 0 96,1 2 0,1-1-32,1 1 32,0 2-128,1-1 0,1 1 32,0 0 0,0 0 0,-1 1 64,-1 0 32,0-1 32,0 1-160,0-2 32,-1 0-64,1-1 0,-1 0 64,0 0 64,0-1-32,0 2-32,-1-1 32,1 2-32,-1 0 0,0 2 64,1 1-96,0 0 0,1 1 32,0 0 64,0-1-32,0 0-32,1-1 32,0-1-32,1 0-96,0-1 64,0 0 96,1 1 32,0 0-128,1 2 32,-2 2 0,1 2 64,0 1-96,-1 1-64,-1 0 64,1 0 64,-1-1 0,-1-2-32,1-1 32,-1-2-32,1-2 0,-1 1 64,1-1-96,0 1 0,0 0 32,1 2 0,0 2 0,0 1 0,0 1 0,0 0 64,1-1-32,0 0-32,1-1-64,-1-1 32,2-1 32,-1-1 64,1 0-96,1 0 0,-1 1 32,1 1 0,-1 1 0,1 1 0,-1-1 0,0 1 64,-1-1-96,0 1 0,0-2 32,0-2 64,1-2-32,0-2-32,0 0 96,-1 0 64,-1 0-224,-1 0-96,0 2 224,0 0 96,0 1-224,-1 2 0,1 0-64,-1 1 64,1 1 32,0-1 32,1 0 0,0-2 0,0-1 0,1-1 0,0-2 0,1-1 0,0-2 0,0-1 64,1-1-32,0-1-32,0-1 32,0-1-32,1 0-96,-1 0 64,1 0-192,0 1 0,0 0-256,1 0-95,-1 1-385,0-1-192,1 0-544,0 1-192,1 0-1536,-1-1-3872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07:18:56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476 67 5928 0 0,'0'0'266'0'0,"0"0"1"0"0,0 0-75 0 0,0 0 316 0 0,0 0 159 0 0,0 0 33 0 0,-17-13 5188 0 0,-25-8-1039 0 0,20 12-4001 0 0,0 2-1 0 0,-1 1 0 0 0,-17-3-847 0 0,29 8 135 0 0,-1 1-1 0 0,1 0 0 0 0,-1 0 0 0 0,0 1 0 0 0,1 1 1 0 0,0 0-1 0 0,-1 1 0 0 0,1 0 0 0 0,-4 1-134 0 0,-87 22 112 0 0,100-26-151 0 0,-25 8 540 0 0,25-8-487 0 0,1 1-1 0 0,-1-1 1 0 0,1 1 0 0 0,0-1-1 0 0,-1 1 1 0 0,1 0 0 0 0,0 0-1 0 0,-1 0 1 0 0,1-1-1 0 0,0 1 1 0 0,0 0 0 0 0,0 1-1 0 0,0-1 1 0 0,0 0 0 0 0,0 0-1 0 0,0 1-13 0 0,1-2 78 0 0,-18 16 76 0 0,1-11 11 0 0,12-3-4532 0 0,5-2 4260 0 0,0 0-7087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07:19:03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245 415 5064 0 0,'0'0'389'0'0,"0"0"-97"0"0,0 0 519 0 0,0 0 254 0 0,0 0 50 0 0,0 0-39 0 0,0 0-186 0 0,0 0-83 0 0,0 0-20 0 0,0 0-9 0 0,-7-18 3362 0 0,-31-80-441 0 0,26 64-3357 0 0,-1 1 0 0 0,-2 0 0 0 0,-6-8-342 0 0,3 10-226 0 0,-41-67 51 0 0,44 69 908 0 0,11 49-253 0 0,-1 243-2420 0 0,4-205 1891 0 0,1-12 76 0 0,-2 1-1 0 0,-3 1-26 0 0,5-42 19 0 0,-1-1 0 0 0,0 1-1 0 0,0-1 1 0 0,0 1 0 0 0,-1-1-1 0 0,0 0 1 0 0,0 0 0 0 0,0 0-1 0 0,-1 0 1 0 0,1 0 0 0 0,-1 0-1 0 0,-3 3-18 0 0,3-7-338 0 0,2-2-2681 0 0,1-2-3463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08:17:46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65 238 6912 0 0,'1'20'303'0'0,"5"12"5201"0"0,-5-29-4942 0 0,0 0 0 0 0,0 0 0 0 0,0 0 0 0 0,0 0 1 0 0,1 0-1 0 0,-1-1 0 0 0,1 1 0 0 0,0-1 0 0 0,0 1 1 0 0,0-1-1 0 0,0 0 0 0 0,0 1 0 0 0,0-1 1 0 0,0 0-1 0 0,1 0 0 0 0,0 0-562 0 0,-1-1 96 0 0,0 0-1 0 0,0 0 1 0 0,0-1 0 0 0,0 1-1 0 0,0 0 1 0 0,0-1 0 0 0,0 0 0 0 0,0 1-1 0 0,0-1 1 0 0,0 0 0 0 0,0 0-1 0 0,0 0 1 0 0,1-1 0 0 0,-1 1-1 0 0,0 0 1 0 0,0-1 0 0 0,0 1-1 0 0,0-1 1 0 0,1 0-96 0 0,1-1-2 0 0,1 0 0 0 0,0-1 1 0 0,-1 1-1 0 0,0-1 0 0 0,1 0 0 0 0,-1 0 0 0 0,0-2 2 0 0,3-2 0 0 0,-1 0 0 0 0,0 0 0 0 0,-1-1 0 0 0,0 0 0 0 0,0 0 0 0 0,-1-1 0 0 0,0 1 0 0 0,0-1 0 0 0,-1 0 0 0 0,0-1 0 0 0,1-2 0 0 0,-1 4 0 0 0,-1 1 0 0 0,1 0 0 0 0,-1-1 0 0 0,-1 1 0 0 0,0-1 0 0 0,0 1 0 0 0,0-1 0 0 0,-1 1 0 0 0,0-1 0 0 0,-1-3 0 0 0,-2-12 0 0 0,2 15 0 0 0,1-1 0 0 0,-2 1 0 0 0,0 0 0 0 0,0 0 0 0 0,-3-7 0 0 0,4 12 0 0 0,0 1 0 0 0,-1-1 0 0 0,1 1 0 0 0,-1-1 0 0 0,0 1 0 0 0,0 0 0 0 0,0-1 0 0 0,0 1 0 0 0,0 0 0 0 0,0 0 0 0 0,-1 1 0 0 0,1-1 0 0 0,-1 0 0 0 0,1 1 0 0 0,-1-1 0 0 0,1 1 0 0 0,-1 0 0 0 0,-3-1 0 0 0,2 1 69 0 0,-1-1-1 0 0,1 1 1 0 0,-1 0-1 0 0,0 0 1 0 0,0 1-1 0 0,1-1 0 0 0,-1 1 1 0 0,0 0-1 0 0,0 1 1 0 0,0-1-1 0 0,1 1 1 0 0,-1 0-1 0 0,0 0 1 0 0,1 0-1 0 0,-1 1 1 0 0,0 0-69 0 0,0 0 73 0 0,0 1 0 0 0,0 0 0 0 0,0 0 1 0 0,0 1-1 0 0,0-1 0 0 0,1 1 1 0 0,0 0-1 0 0,-1 0 0 0 0,2 1 0 0 0,-1-1 1 0 0,0 1-1 0 0,1 0 0 0 0,-1 1-73 0 0,-3 7 89 0 0,0 0 1 0 0,1 0-1 0 0,0 0 0 0 0,1 1 0 0 0,1 0 1 0 0,0 0-1 0 0,0 2-89 0 0,2-6-188 0 0,1 0 0 0 0,0 0 1 0 0,0 1-1 0 0,1-1 0 0 0,0 0 0 0 0,1 0 0 0 0,0 0 1 0 0,1 1-1 0 0,0-1 0 0 0,2 5 188 0 0,-3-12-293 0 0,0-1 0 0 0,0 1 0 0 0,0-1 0 0 0,1 1 0 0 0,-1-1 0 0 0,1 1 0 0 0,0-1 1 0 0,-1 0-1 0 0,1 0 0 0 0,0 0 0 0 0,0 0 0 0 0,0 0 0 0 0,1 0 0 0 0,-1 0 0 0 0,0-1 0 0 0,1 1 0 0 0,-1-1 0 0 0,1 0 0 0 0,0 0 0 0 0,-1 0 1 0 0,1 0-1 0 0,0 0 0 0 0,-1 0 0 0 0,1-1 0 0 0,0 1 0 0 0,0-1 0 0 0,0 0 0 0 0,0 0 0 0 0,-1 0 0 0 0,1 0 293 0 0,15-3-1774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07:19:04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261 388 9152 0 0,'0'0'421'0'0,"0"0"-12"0"0,0 0-133 0 0,-3-16 5378 0 0,-25-111-379 0 0,24 105-4747 0 0,-6-21-184 0 0,-1 2 0 0 0,-2 0 0 0 0,-11-19-344 0 0,17 47 124 0 0,6 11-78 0 0,-1 1 1 0 0,1-1-1 0 0,0 0 1 0 0,0 0-1 0 0,0 0 0 0 0,0 0 1 0 0,1 0-1 0 0,-1 0 1 0 0,0 0-1 0 0,1-1-46 0 0,0 3 16 0 0,-1 0-1 0 0,1 0 0 0 0,0-1 0 0 0,0 1 1 0 0,0 0-1 0 0,0 0 0 0 0,0 0 1 0 0,0 0-1 0 0,0 0 0 0 0,0 0 0 0 0,-1 0 1 0 0,1 0-1 0 0,0-1 0 0 0,0 1 1 0 0,0 0-1 0 0,0 0 0 0 0,0 0 0 0 0,0 0 1 0 0,-1 0-1 0 0,1 0 0 0 0,0 0 1 0 0,0 0-1 0 0,0 0 0 0 0,0 0 1 0 0,-1 0-1 0 0,1 0 0 0 0,0 0 0 0 0,0 0 1 0 0,0 0-1 0 0,0 0 0 0 0,0 0 1 0 0,-1 0-1 0 0,1 0 0 0 0,0 0 0 0 0,0 0 1 0 0,0 0-1 0 0,0 0 0 0 0,0 0 1 0 0,-1 0-1 0 0,1 1 0 0 0,0-1 0 0 0,0 0 1 0 0,0 0-1 0 0,0 0 0 0 0,0 0 1 0 0,0 0-1 0 0,0 0 0 0 0,-1 0 0 0 0,1 1 1 0 0,0-1-1 0 0,0 0 0 0 0,0 0 1 0 0,0 0-1 0 0,0 0-15 0 0,-8 6-86 0 0,8-5 122 0 0,-4 6-36 0 0,1 0 0 0 0,0 1 0 0 0,0-1 0 0 0,1 1 0 0 0,0 0 0 0 0,-1 3 0 0 0,-5 20 0 0 0,7-28 0 0 0,-37 99 0 0 0,30-83 0 0 0,-2 0 0 0 0,0 0 0 0 0,-1-1 0 0 0,-2 1 0 0 0,-2-4-3569 0 0,13-12 2258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07:19:06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96 6824 0 0,'0'0'308'0'0,"0"0"-2"0"0,0 0-90 0 0,0 0 347 0 0,0 0 168 0 0,-4-2 6867 0 0,-11-6-5842 0 0,-55-29 1307 0 0,6-8-2405 0 0,62 42-762 0 0,2 2-2809 0 0,0 1-4005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07:19:07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1 10880 0 0,'0'0'497'0'0,"0"0"-8"0"0,0 0-191 0 0,0 0 342 0 0,0 0 184 0 0,0 0 37 0 0,-14 18 4572 0 0,10-11-5188 0 0,-1 0 1 0 0,1-1-1 0 0,-2 0 0 0 0,1 0 1 0 0,0 0-1 0 0,-1 0 0 0 0,0-1 1 0 0,-2 1-246 0 0,0 0-924 0 0,0-1 0 0 0,-1 0 0 0 0,1 0 0 0 0,-2-1 924 0 0,4 0-6653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07:19:07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7368 0 0,'0'0'333'0'0,"0"0"0"0"0,0 0 31 0 0,0 0 915 0 0,0 0 421 0 0,0 6 3728 0 0,0 7-4140 0 0,-1 20-1823 0 0,1-28-5751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07:19:12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263 189 5528 0 0,'0'0'422'0'0,"0"0"-71"0"0,0 0 729 0 0,-2 1 6129 0 0,-7-3-4849 0 0,2-8-1777 0 0,1 1 1 0 0,0-1-1 0 0,0 0 1 0 0,1-1-1 0 0,1 1 0 0 0,-4-10-583 0 0,-5-13 291 0 0,8 20-124 0 0,2 6-32 0 0,0 1-1 0 0,1-1 0 0 0,-2 1 0 0 0,1 0 1 0 0,-1 0-1 0 0,0 0 0 0 0,0 1 0 0 0,-1-1 1 0 0,0 1-135 0 0,5 5 13 0 0,0 0 0 0 0,0 0 1 0 0,0-1-1 0 0,0 1 1 0 0,0 0-1 0 0,-1 0 0 0 0,1 0 1 0 0,0 0-1 0 0,0 0 1 0 0,0 0-1 0 0,0 0 0 0 0,-1 0 1 0 0,1 0-1 0 0,0 0 0 0 0,0 0 1 0 0,0 0-1 0 0,-1 0 1 0 0,1 0-1 0 0,0 0 0 0 0,0 0 1 0 0,0 0-1 0 0,-1 0 1 0 0,1 0-1 0 0,0 0 0 0 0,0 0 1 0 0,0 0-1 0 0,0 0 0 0 0,-1 0 1 0 0,1 0-1 0 0,0 0 1 0 0,0 0-1 0 0,0 0 0 0 0,0 1 1 0 0,-1-1-1 0 0,1 0 1 0 0,0 0-1 0 0,0 0 0 0 0,0 0 1 0 0,0 0-1 0 0,0 1-13 0 0,-6 10 623 0 0,1 12 235 0 0,-4 30-770 0 0,-2-1 1 0 0,-2 0 0 0 0,-7 12-89 0 0,13-44-54 0 0,5-12-15 0 0,-1 0 1 0 0,0 1-1 0 0,0-2 1 0 0,-1 1-1 0 0,0 0 1 0 0,0-1-1 0 0,-1 1 1 0 0,0-1-1 0 0,0-1 1 0 0,-1 1-1 0 0,-4 3 69 0 0,1 0 318 0 0,1 0-1317 0 0,2-6-6961 0 0,6-4 1498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07:19:13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201 298 2304 0 0,'-2'6'972'0'0,"0"0"8537"0"0,1-6-9301 0 0,1 0 0 0 0,-1-1 0 0 0,1 1 1 0 0,-1 0-1 0 0,1 0 0 0 0,-1-1 0 0 0,0 1 0 0 0,1 0 0 0 0,-1-1 0 0 0,1 1 1 0 0,-1-1-1 0 0,1 1 0 0 0,0 0 0 0 0,-1-1 0 0 0,1 1 0 0 0,-1-1 1 0 0,1 1-1 0 0,0-1 0 0 0,-1 0 0 0 0,1 1 0 0 0,0-1 0 0 0,0 1 1 0 0,-1-1-1 0 0,1 1 0 0 0,0-1 0 0 0,0 0 0 0 0,0 1-208 0 0,-6-19 961 0 0,-10-62 2295 0 0,-12-29-3256 0 0,25 101 61 0 0,0 0 0 0 0,0 0 0 0 0,-1 1 0 0 0,-4-7-61 0 0,6 12 33 0 0,0 0-1 0 0,0 0 1 0 0,0 0 0 0 0,0 0 0 0 0,-1 0 0 0 0,1 0 0 0 0,-1 1-1 0 0,0-1 1 0 0,0 1 0 0 0,0 0 0 0 0,0 0 0 0 0,0 0 0 0 0,-1-1-33 0 0,3 3 17 0 0,0 0 1 0 0,0 0 0 0 0,1 0 0 0 0,-1 0 0 0 0,0 0 0 0 0,0 0 0 0 0,0 0 0 0 0,0 0-1 0 0,0 0 1 0 0,0 0 0 0 0,1 0 0 0 0,-1 0 0 0 0,0 1 0 0 0,0-1 0 0 0,0 0-1 0 0,0 1 1 0 0,1-1 0 0 0,-1 0 0 0 0,0 1 0 0 0,0-1 0 0 0,1 1 0 0 0,-1-1-1 0 0,0 1 1 0 0,1 0 0 0 0,-1-1 0 0 0,1 1 0 0 0,-1 0 0 0 0,1-1 0 0 0,-1 1-1 0 0,1 0 1 0 0,-1 0 0 0 0,1-1 0 0 0,0 1 0 0 0,-1 1-18 0 0,-2 4-33 0 0,0 0 0 0 0,1 1 0 0 0,0-1 0 0 0,-1 2 33 0 0,2-2 111 0 0,-30 122 97 0 0,25-109-4230 0 0,4-15-3347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07:19:15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143 136 8464 0 0,'0'0'388'0'0,"-18"-9"5504"0"0,14 6-5145 0 0,-1-1 1 0 0,1 1 0 0 0,1-1 0 0 0,-1 0 0 0 0,0 0 0 0 0,-1-3-748 0 0,-12-13 720 0 0,-26-24-400 0 0,39 41-455 0 0,-14-14-92 0 0,7 6-3457 0 0,9 8-2309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07:19:15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0 4608 0 0,'0'0'353'0'0,"-5"3"7794"0"0,-15 8-2788 0 0,16-7-5112 0 0,0-1-1 0 0,1 0 0 0 0,-1 1 1 0 0,0 0-1 0 0,1 0 0 0 0,0 0 1 0 0,0 0-1 0 0,0 0 0 0 0,1 1 1 0 0,-2 3-247 0 0,-12 17-390 0 0,4-11-2061 0 0,4-5-3130 0 0,2-5 168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07:19:18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445 62 2304 0 0,'0'0'101'0'0,"-21"-5"8263"0"0,-18 2-4246 0 0,28 2-3490 0 0,0 0 0 0 0,1 0-1 0 0,-1 1 1 0 0,-2 1-628 0 0,-4-1 165 0 0,0 0 0 0 0,-1-1 0 0 0,1-1 1 0 0,0 0-1 0 0,-15-5-165 0 0,-34-4 649 0 0,-37-6 917 0 0,66 11-1379 0 0,36 6-144 0 0,0 0-22 0 0,0-1 27 0 0,0 0-275 0 0,1 0-5408 0 0,1-1-753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07:19:20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35 3224 0 0,'0'0'401'0'0,"0"0"478"0"0,0 0 213 0 0,0 0 41 0 0,0 0-48 0 0,0 0-239 0 0,0 0-109 0 0,0 0-22 0 0,0 0-19 0 0,0 0-67 0 0,0 0-28 0 0,-9 21 2937 0 0,7-13-3477 0 0,0 0 0 0 0,-1 0 1 0 0,0-1-1 0 0,-1 1 0 0 0,0-1 1 0 0,0 0-1 0 0,0 0 0 0 0,-1 0 1 0 0,-1 1-62 0 0,3-6 0 0 0,2-1 12 0 0,1-1-13 0 0,0 0 0 0 0,-1 0 0 0 0,1 0 1 0 0,0 0-1 0 0,0 0 0 0 0,-1 0 0 0 0,1-1 1 0 0,0 1-1 0 0,-1 0 0 0 0,1 0 0 0 0,0 0 1 0 0,0 0-1 0 0,-1 0 0 0 0,1 0 0 0 0,0-1 1 0 0,0 1-1 0 0,-1 0 0 0 0,1 0 1 0 0,0 0-1 0 0,0-1 0 0 0,0 1 0 0 0,-1 0 1 0 0,1 0-1 0 0,0-1 0 0 0,0 1 0 0 0,0 0 1 0 0,0 0-1 0 0,0-1 0 0 0,-1 1 0 0 0,1 0 1 0 0,0 0-1 0 0,0-1 0 0 0,0 1 1 0 0,0 0-1 0 0,0-1 0 0 0,0 1 0 0 0,0 0 1 0 0,0-1 0 0 0,-4-11 0 0 0,2-2 11 0 0,-2 0 1 0 0,0 0 0 0 0,0 0 0 0 0,-1 1-1 0 0,-1 0 1 0 0,-2-4-12 0 0,2 5-1190 0 0,4 10 790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08:17:46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308 150 12640 0 0,'6'-12'1368'0'0,"-5"8"-1069"0"0,0 1 0 0 0,0-1 0 0 0,0 0 0 0 0,-1 0 0 0 0,0 0 0 0 0,0 0 0 0 0,0 0 0 0 0,0 1 0 0 0,-1-1 0 0 0,0 0 0 0 0,1 0 0 0 0,-1 0 0 0 0,-1 1 0 0 0,0-4-299 0 0,-1-1 563 0 0,0 1 1 0 0,-1-1-1 0 0,0 1 1 0 0,0 0 0 0 0,0 0-1 0 0,-4-4-563 0 0,6 9 75 0 0,1 0-1 0 0,-1 1 0 0 0,0-1 0 0 0,0 0 0 0 0,1 1 1 0 0,-1-1-1 0 0,0 1 0 0 0,0 0 0 0 0,0 0 0 0 0,-1-1 1 0 0,1 1-1 0 0,0 1 0 0 0,0-1 0 0 0,-1 0 1 0 0,1 0-1 0 0,0 1 0 0 0,-1 0 0 0 0,1-1 0 0 0,0 1 1 0 0,-1 0-1 0 0,-1 0-74 0 0,1 1 19 0 0,0-1-1 0 0,0 1 1 0 0,1 0 0 0 0,-1 0 0 0 0,0 0-1 0 0,1 0 1 0 0,-1 0 0 0 0,1 0 0 0 0,-1 1-1 0 0,1 0 1 0 0,0-1 0 0 0,0 1 0 0 0,0 0-1 0 0,0 0 1 0 0,0 0 0 0 0,0 0 0 0 0,0 0-1 0 0,0 2-18 0 0,-4 5 6 0 0,1 0 0 0 0,0 0 0 0 0,0 1 0 0 0,1 0-1 0 0,1 0 1 0 0,-1 0 0 0 0,2 0 0 0 0,-1 0 0 0 0,2 1 0 0 0,-1-1-1 0 0,1 1 1 0 0,1 7-6 0 0,0 21-4 0 0,3-1-1 0 0,5 32 5 0 0,-6-55 3 0 0,14 75-3 0 0,-8-50 0 0 0,-2 1 0 0 0,0 16 0 0 0,-5-45 0 0 0,0-5 0 0 0,-1 1 0 0 0,0-1 0 0 0,0 0 0 0 0,0 0 0 0 0,-1 0 0 0 0,0 0 0 0 0,0 0 0 0 0,-1 0 0 0 0,0 0 0 0 0,1-5 0 0 0,1 0 0 0 0,-1-1 0 0 0,0 1 0 0 0,0-1 0 0 0,0 0 0 0 0,0 1 0 0 0,0-1 0 0 0,0 0 0 0 0,0 1 0 0 0,-1-1 0 0 0,1 0 0 0 0,0 0 0 0 0,-1 0 0 0 0,1 0 0 0 0,-1 0 0 0 0,1 0 0 0 0,-1 0 0 0 0,1-1 0 0 0,-1 1 0 0 0,0-1 0 0 0,-1 1 0 0 0,0 0 0 0 0,-1-1 0 0 0,1 1 0 0 0,0-1 0 0 0,-1 0 0 0 0,1 0 0 0 0,-1 0 0 0 0,1-1 0 0 0,0 1 0 0 0,-2-1 0 0 0,-2-1 0 0 0,0 1 0 0 0,0-2 0 0 0,1 1 0 0 0,-1-1 0 0 0,0 0 0 0 0,1-1 0 0 0,0 1 0 0 0,0-1 0 0 0,-5-4 0 0 0,4 2-129 0 0,0-1 0 0 0,1-1-1 0 0,0 1 1 0 0,-1-2 129 0 0,-10-19-3541 0 0,11 17-3616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07:19:21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18 6448 0 0,'0'0'297'0'0,"0"0"-9"0"0,0 0-65 0 0,0 0 423 0 0,0 0 208 0 0,0 0 39 0 0,0 0-13 0 0,0 0-95 0 0,0 0-45 0 0,0 0-10 0 0,0 0-33 0 0,0 0-128 0 0,-8 15 1749 0 0,6-8-2225 0 0,0 0 0 0 0,-1-1 0 0 0,0 1 1 0 0,0-1-1 0 0,-1 1 0 0 0,-3 4-93 0 0,5-9 0 0 0,-1 0 0 0 0,1-1 0 0 0,0 1 0 0 0,1-2-3 0 0,0 0 0 0 0,0 0-1 0 0,1-1 1 0 0,-1 1 0 0 0,0 0-1 0 0,1 0 1 0 0,-1 0 0 0 0,0-1-1 0 0,1 1 1 0 0,-1 0 0 0 0,1-1-1 0 0,-1 1 1 0 0,0 0-1 0 0,1-1 1 0 0,-1 1 0 0 0,1-1-1 0 0,-1 1 1 0 0,1-1 0 0 0,-1 1-1 0 0,1-1 1 0 0,0 1 0 0 0,-1-1-1 0 0,1 1 1 0 0,0-1 0 0 0,-1 0-1 0 0,1 1 1 0 0,0-1 3 0 0,-3-7-95 0 0,1 0 1 0 0,0 0 0 0 0,1-1-1 0 0,0 1 1 0 0,0 0 0 0 0,1-1-1 0 0,0-7 95 0 0,0 13-162 0 0,0 3-1224 0 0,-1-2-3922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07:19:21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3224 0 0,'0'0'143'0'0,"1"23"8608"0"0,-1-11-8073 0 0,-1 1-1 0 0,-1-1 0 0 0,-2 11-677 0 0,4-20-102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07:20:01.64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4854 456 0 0,'0'0'1960'0'0,"0"0"236"0"0,0 0 106 0 0,0 0-210 0 0,0 0-978 0 0,0 0-434 0 0,16-14 3320 0 0,-14 12-3724 0 0,-1 0 1 0 0,1 0 0 0 0,-1 0-1 0 0,1 0 1 0 0,0 0 0 0 0,-1 0-1 0 0,1 1 1 0 0,0-1-1 0 0,0 1-276 0 0,5-5 414 0 0,-6 5-198 0 0,-1 1-33 0 0,8-8 317 0 0,-5 6-345 0 0,0 0 1 0 0,-1 0-1 0 0,1-1 0 0 0,-1 1 1 0 0,0-1-1 0 0,0 0 0 0 0,0 0 1 0 0,0 0-1 0 0,0-1-155 0 0,0 0 81 0 0,0 1 0 0 0,1-1 1 0 0,-1 1-1 0 0,1-1 0 0 0,0 1 0 0 0,0 0-81 0 0,22-26 548 0 0,-12 13-496 0 0,32-44 1140 0 0,-38 51-1096 0 0,1 1 0 0 0,0 0 0 0 0,0 0 0 0 0,1 1 0 0 0,0 0 0 0 0,6-3-96 0 0,49-29 203 0 0,-55 34-160 0 0,-8 4-38 0 0,1 0 1 0 0,-1 1 0 0 0,1-1 0 0 0,-1 0-1 0 0,1 0 1 0 0,-1-1 0 0 0,0 1 0 0 0,0 0-1 0 0,0 0 1 0 0,1-1 0 0 0,-1 1 0 0 0,0 0-1 0 0,0-1-5 0 0,2-2 2 0 0,0 0-1 0 0,0 1 0 0 0,0-1 1 0 0,1 1-1 0 0,-1 0 0 0 0,1 0 1 0 0,0 0-1 0 0,0 0 0 0 0,0 1 1 0 0,1 0-1 0 0,1-1-1 0 0,1-1 9 0 0,0 0 0 0 0,0 0 0 0 0,4-5-9 0 0,28-24 206 0 0,-25 26-172 0 0,-12 6-31 0 0,-1 0 0 0 0,1 1 0 0 0,0-1 0 0 0,-1 0 0 0 0,1 0 0 0 0,-1 0 0 0 0,1 0 0 0 0,-1 0 0 0 0,0 0 0 0 0,2-2-3 0 0,4-4 25 0 0,1 1 0 0 0,-1-1 0 0 0,1 1-1 0 0,1 1 1 0 0,-1-1 0 0 0,10-3-25 0 0,-12 6 71 0 0,32-21 341 0 0,-35 22-412 0 0,8-5 0 0 0,-1 1 0 0 0,0-2 0 0 0,6-5 0 0 0,-4 2 0 0 0,-7 4 0 0 0,-1 1 0 0 0,1 1-19 0 0,1-3-74 0 0,-4 5 98 0 0,1 1 0 0 0,-1-1 1 0 0,1 0-1 0 0,-1 1 0 0 0,1 0 0 0 0,0-1 0 0 0,0 1 0 0 0,0 0 0 0 0,0 0 0 0 0,0 1 0 0 0,2-1-5 0 0,-2 0 5 0 0,0 1 0 0 0,-1-1-1 0 0,1 0 1 0 0,0 1 0 0 0,-1-1-1 0 0,1 0 1 0 0,-1-1 0 0 0,1 1 0 0 0,-1 0-1 0 0,1-2-4 0 0,8-8 17 0 0,-10 11-29 0 0,1 0 1 0 0,-1 0-1 0 0,0 0 0 0 0,0 0 0 0 0,1-1 0 0 0,-1 1 1 0 0,0 0-1 0 0,0-1 0 0 0,0 1 0 0 0,-1-1 0 0 0,1 1 0 0 0,0-1 1 0 0,-1 1-1 0 0,1-1 12 0 0,5-9-27 0 0,-4 0 155 0 0,-1 9-128 0 0,1-1 0 0 0,0 1 0 0 0,0-1 0 0 0,0 1 0 0 0,0 0 0 0 0,1 0 0 0 0,-1 0 0 0 0,1 0 0 0 0,-1 0 0 0 0,1 1 0 0 0,-1-1 0 0 0,1 1 0 0 0,1-1 0 0 0,2 0 23 0 0,-5 2-42 0 0,1 0 0 0 0,-1 0 0 0 0,0 0 1 0 0,0 0-1 0 0,1-1 0 0 0,-1 1 0 0 0,0-1 0 0 0,0 1 0 0 0,0-1 0 0 0,0 1 1 0 0,0-1-1 0 0,0 1 0 0 0,0-1 0 0 0,0 0 0 0 0,0 0 0 0 0,0 1 1 0 0,0-1-1 0 0,0-1 19 0 0,25-22-121 0 0,-25 23 217 0 0,-1 1 31 0 0,10-13 143 0 0,-9 12-280 0 0,0 0 0 0 0,0 0 1 0 0,-1 0-1 0 0,1 0 0 0 0,0 1 0 0 0,0-1 0 0 0,0 0 0 0 0,0 0 0 0 0,0 1 0 0 0,0-1 0 0 0,0 0 1 0 0,0 1-1 0 0,0-1 0 0 0,0 1 0 0 0,1 0 0 0 0,-1-1 0 0 0,0 1 0 0 0,0 0 0 0 0,1-1 10 0 0,-1 1-4 0 0,0 0 0 0 0,-1 0 1 0 0,1 0-1 0 0,0 0 0 0 0,0-1 0 0 0,0 1 0 0 0,-1 0 0 0 0,1 0 0 0 0,0-1 0 0 0,0 1 0 0 0,-1-1 0 0 0,1 1 0 0 0,0-1 1 0 0,-1 1-1 0 0,1-1 4 0 0,-1 1 7 0 0,0-1 0 0 0,0 1 1 0 0,0 0-1 0 0,0-1 1 0 0,0 1-1 0 0,0 0 0 0 0,0-1 1 0 0,0 1-1 0 0,0 0 0 0 0,1 0 1 0 0,-1-1-1 0 0,0 1 1 0 0,0 0-1 0 0,0 0 0 0 0,0-1 1 0 0,0 1-1 0 0,1 0 1 0 0,-1 0-1 0 0,0-1 0 0 0,0 1 1 0 0,0 0-1 0 0,1 0 0 0 0,-1 0 1 0 0,0-1-1 0 0,0 1 1 0 0,1 0-1 0 0,-1 0 0 0 0,0 0 1 0 0,0 0-1 0 0,1 0 1 0 0,-1-1-1 0 0,0 1-7 0 0,12-5-416 0 0,-6 3 408 0 0,-5 2 81 0 0,0-2-66 0 0,0 1-1 0 0,-1 0 1 0 0,1-1 0 0 0,0 1 0 0 0,0 0-1 0 0,1 0 1 0 0,-1 0 0 0 0,0 0 0 0 0,0 0-1 0 0,0 0 1 0 0,1 0 0 0 0,-1 0 0 0 0,0 0-1 0 0,1 1 1 0 0,-1-1 0 0 0,1 0 0 0 0,0 1-7 0 0,-1-1 126 0 0,9-5-199 0 0,-9 5 81 0 0,1 0-1 0 0,-1-1 1 0 0,0 1 0 0 0,1 0-1 0 0,0 0 1 0 0,-1 1-1 0 0,1-1 1 0 0,-1 0 0 0 0,1 0-1 0 0,0 1 1 0 0,0-1 0 0 0,-1 1-1 0 0,1-1 1 0 0,0 1 0 0 0,1 0-8 0 0,-1 0-115 0 0,-2 0-12 0 0,0 0 21 0 0,2-2 98 0 0,-2 2 81 0 0,0 0 42 0 0,0 0 11 0 0,0 0-132 0 0,0 0 0 0 0,0 0 0 0 0,0 0 0 0 0,1 0 0 0 0,-1 0 0 0 0,0 0 0 0 0,0 0 0 0 0,0 0 0 0 0,0 0 0 0 0,0 0 0 0 0,1 0 0 0 0,-1 0 0 0 0,0 0 0 0 0,0 0 0 0 0,0 0 0 0 0,0 0-1 0 0,0 0 1 0 0,0 0 0 0 0,1 0 0 0 0,-1 0 0 0 0,0 0 0 0 0,0 0 0 0 0,0 0 0 0 0,0 0 0 0 0,0 0 0 0 0,0 1 0 0 0,0-1 0 0 0,1 0 0 0 0,-1 0 0 0 0,0 0 0 0 0,0 0 0 0 0,0 0 0 0 0,0 0 0 0 0,0 1 0 0 0,0-1 0 0 0,0 0 0 0 0,0 0-1 0 0,0 0 1 0 0,0 0 0 0 0,0 0 0 0 0,0 1 0 0 0,0-1 0 0 0,0 0 0 0 0,0 0 0 0 0,0 0 0 0 0,0 0 0 0 0,0 0 0 0 0,0 0 0 0 0,0 1 0 0 0,0-1 0 0 0,0 0 0 0 0,0 0 0 0 0,0 0 0 0 0,0 0 0 0 0,0 0 0 0 0,0 1 6 0 0,0 0-43 0 0,5 0 32 0 0,-4-1 25 0 0,0 0-1 0 0,0 0 0 0 0,0 0 1 0 0,0 0-1 0 0,0 0 0 0 0,0 0 1 0 0,0 0-1 0 0,0 0 1 0 0,0 0-1 0 0,0-1 0 0 0,0 1 1 0 0,0 0-1 0 0,0-1 0 0 0,0 1 1 0 0,0-1-1 0 0,0 1 0 0 0,0-1 1 0 0,0 1-1 0 0,-1-1 1 0 0,1 0-1 0 0,0 1 0 0 0,0-1 1 0 0,-1 0-1 0 0,1 0 0 0 0,0 1 1 0 0,-1-1-1 0 0,1 0 0 0 0,-1 0 1 0 0,1-1-14 0 0,2-1 22 0 0,-2 0-180 0 0,-2 1 133 0 0,7-8-138 0 0,-5 10 163 0 0,-1 0 0 0 0,0 0 0 0 0,1-1 0 0 0,-1 1 0 0 0,0 0 0 0 0,1-1 0 0 0,-1 1 0 0 0,0 0 0 0 0,0-1 0 0 0,0 1 0 0 0,1-1 0 0 0,-1 1 0 0 0,0 0 0 0 0,0-1 0 0 0,0 1 0 0 0,0-1 0 0 0,1 1 0 0 0,-1 0 0 0 0,0-1 0 0 0,0 1 0 0 0,0-1 0 0 0,0 1 0 0 0,0-1 0 0 0,0 1 0 0 0,0 0 0 0 0,0-1 0 0 0,2-3 0 0 0,23-7 0 0 0,-22 9 20 0 0,-3 2 79 0 0,2-1-16 0 0,0-1 94 0 0,2-9-100 0 0,-1 2-77 0 0,0 6 0 0 0,9-3 0 0 0,9-4 0 0 0,-19 6 0 0 0,0-2 0 0 0,2 2 0 0 0,-3-2-2 0 0,0 5 3 0 0,-1 1-1 0 0,0 0 0 0 0,0 0 0 0 0,0-1 1 0 0,0 1-1 0 0,0 0 0 0 0,0 0 0 0 0,0 0 0 0 0,1-1 1 0 0,-1 1-1 0 0,0 0 0 0 0,0 0 0 0 0,0 0 0 0 0,0-1 1 0 0,1 1-1 0 0,-1 0 0 0 0,0 0 0 0 0,0 0 0 0 0,1 0 1 0 0,-1 0-1 0 0,0-1 0 0 0,0 1 0 0 0,1 0 1 0 0,-1 0-1 0 0,0 0 0 0 0,0 0 0 0 0,1 0 0 0 0,-1 0 1 0 0,0 0-1 0 0,0 0 0 0 0,1 0 0 0 0,-1 0 0 0 0,0 0 1 0 0,0 0-1 0 0,4-1 5 0 0,0-1 23 0 0,0 0 1 0 0,-1 0-1 0 0,1-1 0 0 0,-1 1 0 0 0,2-2-28 0 0,11-7 72 0 0,-2 0-72 0 0,-14 11 2 0 0,1 0 0 0 0,-1 0-1 0 0,0 0 1 0 0,1 0 0 0 0,-1 0 0 0 0,1-1-1 0 0,-1 1 1 0 0,0 0 0 0 0,1 0 0 0 0,-1 0-1 0 0,0-1 1 0 0,1 1 0 0 0,-1 0 0 0 0,0 0-1 0 0,1-1 1 0 0,-1 1 0 0 0,0 0 0 0 0,0-1-1 0 0,1 1 1 0 0,-1 0 0 0 0,0-1 0 0 0,0 1-1 0 0,0 0 1 0 0,1-1 0 0 0,-1 1 0 0 0,0-1-1 0 0,0 1 1 0 0,0-1-2 0 0,1-2 15 0 0,-1 3-14 0 0,0 0 0 0 0,1 0 0 0 0,-1 0 0 0 0,0 0 0 0 0,0 0 0 0 0,0-1 0 0 0,0 1-1 0 0,1 0 1 0 0,-1 0 0 0 0,0 0 0 0 0,0-1 0 0 0,0 1 0 0 0,0 0 0 0 0,0 0 0 0 0,0-1 0 0 0,0 1 0 0 0,0 0-1 0 0,1 0 1 0 0,-1 0 0 0 0,0-1 0 0 0,0 1 0 0 0,0 0 0 0 0,0 0 0 0 0,0-1 0 0 0,0 1 0 0 0,0 0 0 0 0,0 0-1 0 0,-1-1 1 0 0,1 1 0 0 0,0 0 0 0 0,0 0 0 0 0,0-1 0 0 0,0 1 0 0 0,0 0 0 0 0,0 0 0 0 0,0 0 0 0 0,0-1-1 0 0,-1 1 1 0 0,1 0 0 0 0,0 0 0 0 0,0 0 0 0 0,0-1-1 0 0,0 1 0 0 0,-1 0 1 0 0,1 0-1 0 0,0 0 1 0 0,0 0-1 0 0,0 0 1 0 0,0 0-1 0 0,0 0 1 0 0,0 0-1 0 0,0 0 1 0 0,0 0-1 0 0,0 0 1 0 0,0 0-1 0 0,0-1 0 0 0,0 1 1 0 0,0 0-1 0 0,0 0 1 0 0,0 0-1 0 0,0 0 1 0 0,0 0-1 0 0,0 0 1 0 0,0 0-1 0 0,0 0 1 0 0,0 0-1 0 0,0 0 1 0 0,0-1-1 0 0,0 1 0 0 0,0 0 1 0 0,0 0-1 0 0,0 0 1 0 0,0 0-1 0 0,0 0 1 0 0,0 0-1 0 0,0 0 1 0 0,0 0-1 0 0,0 0 1 0 0,0-1-1 0 0,0 1 1 0 0,0 0-1 0 0,0 0 0 0 0,0 0 1 0 0,0 0-1 0 0,0 0 1 0 0,0 0-1 0 0,0 0 1 0 0,0 0-1 0 0,0 0 1 0 0,0 0-1 0 0,1 0 1 0 0,-1 0-1 0 0,0 0 1 0 0,0 0-1 0 0,0 0 0 0 0,0 0 1 0 0,0-1-1 0 0,0 1 1 0 0,0 0-1 0 0,0 0 0 0 0,6-6 0 0 0,-9 3 0 0 0,3 3 0 0 0,0 0 0 0 0,-1 0 0 0 0,1 0 0 0 0,0 0 0 0 0,0 0 0 0 0,0 0 0 0 0,0 0 0 0 0,0 0 0 0 0,0 0 0 0 0,0 0 0 0 0,0 0 0 0 0,0-1 0 0 0,0 1 0 0 0,-1 0 0 0 0,1 0 0 0 0,0 0 0 0 0,0 0 0 0 0,0 0 0 0 0,0 0 0 0 0,0 0 0 0 0,0 0 0 0 0,0 0 0 0 0,0 0 0 0 0,0 0 0 0 0,0 0 0 0 0,0 0 0 0 0,0 0 0 0 0,0-1 0 0 0,0 1 0 0 0,0 0 0 0 0,0 0 0 0 0,0 0 0 0 0,0 0 0 0 0,0 0 0 0 0,0 0 0 0 0,0 0 0 0 0,0 0 0 0 0,0 0 0 0 0,0 0 0 0 0,0-1 0 0 0,0 1 0 0 0,0 0 0 0 0,0 0 0 0 0,0 0 0 0 0,0 0 0 0 0,0 0 0 0 0,0 0 0 0 0,0 0 0 0 0,0 0 0 0 0,0 0 0 0 0,0 0 0 0 0,0-1 0 0 0,5-3 0 0 0,-7-2 0 0 0,2 5 0 0 0,1 0 0 0 0,-1 0 0 0 0,1 1 0 0 0,-1-1 0 0 0,1 0 0 0 0,-1 0 0 0 0,1 0 0 0 0,0 1 0 0 0,0-1 0 0 0,-1 0 0 0 0,1 1 0 0 0,0-1 0 0 0,0 1 0 0 0,0-1 0 0 0,0 1 0 0 0,0-1 0 0 0,10-8 0 0 0,-11 8 4 0 0,1 1 0 0 0,0-1 0 0 0,-1 1 0 0 0,1-1 0 0 0,0 1 0 0 0,0-1 0 0 0,-1 1 1 0 0,1-1-1 0 0,0 1 0 0 0,0 0 0 0 0,-1-1 0 0 0,1 1 0 0 0,0 0 0 0 0,0 0 0 0 0,0-1 0 0 0,1 1-4 0 0,-1 0 6 0 0,1 0 0 0 0,0-1 1 0 0,-1 1-1 0 0,1-1 1 0 0,0 1-1 0 0,-1-1 0 0 0,1 0 1 0 0,-1 0-1 0 0,1 0 0 0 0,-1 0 1 0 0,1 0-1 0 0,-1 0 1 0 0,0 0-1 0 0,1 0 0 0 0,0-2-6 0 0,-1-2 0 0 0,-1 3 0 0 0,0 1 0 0 0,0 0 0 0 0,0 0 0 0 0,1 0 0 0 0,-1 0 0 0 0,0 0 0 0 0,0 0 0 0 0,1 0 0 0 0,-1 0 0 0 0,0 0 0 0 0,1 0 0 0 0,-1 0 0 0 0,1 1 0 0 0,-1-1 0 0 0,1 0 0 0 0,0 0 0 0 0,18-23 0 0 0,7 0 124 0 0,4 6-112 0 0,-6-5-12 0 0,-24 23 0 0 0,1-1 0 0 0,-1 1 0 0 0,0 0 0 0 0,1-1 0 0 0,-1 1 0 0 0,0-1 0 0 0,1 1 0 0 0,-1 0 0 0 0,0-1 0 0 0,1 1 0 0 0,-1-1 0 0 0,0 1 0 0 0,0-1 0 0 0,1 1 0 0 0,-1-1 0 0 0,0 1 0 0 0,0-1 0 0 0,0 1 0 0 0,0-1 0 0 0,2-4 0 0 0,8-4 0 0 0,-8 8 0 0 0,1-1 0 0 0,-1 0 0 0 0,0 1 0 0 0,0-1 0 0 0,0 0 0 0 0,-1 0 0 0 0,1-1 0 0 0,-1 1 0 0 0,1 0 0 0 0,0-1 0 0 0,-1 0 0 0 0,1 1 0 0 0,-1-1 0 0 0,1 1 0 0 0,0-1 0 0 0,0 1 0 0 0,0 0 0 0 0,0 0 0 0 0,1-1 0 0 0,-1 2 0 0 0,1-1 0 0 0,-1 0 0 0 0,3-1 0 0 0,13-11 0 0 0,-13 7 0 0 0,0 1 0 0 0,0-1 0 0 0,0 0 0 0 0,-1 0 0 0 0,0 0 0 0 0,0-1 0 0 0,0-3 0 0 0,4 3 0 0 0,-7 8 0 0 0,-1 0 0 0 0,1-1 0 0 0,-1 1 0 0 0,0 0 0 0 0,1 0 0 0 0,-1-1 0 0 0,0 1 0 0 0,1 0 0 0 0,-1 0 0 0 0,0-1 0 0 0,1 1 0 0 0,-1 0 0 0 0,0-1 0 0 0,0 1 0 0 0,1-1 0 0 0,-1 1 0 0 0,0 0 0 0 0,0-1 0 0 0,0 1 0 0 0,0-1 0 0 0,1 1 0 0 0,-1 0 0 0 0,0-1 0 0 0,0 1 0 0 0,0-1 0 0 0,0 1 0 0 0,0-1 0 0 0,0 1 0 0 0,0-1 0 0 0,0 0 0 0 0,0 0 0 0 0,0-1 0 0 0,1 1 0 0 0,-1-1 0 0 0,0 1 0 0 0,1 0 0 0 0,0 0 0 0 0,-1-1 0 0 0,1 1 0 0 0,-1 0 0 0 0,1 0 0 0 0,0 0 0 0 0,0 0 0 0 0,0 0 0 0 0,0 0 0 0 0,0 0 0 0 0,0 0 0 0 0,1-1 0 0 0,21-17 0 0 0,-20 17 0 0 0,3-6 0 0 0,-6 7 0 0 0,0 0 0 0 0,1 1 0 0 0,-1-1 0 0 0,1 0 0 0 0,-1 1 0 0 0,0-1 0 0 0,1 0 0 0 0,0 1 0 0 0,-1-1 0 0 0,1 1 0 0 0,-1-1 0 0 0,1 1 0 0 0,0-1 0 0 0,-1 1 0 0 0,3-2 0 0 0,0 0 0 0 0,0 0 0 0 0,-1 0 0 0 0,0-1 0 0 0,1 1 0 0 0,-1 0 0 0 0,0-1 0 0 0,0 0 0 0 0,0 1 0 0 0,0-1 0 0 0,-1 0 0 0 0,1 1 0 0 0,-1 0 0 0 0,0 0 0 0 0,1 0 0 0 0,-1 0 0 0 0,0 0 0 0 0,0 0 0 0 0,-1 0 0 0 0,1 0 0 0 0,0 0 0 0 0,-1-1 0 0 0,1 0 0 0 0,4-7 0 0 0,-5 9 0 0 0,1 1 0 0 0,-1-1 0 0 0,1 1 0 0 0,-1-1 0 0 0,0 1 0 0 0,0-1 0 0 0,1 1 0 0 0,-1-1 0 0 0,0 0 0 0 0,0 1 0 0 0,1-1 0 0 0,-1 1 0 0 0,0-1 0 0 0,0 1 0 0 0,0-1 0 0 0,0 0 0 0 0,0 1 0 0 0,0-1 0 0 0,0 1 0 0 0,0-1 0 0 0,0 0 0 0 0,0 1 0 0 0,0-1 0 0 0,-1 0 0 0 0,1 1 0 0 0,0-1 0 0 0,0 0 0 0 0,0 0 0 0 0,0 0 0 0 0,1 1 0 0 0,-1-1 0 0 0,0 0 0 0 0,0 0 0 0 0,0 0 0 0 0,1 1 0 0 0,-1-1 0 0 0,0 0 0 0 0,1 0 0 0 0,-1 0 0 0 0,1 1 0 0 0,-1-1 0 0 0,0 0 0 0 0,1 0 0 0 0,-1 1 0 0 0,0-1 0 0 0,1 0 0 0 0,-1 0 0 0 0,0 0 0 0 0,0 0 0 0 0,0 1 0 0 0,0-1 0 0 0,0 0 0 0 0,0 0 0 0 0,0 0 0 0 0,0 0 0 0 0,0 0 0 0 0,0 0 0 0 0,0 1 0 0 0,1-1 0 0 0,-1 0 0 0 0,0 0 0 0 0,0 0 0 0 0,1 1 0 0 0,-1-1 0 0 0,0 0 0 0 0,1 1 0 0 0,-1-1 0 0 0,1 0 0 0 0,-1 1 0 0 0,1-1 0 0 0,-1 0 0 0 0,1 1 0 0 0,0-1 0 0 0,-1 1 0 0 0,1-1 0 0 0,0 1 0 0 0,-1-1 0 0 0,1 1 0 0 0,0 0 0 0 0,0-1 0 0 0,0 0 0 0 0,0 0 0 0 0,1 1 0 0 0,-1-1 0 0 0,0 0 0 0 0,0-1 0 0 0,0 1 0 0 0,0 0 0 0 0,0 0 0 0 0,0 0 0 0 0,1-2 0 0 0,8-12 0 0 0,-9 14 0 0 0,1-1 0 0 0,-1 1 0 0 0,0-1 0 0 0,1 0 0 0 0,-1 0 0 0 0,0 0 0 0 0,0 1 0 0 0,0-1 0 0 0,0-1 0 0 0,-1 2 0 0 0,1 0 0 0 0,0 0 0 0 0,-1 0 0 0 0,1 0 0 0 0,0 0 0 0 0,0 0 0 0 0,0 0 0 0 0,0 0 0 0 0,0 0 0 0 0,0 0 0 0 0,0 1 0 0 0,1-1 0 0 0,-1 0 0 0 0,1 0 0 0 0,-1-1 0 0 0,1 1 0 0 0,0 0 0 0 0,-1-1 0 0 0,0 1 0 0 0,1-1 0 0 0,0-1 0 0 0,5-12 0 0 0,-7 13 0 0 0,1 0 0 0 0,0-1 0 0 0,1 1 0 0 0,-1 0 0 0 0,0 0 0 0 0,1-1 0 0 0,-1 1 0 0 0,1 0 0 0 0,0 0 0 0 0,2-9 0 0 0,4 4 0 0 0,-7 7 0 0 0,-1-1 0 0 0,1 1 0 0 0,0-1 0 0 0,-1 1 0 0 0,1-1 0 0 0,-1 1 0 0 0,1-1 0 0 0,0 1 0 0 0,-1-1 0 0 0,1 0 0 0 0,-1 1 0 0 0,0-1 0 0 0,1 0 0 0 0,-1 1 0 0 0,0-1 0 0 0,1 0 0 0 0,-1 0 0 0 0,0 1 0 0 0,0-1 0 0 0,1 0 0 0 0,0-2 0 0 0,0 1 0 0 0,1-1 0 0 0,-1 1 0 0 0,1 0 0 0 0,-1-1 0 0 0,1 1 0 0 0,0 0 0 0 0,0 0 0 0 0,0 0 0 0 0,1 0 0 0 0,-1 1 0 0 0,0-1 0 0 0,1 0 0 0 0,-1 1 0 0 0,0 0 0 0 0,0-1 0 0 0,0 1 0 0 0,0 0 0 0 0,0-1 0 0 0,0 0 0 0 0,-1 1 0 0 0,1-1 0 0 0,0 0 0 0 0,-1 0 0 0 0,0 0 0 0 0,1-1 0 0 0,0 0 0 0 0,0-1 0 0 0,-1 1 0 0 0,1 0 0 0 0,0 0 0 0 0,0 0 0 0 0,1 1 0 0 0,-1-1 0 0 0,2-1 0 0 0,8-11 0 0 0,0 0 0 0 0,5-8 0 0 0,-13 16 0 0 0,0 1 0 0 0,0 0 0 0 0,1 0 0 0 0,0 0 0 0 0,4-2 0 0 0,9-13 0 0 0,30-46 0 0 0,-37 49 0 0 0,-3 7 1 0 0,38-54 116 0 0,-31 49-106 0 0,5-5-12 0 0,-14 13 1 0 0,-3 4 0 0 0,0-1 0 0 0,0 1 0 0 0,0-1 0 0 0,-1 1 0 0 0,1-3 0 0 0,-1 3 0 0 0,1 0 0 0 0,0 0 0 0 0,0 1 0 0 0,1-1 0 0 0,-1 1 0 0 0,1-1 0 0 0,0 1 0 0 0,-1 0 0 0 0,1 0 0 0 0,4-1 0 0 0,-4 1 0 0 0,-1 0 0 0 0,1 0 0 0 0,-1 0 0 0 0,0-1 0 0 0,0 1 0 0 0,0-1 0 0 0,0 0 0 0 0,-1 0 0 0 0,1 0 0 0 0,-1 0 0 0 0,0 0 0 0 0,1-5 0 0 0,-2 7 5 0 0,1 0 0 0 0,-1-1-1 0 0,1 1 1 0 0,-1 0 0 0 0,1 0 0 0 0,0 0-1 0 0,-1 0 1 0 0,1 0 0 0 0,1 0-5 0 0,9-11 21 0 0,0-4-27 0 0,-7 11-1 0 0,-1 0 0 0 0,1 0-1 0 0,-1 0 1 0 0,-1-1 0 0 0,1 1 0 0 0,-1-1-1 0 0,-1 0 1 0 0,1 0 7 0 0,0-1 8 0 0,0 1-1 0 0,1 0 1 0 0,0-1 0 0 0,0 2-1 0 0,1-1 1 0 0,0 0 0 0 0,1 0-8 0 0,-4 4 2 0 0,1 0 0 0 0,-2-1 0 0 0,1 1 0 0 0,0 0 1 0 0,-1-1-1 0 0,1-1-2 0 0,9-17-3 0 0,3-2 3 0 0,-2 3 0 0 0,-8 9 0 0 0,19-33 0 0 0,9-12 64 0 0,-26 47-64 0 0,0 1 0 0 0,0 0 0 0 0,1 1 0 0 0,0 0 0 0 0,0 0 0 0 0,3-2 0 0 0,4-5 0 0 0,-12 12 0 0 0,0 0 0 0 0,0 1 0 0 0,1-1 0 0 0,-1 1 0 0 0,0 0 0 0 0,4-3 0 0 0,6-5 64 0 0,-1-2 0 0 0,5-5-64 0 0,-13 14 0 0 0,0-1 0 0 0,0 1 0 0 0,0 0 0 0 0,0 0 0 0 0,1 0 0 0 0,-1 1 0 0 0,1-1 0 0 0,1 0 0 0 0,19-14 0 0 0,-13 9 0 0 0,22-18 0 0 0,-27 21 0 0 0,-1 0 0 0 0,-1 0 45 0 0,0 1 0 0 0,1-1-1 0 0,0 1 1 0 0,0 1-1 0 0,0-1 1 0 0,5-2-45 0 0,12-9 151 0 0,-19 14-108 0 0,-2 1-33 0 0,0 0 0 0 0,0 0 1 0 0,-1 0-1 0 0,1 0 1 0 0,0 0-1 0 0,0 0 0 0 0,-1 0 1 0 0,1 0-1 0 0,0-1 0 0 0,0 1 1 0 0,0 0-1 0 0,-1-1 1 0 0,1 1-1 0 0,0 0 0 0 0,-1-1 1 0 0,1 1-1 0 0,0-1 1 0 0,-1 1-1 0 0,1-1-10 0 0,4-2 205 0 0,8-3-183 0 0,1-1-182 0 0,-5 4 144 0 0,-4 0 24 0 0,1 1 1 0 0,-1 0-1 0 0,1 0 1 0 0,0 0 0 0 0,0 1-1 0 0,-1 0 1 0 0,1 0-1 0 0,0 0 1 0 0,1 1-9 0 0,1 0 43 0 0,3 0-32 0 0,-2 1 8 0 0,-3 1 15 0 0,20 2 159 0 0,-25-3-112 0 0,5-1-1 0 0,46 13-80 0 0,-43-11 0 0 0,-1 1 0 0 0,0 0 0 0 0,0 0 0 0 0,6 4 0 0 0,22 5 0 0 0,-4-4 0 0 0,-25-6 0 0 0,9 3 0 0 0,-11-1 0 0 0,-1-1 0 0 0,-3-2 0 0 0,1 0 0 0 0,-1 0 0 0 0,0 0-1 0 0,1 0 1 0 0,-1 0 0 0 0,1 0 0 0 0,-1 0 0 0 0,1 0 0 0 0,-1-1-1 0 0,1 1 1 0 0,0-1 0 0 0,-1 1 0 0 0,1-1 0 0 0,0 0 0 0 0,-1 1 0 0 0,1-1 1 0 0,0 0 0 0 0,0 1 0 0 0,0-1 0 0 0,0 1 0 0 0,0-1 0 0 0,-1 1 0 0 0,1 0 0 0 0,0 0 0 0 0,0 0 0 0 0,-1 0 0 0 0,1 0 0 0 0,-1 0 0 0 0,2 1-1 0 0,21 10 53 0 0,-13-7-53 0 0,-5-3 0 0 0,11 5 0 0 0,36 27 0 0 0,-32-18 0 0 0,16 9 0 0 0,-27-19 0 0 0,-1 0 0 0 0,0 0 0 0 0,2 3 0 0 0,22 23 64 0 0,-7-8-64 0 0,26 16 0 0 0,-36-30 0 0 0,-11-7 0 0 0,-1-1 0 0 0,1 1 0 0 0,-1 1 0 0 0,3 2 0 0 0,4-1 0 0 0,-8-4 0 0 0,-3-1 0 0 0,1 0 0 0 0,-1 0 0 0 0,1 0 0 0 0,-1 0 0 0 0,1 1 0 0 0,-1-1 0 0 0,1 0 0 0 0,-1 0 0 0 0,0 0 0 0 0,1 0 0 0 0,-1 1 0 0 0,1-1 0 0 0,-1 0 0 0 0,0 0 0 0 0,1 1 0 0 0,-1-1 0 0 0,0 0 0 0 0,1 1 0 0 0,-1-1 0 0 0,0 0 0 0 0,0 1 0 0 0,1-1 0 0 0,-1 0 0 0 0,0 1 0 0 0,0-1 0 0 0,1 1 0 0 0,-1-1 0 0 0,0 0 0 0 0,0 1 0 0 0,0-1 0 0 0,0 1 0 0 0,0-1 0 0 0,0 2 0 0 0,17 16 0 0 0,-7-9 0 0 0,-1 0 0 0 0,2-1 0 0 0,5 4 0 0 0,6 4 0 0 0,-7-4 0 0 0,2 3 0 0 0,30 29 0 0 0,-10-18 0 0 0,-33-23 0 0 0,0 0 0 0 0,-1-1 0 0 0,1 0 0 0 0,0 0 0 0 0,3 1 0 0 0,11 7 0 0 0,-16-8 0 0 0,1 0 0 0 0,-1 0 0 0 0,0 0 0 0 0,0-1 0 0 0,1 1 0 0 0,-1-1 0 0 0,1 0 0 0 0,1 1 0 0 0,0 0 0 0 0,2 0 0 0 0,0 1 0 0 0,4 6 0 0 0,5 0 0 0 0,-6-4 0 0 0,-6-3 0 0 0,-1-1 0 0 0,0 1 0 0 0,1-1 0 0 0,0 1 0 0 0,-1-1 0 0 0,1 0 0 0 0,1 0 0 0 0,43 22 0 0 0,-42-18 0 0 0,18 8 0 0 0,4 1 0 0 0,-3 3 0 0 0,2 0 0 0 0,-7-7 0 0 0,-9-5 0 0 0,0 0 0 0 0,-1 1 0 0 0,4 3 0 0 0,-10-7 0 0 0,-1-1 0 0 0,0 1 0 0 0,0-1 0 0 0,0 1 0 0 0,1-1 0 0 0,-1 0 0 0 0,1 0 0 0 0,-1 0 0 0 0,1-1 0 0 0,1 1 0 0 0,7 3 0 0 0,-4-1 0 0 0,6 3 0 0 0,-9-4 0 0 0,1-1 0 0 0,10 7 0 0 0,-13-7 0 0 0,0 0 0 0 0,0 0 0 0 0,1 0 0 0 0,-1-1 0 0 0,0 1 0 0 0,1 0 0 0 0,-1-1 0 0 0,1 0 0 0 0,8 3 0 0 0,6 4 0 0 0,1 1 0 0 0,-16-6 0 0 0,0-1 0 0 0,1 1 0 0 0,-1-1 0 0 0,1 0 0 0 0,-1 0 0 0 0,1 0 0 0 0,0 0 0 0 0,4 1 8 0 0,0 0 0 0 0,0 0 0 0 0,0 1 0 0 0,4 3-8 0 0,-4-3 8 0 0,-1 1 0 0 0,1-1 0 0 0,0-1 0 0 0,7 2-8 0 0,-8-3 0 0 0,-4-1 0 0 0,0 0 0 0 0,0 0 0 0 0,0 0 0 0 0,0 1 0 0 0,-1-1 0 0 0,1 1 0 0 0,0-1 0 0 0,0 1 0 0 0,1 1 0 0 0,1-2 0 0 0,0 1 0 0 0,11 6 0 0 0,9 3 0 0 0,-18-7 0 0 0,5 4 0 0 0,13 6 0 0 0,-22-11 0 0 0,14 4 0 0 0,-2 1 0 0 0,-8-5 0 0 0,0 0 0 0 0,2 1 11 0 0,-1 1 32 0 0,1-1-33 0 0,2-1-14 0 0,-7-2 10 0 0,9 4 46 0 0,-10-2-40 0 0,2-1-4 0 0,-1 1 0 0 0,1-1-1 0 0,0 1 1 0 0,0-1 0 0 0,-1 0 0 0 0,1 0-1 0 0,0-1 1 0 0,3 1-8 0 0,12 1 0 0 0,-13-2 18 0 0,-5 0-15 0 0,1 0 1 0 0,-1 0-1 0 0,0 0 1 0 0,1 0 0 0 0,-1 0-1 0 0,1 0 1 0 0,-1 0-1 0 0,0 0 1 0 0,1 1-1 0 0,-1-1 1 0 0,1 1 0 0 0,-1-1-1 0 0,1 1-3 0 0,44 4 75 0 0,-39-4-32 0 0,-4-1-41 0 0,15 3 6 0 0,-4-3-8 0 0,33 0 64 0 0,-9-4-140 0 0,-33 5 103 0 0,19-7 86 0 0,14 2-113 0 0,-30 3 0 0 0,-2-1 0 0 0,1-1 0 0 0,1 0 0 0 0,0-1 0 0 0,-8 3 0 0 0,2-1 0 0 0,23-6 0 0 0,-6 3 0 0 0,15-8 0 0 0,-28 11 0 0 0,0 1 0 0 0,0-2 0 0 0,2 1 0 0 0,-8 2 0 0 0,10-5 0 0 0,-5 4 0 0 0,12-4 0 0 0,-13 2 0 0 0,14-9 0 0 0,14-9 0 0 0,-27 18 0 0 0,-3 2 0 0 0,0-1 0 0 0,1 1 0 0 0,-1-1 0 0 0,0 0 0 0 0,0 0 0 0 0,0 0 0 0 0,0 0 0 0 0,-1 0 0 0 0,1 0 0 0 0,16-19 0 0 0,-11 14 0 0 0,0 0 0 0 0,-1 1 0 0 0,1-1 0 0 0,-2-1 0 0 0,2-1 0 0 0,-5 6 0 0 0,6-8-22 0 0,0 0 1 0 0,1 1 0 0 0,8-8 21 0 0,-11 12 0 0 0,2-1 0 0 0,0-1 0 0 0,-1-1 0 0 0,0 1 0 0 0,1-2 0 0 0,-3 2 0 0 0,1 1 0 0 0,0 1 0 0 0,5-6 0 0 0,4-2 0 0 0,-6 6 0 0 0,-7 6 0 0 0,1 0 0 0 0,-1-1 0 0 0,0 1 0 0 0,0 0 0 0 0,0-1 0 0 0,0 0 0 0 0,1-1 0 0 0,3-10 0 0 0,-5 12 0 0 0,-1 0 0 0 0,1 0 0 0 0,0 1 0 0 0,-1-1 0 0 0,1 0 0 0 0,0 1 0 0 0,0-1 0 0 0,0 1 0 0 0,0-1 0 0 0,0 1 0 0 0,1-1 0 0 0,3-3 0 0 0,-1 0 0 0 0,1 0 0 0 0,-1 0 0 0 0,-1-1 0 0 0,1 1 0 0 0,-1-1 0 0 0,1-1 0 0 0,1 0 0 0 0,-1 1 0 0 0,1 0 0 0 0,0 0 0 0 0,0 0 0 0 0,6-5 0 0 0,-7 7 0 0 0,-1 1 0 0 0,1-1 0 0 0,-1-1 0 0 0,0 1 0 0 0,1-3 0 0 0,8-11 0 0 0,-7 13 0 0 0,7-10 0 0 0,0-1 0 0 0,-1 0 0 0 0,8-15 0 0 0,10-13 0 0 0,-2 0 0 0 0,-19 27 0 0 0,1 0 0 0 0,1 0 0 0 0,1 1 0 0 0,11-13 0 0 0,-18 23 0 0 0,9-12 0 0 0,-1 0 0 0 0,-1-1 0 0 0,3-6 0 0 0,-11 19 0 0 0,0 1 0 0 0,1 0 0 0 0,-1 0 0 0 0,3-1 0 0 0,7-12 0 0 0,-6 10-23 0 0,0 1 0 0 0,0-1 0 0 0,1 1 0 0 0,6-4 23 0 0,-13 11 0 0 0,3-4-6 0 0,1-1 1 0 0,-1 1-1 0 0,0-1 0 0 0,0 0 0 0 0,-1 0 0 0 0,1 0 0 0 0,2-5 6 0 0,-4 5-2 0 0,1 1-1 0 0,0-1 0 0 0,0 1 0 0 0,0 0 1 0 0,0 0-1 0 0,1 0 0 0 0,2-2 3 0 0,4-4 22 0 0,0 0-1 0 0,-2 0 0 0 0,2-1-21 0 0,19-29 0 0 0,-20 27 0 0 0,0 1 0 0 0,0-1 0 0 0,1 2 0 0 0,1 0 0 0 0,0 0 0 0 0,0 1 0 0 0,8-5 0 0 0,25-24-64 0 0,0 0 64 0 0,-42 37 0 0 0,0 0 0 0 0,0 0 0 0 0,0 0 0 0 0,0 0 0 0 0,0-1 0 0 0,0 1 0 0 0,0-2 0 0 0,11-11 0 0 0,37-32 0 0 0,-49 46 0 0 0,1-1 0 0 0,-1 1 0 0 0,1-1 0 0 0,-1 1 0 0 0,1 0 0 0 0,0 0 0 0 0,-1 0 0 0 0,1 0 0 0 0,1 0 0 0 0,6-6 0 0 0,6-14-2 0 0,-13 17 4 0 0,0 0 0 0 0,1 0 0 0 0,0 1 0 0 0,-1-1 1 0 0,1 1-1 0 0,2-2-2 0 0,-1 1 0 0 0,-1 0-1 0 0,1 1 1 0 0,-1-1-1 0 0,0-1 1 0 0,2-2 0 0 0,6-10-9 0 0,16-13 23 0 0,-17 19 6 0 0,0 1 0 0 0,7-13-20 0 0,22-23 10 0 0,-20 21-10 0 0,-14 18 0 0 0,0 1 0 0 0,0-1 0 0 0,-1 0 0 0 0,1 0 0 0 0,1-5 0 0 0,4-2 0 0 0,-8 12 0 0 0,-1 0 0 0 0,1 0 0 0 0,-1 1 0 0 0,1-1 0 0 0,-1 0 0 0 0,0 0 0 0 0,0 0 0 0 0,0 0 0 0 0,0-1 0 0 0,3-7 0 0 0,0 1 0 0 0,0-1 0 0 0,6-8 0 0 0,-5 10 0 0 0,27-43-64 0 0,-22 36 64 0 0,-1 0 0 0 0,0 0 0 0 0,1-5 0 0 0,3-1 0 0 0,-11 18 0 0 0,1 0 0 0 0,-1-1 0 0 0,0 1 0 0 0,0 0 0 0 0,-1-1 0 0 0,1 1 0 0 0,-2 1 0 0 0,0 1 0 0 0,1 0 0 0 0,-1 0 0 0 0,1-1 0 0 0,0 1 0 0 0,-1 0 0 0 0,1 0 0 0 0,0 0 0 0 0,-1 0 0 0 0,1 0 0 0 0,0 0 0 0 0,1-1 0 0 0,0-1 0 0 0,6-7 0 0 0,-1 0 0 0 0,1 1 0 0 0,2-1 0 0 0,39-48 0 0 0,-25 32 0 0 0,1-3 0 0 0,-9 10 0 0 0,10-3 64 0 0,15-9 0 0 0,-14 0-64 0 0,-4 2 0 0 0,-16 21 0 0 0,0 1 0 0 0,1 0 0 0 0,0 0 0 0 0,6-4 0 0 0,-9 7-10 0 0,9-7 5 0 0,-13 10 7 0 0,1 0-1 0 0,-1 0 0 0 0,1 0 0 0 0,-1 0 1 0 0,0 0-1 0 0,0 0 0 0 0,1 0 0 0 0,-1-1 1 0 0,0 1-1 0 0,0 0 0 0 0,0-1 0 0 0,0 0-1 0 0,-1 0 0 0 0,8-3 0 0 0,-4 3-10 0 0,1 1-33 0 0,-1-2 32 0 0,1 1 11 0 0,1-1 0 0 0,0 2 0 0 0,-2-2 0 0 0,3 0 0 0 0,-1 2 12 0 0,-2-1 50 0 0,2 2 3 0 0,-1 0-52 0 0,1 2-13 0 0,0-2 0 0 0,0 0 0 0 0,6 2 0 0 0,11 2 0 0 0,-15-2 0 0 0,0-1 0 0 0,-1 2 0 0 0,1-1 0 0 0,-1 1 0 0 0,2 1 0 0 0,11 6-4 0 0,-6-1 62 0 0,-10-5-37 0 0,0 0 22 0 0,4 3-56 0 0,2 0 1 0 0,-1 0-1 0 0,2-1 13 0 0,17 13-40 0 0,-13-12 26 0 0,-12-7 5 0 0,0 1 1 0 0,0 0 0 0 0,0 0 0 0 0,0 1-1 0 0,0-1 1 0 0,2 2 8 0 0,27 20-74 0 0,-22-16 77 0 0,0 0 1 0 0,-1 1-1 0 0,7 7-3 0 0,14 13 0 0 0,-1-7 0 0 0,-28-19 0 0 0,15 7 0 0 0,-14-9 0 0 0,11 10 0 0 0,2-2-35 0 0,7 3 6 0 0,10 5 29 0 0,0-1 54 0 0,-25-12-46 0 0,22 14-6 0 0,-23-12-2 0 0,-5-4-3 0 0,0 0 0 0 0,1 0 1 0 0,-1 0-1 0 0,1 0 0 0 0,-1 0 0 0 0,1 0 0 0 0,0 0 0 0 0,-1 0 0 0 0,1-1 3 0 0,7 4-27 0 0,37 18 80 0 0,-7-2-53 0 0,-10-7 0 0 0,14 13 0 0 0,-18-13 0 0 0,35 24-80 0 0,-41-23 60 0 0,-16-12 21 0 0,-1 0-1 0 0,1 0 1 0 0,-1 0-1 0 0,1-1 1 0 0,-1 1 0 0 0,1-1-1 0 0,2 2 0 0 0,0-1 0 0 0,0 1 0 0 0,-1 0 0 0 0,1 0 0 0 0,-1 0 0 0 0,3 2 0 0 0,8 6 0 0 0,-11-9 0 0 0,-3-2 0 0 0,1 1 0 0 0,-1-1 0 0 0,0 1 0 0 0,0 0 0 0 0,1-1 0 0 0,-1 1 0 0 0,0 0 0 0 0,0-1 0 0 0,0 1 0 0 0,0 0 0 0 0,0 0 0 0 0,0 1 0 0 0,5 2 0 0 0,0-1 0 0 0,0 1 0 0 0,1-1 0 0 0,-1 0 0 0 0,1 0 0 0 0,0-1 0 0 0,0 0 0 0 0,0 0 0 0 0,-3-1 0 0 0,0 1 0 0 0,-1-1 0 0 0,1 1 0 0 0,0 0 0 0 0,-1 0 0 0 0,2 1 0 0 0,14 7 0 0 0,14 8 64 0 0,-32-18-64 0 0,0 1 0 0 0,0-1 0 0 0,1 0 0 0 0,-1 1 0 0 0,0-1 0 0 0,0 1 0 0 0,0 0 0 0 0,1-1 0 0 0,-1 1 0 0 0,0 0 0 0 0,0 0 0 0 0,0 1 0 0 0,5 1 0 0 0,-5-2 0 0 0,1-1 0 0 0,-1 1 0 0 0,1 0 0 0 0,-1 0 0 0 0,0-1 0 0 0,1 1 0 0 0,-1 0 0 0 0,0 0 0 0 0,0 0 0 0 0,0 0 0 0 0,1 1 0 0 0,-1-1 0 0 0,0 0 0 0 0,0-1 0 0 0,-1 1 0 0 0,1 0 0 0 0,0-1 0 0 0,0 1 0 0 0,0 0 0 0 0,0-1 0 0 0,0 1 0 0 0,0-1 0 0 0,0 0 0 0 0,0 1 0 0 0,0-1 0 0 0,1 0 0 0 0,-1 0 0 0 0,33 16 0 0 0,-9-1 0 0 0,36 22 0 0 0,-32-16-10 0 0,-27-20 6 0 0,-1-1 0 0 0,1 1 0 0 0,-1 0 0 0 0,1 0 1 0 0,-1-1-1 0 0,0 1 0 0 0,0 0 0 0 0,1 1 0 0 0,-1-1 1 0 0,0 0 3 0 0,7 4-16 0 0,-3-2 16 0 0,0 0 0 0 0,0 0 0 0 0,0 0 0 0 0,2 2 0 0 0,16 10 0 0 0,-7-8 0 0 0,-5 1 0 0 0,14 8 10 0 0,-1 0 34 0 0,27 12-44 0 0,-40-20-47 0 0,1 0 104 0 0,35 16-57 0 0,-17-9 27 0 0,-16-7 10 0 0,16 8-37 0 0,-21-11 0 0 0,0 0 0 0 0,0 0 0 0 0,4 0 0 0 0,-10-3 0 0 0,1 0 0 0 0,0 0 0 0 0,-1 0 0 0 0,1 0 0 0 0,-1 0 0 0 0,2 2 0 0 0,-2-2 0 0 0,-1 0 0 0 0,1 1 0 0 0,1-2 0 0 0,-1 1 0 0 0,0 0 0 0 0,0-1 0 0 0,2 1 0 0 0,0 0-3 0 0,0 1 0 0 0,0-1 1 0 0,-1 1-1 0 0,1 0 0 0 0,-1 0 0 0 0,0 0 0 0 0,0 0 0 0 0,1 1 3 0 0,19 15-41 0 0,47 28 41 0 0,-40-26 54 0 0,-18-14-54 0 0,-1 1 0 0 0,0 0 0 0 0,8 8 0 0 0,-5-6 11 0 0,-1-2-12 0 0,15 13 1 0 0,-16-11 0 0 0,1 0 0 0 0,11 5 0 0 0,-19-9 0 0 0,-4-4 0 0 0,0 0 0 0 0,0 0 0 0 0,0 0 0 0 0,0 0 0 0 0,1-1 0 0 0,-1 1 0 0 0,1-1 0 0 0,-1 1 0 0 0,1-1 0 0 0,1 1 0 0 0,2 0 0 0 0,0 3 0 0 0,0-2 0 0 0,-3-1 0 0 0,-3-2 0 0 0,0 0 0 0 0,1 1 0 0 0,-1-1 0 0 0,1 0 0 0 0,-1 0 0 0 0,1 0 0 0 0,-1 1 0 0 0,0-1 0 0 0,1 0 0 0 0,-1 0 0 0 0,1 0 0 0 0,-1 0 0 0 0,1 0 0 0 0,-1 0 0 0 0,1 0 0 0 0,-1 0 0 0 0,1 0 0 0 0,-1 0 0 0 0,1 0 0 0 0,-1 0 0 0 0,1 0 0 0 0,-1 0 0 0 0,7-2 0 0 0,-3 2 0 0 0,4-3 0 0 0,1-1 0 0 0,-4 1 0 0 0,-1 1 0 0 0,13-8 0 0 0,-15 8 0 0 0,11-4-72 0 0,-3 3 72 0 0,-9 4 0 0 0,4-4 0 0 0,8-5 0 0 0,25-16 0 0 0,41-13 0 0 0,-32 15 64 0 0,-28 13-10 0 0,38-23-44 0 0,-38 20-10 0 0,-16 9 0 0 0,-1 1 0 0 0,1 0 0 0 0,0 0 0 0 0,1 1 0 0 0,-1-1 0 0 0,0 1 0 0 0,0-1 0 0 0,1 1 0 0 0,0 0 6 0 0,0-1 0 0 0,0 0 0 0 0,0 0-1 0 0,-1 0 1 0 0,1-1 0 0 0,1-1-6 0 0,20-11 29 0 0,-22 13-29 0 0,1 0 0 0 0,-1 0 0 0 0,1 0 0 0 0,-1-1 0 0 0,0 0 0 0 0,0 1 0 0 0,0-1 0 0 0,2-3 0 0 0,14-11 0 0 0,-5 7 0 0 0,-7 5 0 0 0,0 0 0 0 0,0 0 0 0 0,-1 0 0 0 0,3-4 0 0 0,-7 8 0 0 0,0-1 0 0 0,0 1 0 0 0,0-1 0 0 0,0 1 0 0 0,0 0 0 0 0,0-1 0 0 0,1 1 0 0 0,1 0 0 0 0,-2 0 0 0 0,1-1 0 0 0,0 1 0 0 0,0 0 0 0 0,-1-1 0 0 0,1 0 0 0 0,1-1 0 0 0,2-2 0 0 0,0 1 0 0 0,1-1 0 0 0,-1 1 0 0 0,3 0 0 0 0,24-17 0 0 0,0-5 0 0 0,19-16 0 0 0,37-34 0 0 0,-37 28 64 0 0,-41 38-64 0 0,-9 9 0 0 0,0 0 0 0 0,-1-1 0 0 0,1 1 0 0 0,-1 0 0 0 0,0-1 0 0 0,1 1 0 0 0,-1-1 0 0 0,0 1 0 0 0,1-2 0 0 0,5-7-13 0 0,0 0-1 0 0,1 1 0 0 0,-1 0 1 0 0,4-1 13 0 0,20-26-34 0 0,-17 19 34 0 0,0 0 0 0 0,1 1 0 0 0,3-1 0 0 0,9-15 0 0 0,-7 9 0 0 0,4 1 0 0 0,-16 16 0 0 0,-1-1 0 0 0,0 0 0 0 0,3-3 0 0 0,-7 7 9 0 0,0 0 0 0 0,0 0 0 0 0,0 0 1 0 0,0 1-1 0 0,4-3-9 0 0,-3 3 12 0 0,0-1 0 0 0,-1 0 0 0 0,1 0 0 0 0,0 0 0 0 0,-1 0 0 0 0,2-3-12 0 0,2-2-15 0 0,0 1 0 0 0,0 0 0 0 0,5-3 15 0 0,-4 3 26 0 0,0 0 1 0 0,0-1-1 0 0,4-5-26 0 0,22-16 0 0 0,-27 22 0 0 0,1 0 1 0 0,0 1-1 0 0,0-1 0 0 0,3-1 0 0 0,-2 2-3 0 0,-1 0 0 0 0,0 0 0 0 0,-1-1 1 0 0,4-3 2 0 0,6-9-57 0 0,-9 10 58 0 0,0 1 1 0 0,6-11-2 0 0,-10 15 0 0 0,-1 1 0 0 0,0-1 0 0 0,1 1 0 0 0,0-1 0 0 0,0 1 0 0 0,0 0 0 0 0,2-1 0 0 0,21-17 0 0 0,-8 2 0 0 0,0 2 0 0 0,11-7 0 0 0,2-2 0 0 0,-16 16 0 0 0,-15 9 0 0 0,1 1 0 0 0,0-1 0 0 0,-1 0 0 0 0,1 0 0 0 0,-1 0 0 0 0,1-1 0 0 0,-1 1 0 0 0,0 0 0 0 0,1 0 0 0 0,-1-1 0 0 0,0 1 0 0 0,0-1 0 0 0,0 1 0 0 0,0-1 0 0 0,0 1 0 0 0,0-1 0 0 0,1-1 0 0 0,-1 1-1 0 0,1-1 1 0 0,0 1-1 0 0,0 0 1 0 0,0 0-1 0 0,0 0 1 0 0,0 0-1 0 0,1 0 1 0 0,-1 0 0 0 0,15-13 58 0 0,19-19-48 0 0,-2 3-10 0 0,-31 28 0 0 0,0 0 0 0 0,-1 1 0 0 0,1-1 0 0 0,0 1 0 0 0,0 0 0 0 0,1-1 0 0 0,17-13 0 0 0,-3 2 0 0 0,-15 12 0 0 0,0 0 0 0 0,0 0 0 0 0,-1-1 0 0 0,1 1 0 0 0,0-1 0 0 0,0 0 0 0 0,27-20 0 0 0,-1-4-88 0 0,-21 20 111 0 0,-7 6-20 0 0,0 1 1 0 0,0-1-1 0 0,-1 0 1 0 0,1 1-1 0 0,0-1 1 0 0,0 0-1 0 0,-1 0 0 0 0,1 0 1 0 0,0 0-1 0 0,-1 1 1 0 0,1-1-1 0 0,0-1-3 0 0,-1 1-2 0 0,1 0 0 0 0,-1 1-1 0 0,1-1 1 0 0,-1 0 0 0 0,1 1 0 0 0,-1-1-1 0 0,1 0 1 0 0,0 1 0 0 0,-1-1 0 0 0,1 1-1 0 0,0-1 1 0 0,0 1 0 0 0,0-1 0 0 0,-1 1-1 0 0,1 0 1 0 0,0-1 2 0 0,10-6-28 0 0,-7 3 31 0 0,0 0 0 0 0,0 0 0 0 0,1 1 0 0 0,-1-1 0 0 0,1 1 0 0 0,-1 0 0 0 0,1 1 0 0 0,1-1-3 0 0,15-10-9 0 0,0-5 58 0 0,-17 15-49 0 0,-3 3 0 0 0,0 0 0 0 0,-1-1 0 0 0,1 1 0 0 0,-1 0 0 0 0,1-1 0 0 0,-1 1 0 0 0,1 0 0 0 0,-1-1 0 0 0,1 1 0 0 0,-1-1 0 0 0,0 1 0 0 0,1-1 0 0 0,-1 1 0 0 0,1-1 0 0 0,-1 1 0 0 0,0-1 0 0 0,0 1 0 0 0,1-1 0 0 0,-1 1 0 0 0,0-1 0 0 0,0 0 0 0 0,0 1 0 0 0,0-1 0 0 0,0 1 0 0 0,0-1 0 0 0,0 1 0 0 0,0 0 0 0 0,1-1 0 0 0,-1 1 0 0 0,0-1 0 0 0,0 1 0 0 0,0-1 0 0 0,0 1 0 0 0,1 0 0 0 0,-1-1 0 0 0,0 1 0 0 0,0-1 0 0 0,1 1 0 0 0,-1 0 0 0 0,0-1 0 0 0,1 1 0 0 0,-1 0 0 0 0,1-1 0 0 0,-1 1 0 0 0,0 0 0 0 0,0 0 0 0 0,1 0 0 0 0,-1-1 0 0 0,0 1 0 0 0,0 0 0 0 0,1 0 0 0 0,-1-1 0 0 0,0 1 0 0 0,0 0 0 0 0,0-1 0 0 0,0 1 0 0 0,1 0 0 0 0,-1 0 0 0 0,0-1 0 0 0,0 1 0 0 0,0 0 0 0 0,0-1 0 0 0,0 1 0 0 0,0 0 0 0 0,0-1 0 0 0,0 1 0 0 0,0 0 0 0 0,0-1 0 0 0,0 1 0 0 0,0 0 0 0 0,0-1 0 0 0,0 1 0 0 0,0 0 0 0 0,0 0 0 0 0,0-1 0 0 0,-1 1 0 0 0,1 0 0 0 0,0-1 0 0 0,0 1 0 0 0,0 0 0 0 0,0 0 0 0 0,0 0 0 0 0,0 0 0 0 0,0 0 0 0 0,0 0 0 0 0,0 0 0 0 0,0 0 0 0 0,0 0 0 0 0,-1-1 0 0 0,1 1 0 0 0,0 0 0 0 0,0 0 0 0 0,0 0 0 0 0,0 0 0 0 0,0 0 0 0 0,0 0 0 0 0,0 0 0 0 0,0-1 0 0 0,0 1 0 0 0,0 0 0 0 0,0 0 0 0 0,0 0 0 0 0,0 0 0 0 0,0 0 0 0 0,0 0 0 0 0,0-1 0 0 0,0 1 0 0 0,1 0 0 0 0,-1 0 0 0 0,0 0 0 0 0,0 0 0 0 0,0 0 0 0 0,0 0 0 0 0,0 0 0 0 0,0 0 0 0 0,0 0 0 0 0,0-1 0 0 0,0 1 0 0 0,0 0 0 0 0,0 0 0 0 0,1 0 0 0 0,-1 0 0 0 0,0 0 0 0 0,0 0 0 0 0,0 0 0 0 0,0 0 0 0 0,10-8 0 0 0,2-6 0 0 0,-9 9 0 0 0,1 0 0 0 0,0 1 0 0 0,1-1 0 0 0,2-1 0 0 0,11-10 0 0 0,-14 11 0 0 0,-5-1 0 0 0,2 2 0 0 0,-3 0 0 0 0,4 0 0 0 0,2-1 0 0 0,-3 3 0 0 0,-1 1 0 0 0,1 0 0 0 0,0 0 0 0 0,0 0 0 0 0,0 0 0 0 0,0 1 0 0 0,0-1 0 0 0,0 0 0 0 0,0 0 0 0 0,0 0 0 0 0,0 1 0 0 0,0-1 0 0 0,0 1 0 0 0,1-1 0 0 0,-1 1 0 0 0,0-1 0 0 0,1 1 0 0 0,8-4 0 0 0,-10 4 0 0 0,1 0 0 0 0,-1-1 0 0 0,0 1 0 0 0,0 0 0 0 0,1 0 0 0 0,-1 0 0 0 0,0 0 0 0 0,0-1 0 0 0,0 1 0 0 0,1 0 0 0 0,-1 0 0 0 0,0-1 0 0 0,0 1 0 0 0,0 0 0 0 0,0 0 0 0 0,0-1 0 0 0,1 1 0 0 0,-1 0 0 0 0,0 0 0 0 0,0-1 0 0 0,0 1 0 0 0,0 0 0 0 0,0-1 0 0 0,0 1 0 0 0,0 0 0 0 0,0 0 0 0 0,0-1 0 0 0,0 1 0 0 0,0 0 0 0 0,0 0 0 0 0,0-1 0 0 0,0 1 0 0 0,0 0 0 0 0,-1-1 0 0 0,1 1 0 0 0,0 0 0 0 0,0 0 0 0 0,0-1 0 0 0,0-2 0 0 0,2-1 0 0 0,-4 0 0 0 0,6 1 0 0 0,3 0 0 0 0,-1-2 0 0 0,-11-2 0 0 0,2 4 0 0 0,-3 1-10 0 0,6 2 9 0 0,0 0 0 0 0,0 0 1 0 0,0 0-1 0 0,0 0 1 0 0,0 0-1 0 0,0 0 1 0 0,-1 0-1 0 0,1 0 1 0 0,0 0-1 0 0,0 0 1 0 0,0 0-1 0 0,0 0 1 0 0,0 0-1 0 0,0 0 1 0 0,0 0-1 0 0,-1 0 1 0 0,1 0-1 0 0,0 0 1 0 0,0 0-1 0 0,0 0 1 0 0,0 0-1 0 0,0 0 1 0 0,0 0-1 0 0,0 0 1 0 0,-1 0-1 0 0,1 0 1 0 0,0-1-1 0 0,0 1 1 0 0,0 0-1 0 0,0 0 1 0 0,0 0-1 0 0,0 0 1 0 0,0 0-1 0 0,0 0 1 0 0,0 0-1 0 0,0 0 1 0 0,0 0-1 0 0,-1-1 1 0 0,1 1-1 0 0,0 0 1 0 0,0 0-1 0 0,0 0 1 0 0,0 0-1 0 0,0 0 1 0 0,0 0-1 0 0,0 0 1 0 0,0-1-1 0 0,0 1 1 0 0,0 0-1 0 0,0 0 1 0 0,0 0-1 0 0,0 0 1 0 0,0 0-1 0 0,0 0 1 0 0,-1-3-18 0 0,-14-3 10 0 0,-12-1-12 0 0,-7 0-24 0 0,13 4 44 0 0,12 1 0 0 0,1 1 0 0 0,0 0 0 0 0,0 0 0 0 0,-1 1 0 0 0,1 0 0 0 0,-1 1 0 0 0,1 0 0 0 0,0 0 0 0 0,0 1 0 0 0,-3 0 0 0 0,-33 7 0 0 0,35-6 0 0 0,0-1 0 0 0,0 1 0 0 0,-7-1 0 0 0,-11 3 0 0 0,19-3 0 0 0,29-5-188 0 0,-10 0 121 0 0,-1 0 0 0 0,1 1 0 0 0,-1 1 0 0 0,1 0 0 0 0,0 0 0 0 0,-1 1 0 0 0,1 0 0 0 0,0 1 0 0 0,0 0 0 0 0,7 2 67 0 0,25 3-134 0 0,-39-6 134 0 0,-1 0 0 0 0,1 0 0 0 0,-1 0 0 0 0,1 1 0 0 0,-1 0 0 0 0,1 0 0 0 0,1 0 0 0 0,19 6 0 0 0,-4-1 0 0 0,-14-2-71 0 0,-7-2-75 0 0,1-1 23 0 0,1-1 95 0 0,4 6-36 0 0,-1-1 12 0 0,-2-3 64 0 0,-1 0-1 0 0,0 0 1 0 0,1 0 0 0 0,0-1-1 0 0,-1 1 1 0 0,1-1 0 0 0,0 1-1 0 0,0-1 1 0 0,-1 0-1 0 0,1 1 1 0 0,0-1 0 0 0,1 0-1 0 0,-1 0 1 0 0,0 0-12 0 0,-1-1 33 0 0,0 0 97 0 0,6 5-249 0 0,-6-4 130 0 0,-1 0-21 0 0,0-1 0 0 0,1 0 1 0 0,-1 1-1 0 0,0-1 0 0 0,0 1 1 0 0,0-1-1 0 0,1 1 0 0 0,-1-1 1 0 0,0 0-1 0 0,0 1 0 0 0,0-1 1 0 0,0 1-1 0 0,0-1 0 0 0,0 1 0 0 0,0-1 1 0 0,0 1-1 0 0,0-1 0 0 0,0 1 1 0 0,0-1-1 0 0,0 1 0 0 0,-1-1 1 0 0,1 0-1 0 0,0 1 0 0 0,0-1 1 0 0,0 1-1 0 0,-1-1 0 0 0,1 1 10 0 0,1 1 12 0 0,0-2 56 0 0,-1 0 46 0 0,0 0 12 0 0,0 0-30 0 0,0 0-134 0 0,0 0-61 0 0,0 0-12 0 0,9 6 403 0 0,-5-1-272 0 0,-4 3-20 0 0,-2-4 0 0 0,2-4 0 0 0,1 22 0 0 0,1-9 0 0 0,-1-11 0 0 0,-1 0 0 0 0,1 0 0 0 0,-1 0 0 0 0,1 0 0 0 0,-1 0 0 0 0,0 0 0 0 0,0-1 0 0 0,0 1 0 0 0,0 2 0 0 0,-1-1 5 0 0,1-1 1 0 0,0 1-1 0 0,0-1 0 0 0,1 1 0 0 0,-1-1 1 0 0,0 1-1 0 0,1 1-5 0 0,0-2 7 0 0,-1 1 1 0 0,1-1-1 0 0,-1 0 1 0 0,0 1-1 0 0,0-1 1 0 0,0 1-1 0 0,0-1 1 0 0,0 0-1 0 0,-1 2-7 0 0,1-2 15 0 0,-1 1 0 0 0,0 0 0 0 0,1 0 0 0 0,0-1 0 0 0,-1 1 0 0 0,1 0 0 0 0,0 0 0 0 0,1 0 0 0 0,-1-1 0 0 0,0 1 0 0 0,1 0 0 0 0,0 0 0 0 0,-1 0-15 0 0,1 0 28 0 0,-1 1 1 0 0,0 0 0 0 0,1 0-1 0 0,-2 0 1 0 0,1 0-1 0 0,0-1 1 0 0,-1 1-29 0 0,0 20 69 0 0,2-12-47 0 0,-1-1 0 0 0,0 0 0 0 0,-1 0 0 0 0,0 1 0 0 0,-1-1 0 0 0,0 0 0 0 0,-1 0 0 0 0,-2 6-22 0 0,1 21 0 0 0,3-25-69 0 0,1-12-284 0 0,-4-2-2769 0 0,1-4 1234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07:21:56.4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4854 456 0 0,'0'0'1960'0'0,"0"0"236"0"0,0 0 106 0 0,0 0-210 0 0,0 0-978 0 0,0 0-434 0 0,16-14 3320 0 0,-14 12-3724 0 0,-1 0 1 0 0,1 0 0 0 0,-1 0-1 0 0,1 0 1 0 0,0 0 0 0 0,-1 0-1 0 0,1 1 1 0 0,0-1-1 0 0,0 1-276 0 0,5-5 414 0 0,-6 5-198 0 0,-1 1-33 0 0,8-8 317 0 0,-5 6-345 0 0,0 0 1 0 0,-1 0-1 0 0,1-1 0 0 0,-1 1 1 0 0,0-1-1 0 0,0 0 0 0 0,0 0 1 0 0,0 0-1 0 0,0-1-155 0 0,0 0 81 0 0,0 1 0 0 0,1-1 1 0 0,-1 1-1 0 0,1-1 0 0 0,0 1 0 0 0,0 0-81 0 0,22-26 548 0 0,-12 13-496 0 0,32-44 1140 0 0,-38 51-1096 0 0,1 1 0 0 0,0 0 0 0 0,0 0 0 0 0,1 1 0 0 0,0 0 0 0 0,6-3-96 0 0,49-29 203 0 0,-55 34-160 0 0,-8 4-38 0 0,1 0 1 0 0,-1 1 0 0 0,1-1 0 0 0,-1 0-1 0 0,1 0 1 0 0,-1-1 0 0 0,0 1 0 0 0,0 0-1 0 0,0 0 1 0 0,1-1 0 0 0,-1 1 0 0 0,0 0-1 0 0,0-1-5 0 0,2-2 2 0 0,0 0-1 0 0,0 1 0 0 0,0-1 1 0 0,1 1-1 0 0,-1 0 0 0 0,1 0 1 0 0,0 0-1 0 0,0 0 0 0 0,0 1 1 0 0,1 0-1 0 0,1-1-1 0 0,1-1 9 0 0,0 0 0 0 0,0 0 0 0 0,4-5-9 0 0,28-24 206 0 0,-25 26-172 0 0,-12 6-31 0 0,-1 0 0 0 0,1 1 0 0 0,0-1 0 0 0,-1 0 0 0 0,1 0 0 0 0,-1 0 0 0 0,1 0 0 0 0,-1 0 0 0 0,0 0 0 0 0,2-2-3 0 0,4-4 25 0 0,1 1 0 0 0,-1-1 0 0 0,1 1-1 0 0,1 1 1 0 0,-1-1 0 0 0,10-3-25 0 0,-12 6 71 0 0,32-21 341 0 0,-35 22-412 0 0,8-5 0 0 0,-1 1 0 0 0,0-2 0 0 0,6-5 0 0 0,-4 2 0 0 0,-7 4 0 0 0,-1 1 0 0 0,1 1-19 0 0,1-3-74 0 0,-4 5 98 0 0,1 1 0 0 0,-1-1 1 0 0,1 0-1 0 0,-1 1 0 0 0,1 0 0 0 0,0-1 0 0 0,0 1 0 0 0,0 0 0 0 0,0 0 0 0 0,0 1 0 0 0,2-1-5 0 0,-2 0 5 0 0,0 1 0 0 0,-1-1-1 0 0,1 0 1 0 0,0 1 0 0 0,-1-1-1 0 0,1 0 1 0 0,-1-1 0 0 0,1 1 0 0 0,-1 0-1 0 0,1-2-4 0 0,8-8 17 0 0,-10 11-29 0 0,1 0 1 0 0,-1 0-1 0 0,0 0 0 0 0,0 0 0 0 0,1-1 0 0 0,-1 1 1 0 0,0 0-1 0 0,0-1 0 0 0,0 1 0 0 0,-1-1 0 0 0,1 1 0 0 0,0-1 1 0 0,-1 1-1 0 0,1-1 12 0 0,5-9-27 0 0,-4 0 155 0 0,-1 9-128 0 0,1-1 0 0 0,0 1 0 0 0,0-1 0 0 0,0 1 0 0 0,0 0 0 0 0,1 0 0 0 0,-1 0 0 0 0,1 0 0 0 0,-1 0 0 0 0,1 1 0 0 0,-1-1 0 0 0,1 1 0 0 0,1-1 0 0 0,2 0 23 0 0,-5 2-42 0 0,1 0 0 0 0,-1 0 0 0 0,0 0 1 0 0,0 0-1 0 0,1-1 0 0 0,-1 1 0 0 0,0-1 0 0 0,0 1 0 0 0,0-1 0 0 0,0 1 1 0 0,0-1-1 0 0,0 1 0 0 0,0-1 0 0 0,0 0 0 0 0,0 0 0 0 0,0 1 1 0 0,0-1-1 0 0,0-1 19 0 0,25-22-121 0 0,-25 23 217 0 0,-1 1 31 0 0,10-13 143 0 0,-9 12-280 0 0,0 0 0 0 0,0 0 1 0 0,-1 0-1 0 0,1 0 0 0 0,0 1 0 0 0,0-1 0 0 0,0 0 0 0 0,0 0 0 0 0,0 1 0 0 0,0-1 0 0 0,0 0 1 0 0,0 1-1 0 0,0-1 0 0 0,0 1 0 0 0,1 0 0 0 0,-1-1 0 0 0,0 1 0 0 0,0 0 0 0 0,1-1 10 0 0,-1 1-4 0 0,0 0 0 0 0,-1 0 1 0 0,1 0-1 0 0,0 0 0 0 0,0-1 0 0 0,0 1 0 0 0,-1 0 0 0 0,1 0 0 0 0,0-1 0 0 0,0 1 0 0 0,-1-1 0 0 0,1 1 0 0 0,0-1 1 0 0,-1 1-1 0 0,1-1 4 0 0,-1 1 7 0 0,0-1 0 0 0,0 1 1 0 0,0 0-1 0 0,0-1 1 0 0,0 1-1 0 0,0 0 0 0 0,0-1 1 0 0,0 1-1 0 0,0 0 0 0 0,1 0 1 0 0,-1-1-1 0 0,0 1 1 0 0,0 0-1 0 0,0 0 0 0 0,0-1 1 0 0,0 1-1 0 0,1 0 1 0 0,-1 0-1 0 0,0-1 0 0 0,0 1 1 0 0,0 0-1 0 0,1 0 0 0 0,-1 0 1 0 0,0-1-1 0 0,0 1 1 0 0,1 0-1 0 0,-1 0 0 0 0,0 0 1 0 0,0 0-1 0 0,1 0 1 0 0,-1-1-1 0 0,0 1-7 0 0,12-5-416 0 0,-6 3 408 0 0,-5 2 81 0 0,0-2-66 0 0,0 1-1 0 0,-1 0 1 0 0,1-1 0 0 0,0 1 0 0 0,0 0-1 0 0,1 0 1 0 0,-1 0 0 0 0,0 0 0 0 0,0 0-1 0 0,0 0 1 0 0,1 0 0 0 0,-1 0 0 0 0,0 0-1 0 0,1 1 1 0 0,-1-1 0 0 0,1 0 0 0 0,0 1-7 0 0,-1-1 126 0 0,9-5-199 0 0,-9 5 81 0 0,1 0-1 0 0,-1-1 1 0 0,0 1 0 0 0,1 0-1 0 0,0 0 1 0 0,-1 1-1 0 0,1-1 1 0 0,-1 0 0 0 0,1 0-1 0 0,0 1 1 0 0,0-1 0 0 0,-1 1-1 0 0,1-1 1 0 0,0 1 0 0 0,1 0-8 0 0,-1 0-115 0 0,-2 0-12 0 0,0 0 21 0 0,2-2 98 0 0,-2 2 81 0 0,0 0 42 0 0,0 0 11 0 0,0 0-132 0 0,0 0 0 0 0,0 0 0 0 0,0 0 0 0 0,1 0 0 0 0,-1 0 0 0 0,0 0 0 0 0,0 0 0 0 0,0 0 0 0 0,0 0 0 0 0,0 0 0 0 0,1 0 0 0 0,-1 0 0 0 0,0 0 0 0 0,0 0 0 0 0,0 0 0 0 0,0 0-1 0 0,0 0 1 0 0,0 0 0 0 0,1 0 0 0 0,-1 0 0 0 0,0 0 0 0 0,0 0 0 0 0,0 0 0 0 0,0 0 0 0 0,0 0 0 0 0,0 1 0 0 0,0-1 0 0 0,1 0 0 0 0,-1 0 0 0 0,0 0 0 0 0,0 0 0 0 0,0 0 0 0 0,0 0 0 0 0,0 1 0 0 0,0-1 0 0 0,0 0 0 0 0,0 0-1 0 0,0 0 1 0 0,0 0 0 0 0,0 0 0 0 0,0 1 0 0 0,0-1 0 0 0,0 0 0 0 0,0 0 0 0 0,0 0 0 0 0,0 0 0 0 0,0 0 0 0 0,0 0 0 0 0,0 1 0 0 0,0-1 0 0 0,0 0 0 0 0,0 0 0 0 0,0 0 0 0 0,0 0 0 0 0,0 0 0 0 0,0 1 6 0 0,0 0-43 0 0,5 0 32 0 0,-4-1 25 0 0,0 0-1 0 0,0 0 0 0 0,0 0 1 0 0,0 0-1 0 0,0 0 0 0 0,0 0 1 0 0,0 0-1 0 0,0 0 1 0 0,0 0-1 0 0,0-1 0 0 0,0 1 1 0 0,0 0-1 0 0,0-1 0 0 0,0 1 1 0 0,0-1-1 0 0,0 1 0 0 0,0-1 1 0 0,0 1-1 0 0,-1-1 1 0 0,1 0-1 0 0,0 1 0 0 0,0-1 1 0 0,-1 0-1 0 0,1 0 0 0 0,0 1 1 0 0,-1-1-1 0 0,1 0 0 0 0,-1 0 1 0 0,1-1-14 0 0,2-1 22 0 0,-2 0-180 0 0,-2 1 133 0 0,7-8-138 0 0,-5 10 163 0 0,-1 0 0 0 0,0 0 0 0 0,1-1 0 0 0,-1 1 0 0 0,0 0 0 0 0,1-1 0 0 0,-1 1 0 0 0,0 0 0 0 0,0-1 0 0 0,0 1 0 0 0,1-1 0 0 0,-1 1 0 0 0,0 0 0 0 0,0-1 0 0 0,0 1 0 0 0,0-1 0 0 0,1 1 0 0 0,-1 0 0 0 0,0-1 0 0 0,0 1 0 0 0,0-1 0 0 0,0 1 0 0 0,0-1 0 0 0,0 1 0 0 0,0 0 0 0 0,0-1 0 0 0,2-3 0 0 0,23-7 0 0 0,-22 9 20 0 0,-3 2 79 0 0,2-1-16 0 0,0-1 94 0 0,2-9-100 0 0,-1 2-77 0 0,0 6 0 0 0,9-3 0 0 0,9-4 0 0 0,-19 6 0 0 0,0-2 0 0 0,2 2 0 0 0,-3-2-2 0 0,0 5 3 0 0,-1 1-1 0 0,0 0 0 0 0,0 0 0 0 0,0-1 1 0 0,0 1-1 0 0,0 0 0 0 0,0 0 0 0 0,0 0 0 0 0,1-1 1 0 0,-1 1-1 0 0,0 0 0 0 0,0 0 0 0 0,0 0 0 0 0,0-1 1 0 0,1 1-1 0 0,-1 0 0 0 0,0 0 0 0 0,0 0 0 0 0,1 0 1 0 0,-1 0-1 0 0,0-1 0 0 0,0 1 0 0 0,1 0 1 0 0,-1 0-1 0 0,0 0 0 0 0,0 0 0 0 0,1 0 0 0 0,-1 0 1 0 0,0 0-1 0 0,0 0 0 0 0,1 0 0 0 0,-1 0 0 0 0,0 0 1 0 0,0 0-1 0 0,4-1 5 0 0,0-1 23 0 0,0 0 1 0 0,-1 0-1 0 0,1-1 0 0 0,-1 1 0 0 0,2-2-28 0 0,11-7 72 0 0,-2 0-72 0 0,-14 11 2 0 0,1 0 0 0 0,-1 0-1 0 0,0 0 1 0 0,1 0 0 0 0,-1 0 0 0 0,1-1-1 0 0,-1 1 1 0 0,0 0 0 0 0,1 0 0 0 0,-1 0-1 0 0,0-1 1 0 0,1 1 0 0 0,-1 0 0 0 0,0 0-1 0 0,1-1 1 0 0,-1 1 0 0 0,0 0 0 0 0,0-1-1 0 0,1 1 1 0 0,-1 0 0 0 0,0-1 0 0 0,0 1-1 0 0,0 0 1 0 0,1-1 0 0 0,-1 1 0 0 0,0-1-1 0 0,0 1 1 0 0,0-1-2 0 0,1-2 15 0 0,-1 3-14 0 0,0 0 0 0 0,1 0 0 0 0,-1 0 0 0 0,0 0 0 0 0,0 0 0 0 0,0-1 0 0 0,0 1-1 0 0,1 0 1 0 0,-1 0 0 0 0,0 0 0 0 0,0-1 0 0 0,0 1 0 0 0,0 0 0 0 0,0 0 0 0 0,0-1 0 0 0,0 1 0 0 0,0 0-1 0 0,1 0 1 0 0,-1 0 0 0 0,0-1 0 0 0,0 1 0 0 0,0 0 0 0 0,0 0 0 0 0,0-1 0 0 0,0 1 0 0 0,0 0 0 0 0,0 0-1 0 0,-1-1 1 0 0,1 1 0 0 0,0 0 0 0 0,0 0 0 0 0,0-1 0 0 0,0 1 0 0 0,0 0 0 0 0,0 0 0 0 0,0 0 0 0 0,0-1-1 0 0,-1 1 1 0 0,1 0 0 0 0,0 0 0 0 0,0 0 0 0 0,0-1-1 0 0,0 1 0 0 0,-1 0 1 0 0,1 0-1 0 0,0 0 1 0 0,0 0-1 0 0,0 0 1 0 0,0 0-1 0 0,0 0 1 0 0,0 0-1 0 0,0 0 1 0 0,0 0-1 0 0,0 0 1 0 0,0 0-1 0 0,0-1 0 0 0,0 1 1 0 0,0 0-1 0 0,0 0 1 0 0,0 0-1 0 0,0 0 1 0 0,0 0-1 0 0,0 0 1 0 0,0 0-1 0 0,0 0 1 0 0,0 0-1 0 0,0 0 1 0 0,0-1-1 0 0,0 1 0 0 0,0 0 1 0 0,0 0-1 0 0,0 0 1 0 0,0 0-1 0 0,0 0 1 0 0,0 0-1 0 0,0 0 1 0 0,0 0-1 0 0,0 0 1 0 0,0-1-1 0 0,0 1 1 0 0,0 0-1 0 0,0 0 0 0 0,0 0 1 0 0,0 0-1 0 0,0 0 1 0 0,0 0-1 0 0,0 0 1 0 0,0 0-1 0 0,0 0 1 0 0,0 0-1 0 0,1 0 1 0 0,-1 0-1 0 0,0 0 1 0 0,0 0-1 0 0,0 0 0 0 0,0 0 1 0 0,0-1-1 0 0,0 1 1 0 0,0 0-1 0 0,0 0 0 0 0,6-6 0 0 0,-9 3 0 0 0,3 3 0 0 0,0 0 0 0 0,-1 0 0 0 0,1 0 0 0 0,0 0 0 0 0,0 0 0 0 0,0 0 0 0 0,0 0 0 0 0,0 0 0 0 0,0 0 0 0 0,0 0 0 0 0,0 0 0 0 0,0-1 0 0 0,0 1 0 0 0,-1 0 0 0 0,1 0 0 0 0,0 0 0 0 0,0 0 0 0 0,0 0 0 0 0,0 0 0 0 0,0 0 0 0 0,0 0 0 0 0,0 0 0 0 0,0 0 0 0 0,0 0 0 0 0,0 0 0 0 0,0 0 0 0 0,0 0 0 0 0,0-1 0 0 0,0 1 0 0 0,0 0 0 0 0,0 0 0 0 0,0 0 0 0 0,0 0 0 0 0,0 0 0 0 0,0 0 0 0 0,0 0 0 0 0,0 0 0 0 0,0 0 0 0 0,0 0 0 0 0,0-1 0 0 0,0 1 0 0 0,0 0 0 0 0,0 0 0 0 0,0 0 0 0 0,0 0 0 0 0,0 0 0 0 0,0 0 0 0 0,0 0 0 0 0,0 0 0 0 0,0 0 0 0 0,0 0 0 0 0,0-1 0 0 0,5-3 0 0 0,-7-2 0 0 0,2 5 0 0 0,1 0 0 0 0,-1 0 0 0 0,1 1 0 0 0,-1-1 0 0 0,1 0 0 0 0,-1 0 0 0 0,1 0 0 0 0,0 1 0 0 0,0-1 0 0 0,-1 0 0 0 0,1 1 0 0 0,0-1 0 0 0,0 1 0 0 0,0-1 0 0 0,0 1 0 0 0,0-1 0 0 0,10-8 0 0 0,-11 8 4 0 0,1 1 0 0 0,0-1 0 0 0,-1 1 0 0 0,1-1 0 0 0,0 1 0 0 0,0-1 0 0 0,-1 1 1 0 0,1-1-1 0 0,0 1 0 0 0,0 0 0 0 0,-1-1 0 0 0,1 1 0 0 0,0 0 0 0 0,0 0 0 0 0,0-1 0 0 0,1 1-4 0 0,-1 0 6 0 0,1 0 0 0 0,0-1 1 0 0,-1 1-1 0 0,1-1 1 0 0,0 1-1 0 0,-1-1 0 0 0,1 0 1 0 0,-1 0-1 0 0,1 0 0 0 0,-1 0 1 0 0,1 0-1 0 0,-1 0 1 0 0,0 0-1 0 0,1 0 0 0 0,0-2-6 0 0,-1-2 0 0 0,-1 3 0 0 0,0 1 0 0 0,0 0 0 0 0,0 0 0 0 0,1 0 0 0 0,-1 0 0 0 0,0 0 0 0 0,0 0 0 0 0,1 0 0 0 0,-1 0 0 0 0,0 0 0 0 0,1 0 0 0 0,-1 0 0 0 0,1 1 0 0 0,-1-1 0 0 0,1 0 0 0 0,0 0 0 0 0,18-23 0 0 0,7 0 124 0 0,4 6-112 0 0,-6-5-12 0 0,-24 23 0 0 0,1-1 0 0 0,-1 1 0 0 0,0 0 0 0 0,1-1 0 0 0,-1 1 0 0 0,0-1 0 0 0,1 1 0 0 0,-1 0 0 0 0,0-1 0 0 0,1 1 0 0 0,-1-1 0 0 0,0 1 0 0 0,0-1 0 0 0,1 1 0 0 0,-1-1 0 0 0,0 1 0 0 0,0-1 0 0 0,0 1 0 0 0,0-1 0 0 0,2-4 0 0 0,8-4 0 0 0,-8 8 0 0 0,1-1 0 0 0,-1 0 0 0 0,0 1 0 0 0,0-1 0 0 0,0 0 0 0 0,-1 0 0 0 0,1-1 0 0 0,-1 1 0 0 0,1 0 0 0 0,0-1 0 0 0,-1 0 0 0 0,1 1 0 0 0,-1-1 0 0 0,1 1 0 0 0,0-1 0 0 0,0 1 0 0 0,0 0 0 0 0,0 0 0 0 0,1-1 0 0 0,-1 2 0 0 0,1-1 0 0 0,-1 0 0 0 0,3-1 0 0 0,13-11 0 0 0,-13 7 0 0 0,0 1 0 0 0,0-1 0 0 0,0 0 0 0 0,-1 0 0 0 0,0 0 0 0 0,0-1 0 0 0,0-3 0 0 0,4 3 0 0 0,-7 8 0 0 0,-1 0 0 0 0,1-1 0 0 0,-1 1 0 0 0,0 0 0 0 0,1 0 0 0 0,-1-1 0 0 0,0 1 0 0 0,1 0 0 0 0,-1 0 0 0 0,0-1 0 0 0,1 1 0 0 0,-1 0 0 0 0,0-1 0 0 0,0 1 0 0 0,1-1 0 0 0,-1 1 0 0 0,0 0 0 0 0,0-1 0 0 0,0 1 0 0 0,0-1 0 0 0,1 1 0 0 0,-1 0 0 0 0,0-1 0 0 0,0 1 0 0 0,0-1 0 0 0,0 1 0 0 0,0-1 0 0 0,0 1 0 0 0,0-1 0 0 0,0 0 0 0 0,0 0 0 0 0,0-1 0 0 0,1 1 0 0 0,-1-1 0 0 0,0 1 0 0 0,1 0 0 0 0,0 0 0 0 0,-1-1 0 0 0,1 1 0 0 0,-1 0 0 0 0,1 0 0 0 0,0 0 0 0 0,0 0 0 0 0,0 0 0 0 0,0 0 0 0 0,0 0 0 0 0,0 0 0 0 0,1-1 0 0 0,21-17 0 0 0,-20 17 0 0 0,3-6 0 0 0,-6 7 0 0 0,0 0 0 0 0,1 1 0 0 0,-1-1 0 0 0,1 0 0 0 0,-1 1 0 0 0,0-1 0 0 0,1 0 0 0 0,0 1 0 0 0,-1-1 0 0 0,1 1 0 0 0,-1-1 0 0 0,1 1 0 0 0,0-1 0 0 0,-1 1 0 0 0,3-2 0 0 0,0 0 0 0 0,0 0 0 0 0,-1 0 0 0 0,0-1 0 0 0,1 1 0 0 0,-1 0 0 0 0,0-1 0 0 0,0 0 0 0 0,0 1 0 0 0,0-1 0 0 0,-1 0 0 0 0,1 1 0 0 0,-1 0 0 0 0,0 0 0 0 0,1 0 0 0 0,-1 0 0 0 0,0 0 0 0 0,0 0 0 0 0,-1 0 0 0 0,1 0 0 0 0,0 0 0 0 0,-1-1 0 0 0,1 0 0 0 0,4-7 0 0 0,-5 9 0 0 0,1 1 0 0 0,-1-1 0 0 0,1 1 0 0 0,-1-1 0 0 0,0 1 0 0 0,0-1 0 0 0,1 1 0 0 0,-1-1 0 0 0,0 0 0 0 0,0 1 0 0 0,1-1 0 0 0,-1 1 0 0 0,0-1 0 0 0,0 1 0 0 0,0-1 0 0 0,0 0 0 0 0,0 1 0 0 0,0-1 0 0 0,0 1 0 0 0,0-1 0 0 0,0 0 0 0 0,0 1 0 0 0,0-1 0 0 0,-1 0 0 0 0,1 1 0 0 0,0-1 0 0 0,0 0 0 0 0,0 0 0 0 0,0 0 0 0 0,1 1 0 0 0,-1-1 0 0 0,0 0 0 0 0,0 0 0 0 0,0 0 0 0 0,1 1 0 0 0,-1-1 0 0 0,0 0 0 0 0,1 0 0 0 0,-1 0 0 0 0,1 1 0 0 0,-1-1 0 0 0,0 0 0 0 0,1 0 0 0 0,-1 1 0 0 0,0-1 0 0 0,1 0 0 0 0,-1 0 0 0 0,0 0 0 0 0,0 0 0 0 0,0 1 0 0 0,0-1 0 0 0,0 0 0 0 0,0 0 0 0 0,0 0 0 0 0,0 0 0 0 0,0 0 0 0 0,0 0 0 0 0,0 1 0 0 0,1-1 0 0 0,-1 0 0 0 0,0 0 0 0 0,0 0 0 0 0,1 1 0 0 0,-1-1 0 0 0,0 0 0 0 0,1 1 0 0 0,-1-1 0 0 0,1 0 0 0 0,-1 1 0 0 0,1-1 0 0 0,-1 0 0 0 0,1 1 0 0 0,0-1 0 0 0,-1 1 0 0 0,1-1 0 0 0,0 1 0 0 0,-1-1 0 0 0,1 1 0 0 0,0 0 0 0 0,0-1 0 0 0,0 0 0 0 0,0 0 0 0 0,1 1 0 0 0,-1-1 0 0 0,0 0 0 0 0,0-1 0 0 0,0 1 0 0 0,0 0 0 0 0,0 0 0 0 0,0 0 0 0 0,1-2 0 0 0,8-12 0 0 0,-9 14 0 0 0,1-1 0 0 0,-1 1 0 0 0,0-1 0 0 0,1 0 0 0 0,-1 0 0 0 0,0 0 0 0 0,0 1 0 0 0,0-1 0 0 0,0-1 0 0 0,-1 2 0 0 0,1 0 0 0 0,0 0 0 0 0,-1 0 0 0 0,1 0 0 0 0,0 0 0 0 0,0 0 0 0 0,0 0 0 0 0,0 0 0 0 0,0 0 0 0 0,0 0 0 0 0,0 1 0 0 0,1-1 0 0 0,-1 0 0 0 0,1 0 0 0 0,-1-1 0 0 0,1 1 0 0 0,0 0 0 0 0,-1-1 0 0 0,0 1 0 0 0,1-1 0 0 0,0-1 0 0 0,5-12 0 0 0,-7 13 0 0 0,1 0 0 0 0,0-1 0 0 0,1 1 0 0 0,-1 0 0 0 0,0 0 0 0 0,1-1 0 0 0,-1 1 0 0 0,1 0 0 0 0,0 0 0 0 0,2-9 0 0 0,4 4 0 0 0,-7 7 0 0 0,-1-1 0 0 0,1 1 0 0 0,0-1 0 0 0,-1 1 0 0 0,1-1 0 0 0,-1 1 0 0 0,1-1 0 0 0,0 1 0 0 0,-1-1 0 0 0,1 0 0 0 0,-1 1 0 0 0,0-1 0 0 0,1 0 0 0 0,-1 1 0 0 0,0-1 0 0 0,1 0 0 0 0,-1 0 0 0 0,0 1 0 0 0,0-1 0 0 0,1 0 0 0 0,0-2 0 0 0,0 1 0 0 0,1-1 0 0 0,-1 1 0 0 0,1 0 0 0 0,-1-1 0 0 0,1 1 0 0 0,0 0 0 0 0,0 0 0 0 0,0 0 0 0 0,1 0 0 0 0,-1 1 0 0 0,0-1 0 0 0,1 0 0 0 0,-1 1 0 0 0,0 0 0 0 0,0-1 0 0 0,0 1 0 0 0,0 0 0 0 0,0-1 0 0 0,0 0 0 0 0,-1 1 0 0 0,1-1 0 0 0,0 0 0 0 0,-1 0 0 0 0,0 0 0 0 0,1-1 0 0 0,0 0 0 0 0,0-1 0 0 0,-1 1 0 0 0,1 0 0 0 0,0 0 0 0 0,0 0 0 0 0,1 1 0 0 0,-1-1 0 0 0,2-1 0 0 0,8-11 0 0 0,0 0 0 0 0,5-8 0 0 0,-13 16 0 0 0,0 1 0 0 0,0 0 0 0 0,1 0 0 0 0,0 0 0 0 0,4-2 0 0 0,9-13 0 0 0,30-46 0 0 0,-37 49 0 0 0,-3 7 1 0 0,38-54 116 0 0,-31 49-106 0 0,5-5-12 0 0,-14 13 1 0 0,-3 4 0 0 0,0-1 0 0 0,0 1 0 0 0,0-1 0 0 0,-1 1 0 0 0,1-3 0 0 0,-1 3 0 0 0,1 0 0 0 0,0 0 0 0 0,0 1 0 0 0,1-1 0 0 0,-1 1 0 0 0,1-1 0 0 0,0 1 0 0 0,-1 0 0 0 0,1 0 0 0 0,4-1 0 0 0,-4 1 0 0 0,-1 0 0 0 0,1 0 0 0 0,-1 0 0 0 0,0-1 0 0 0,0 1 0 0 0,0-1 0 0 0,0 0 0 0 0,-1 0 0 0 0,1 0 0 0 0,-1 0 0 0 0,0 0 0 0 0,1-5 0 0 0,-2 7 5 0 0,1 0 0 0 0,-1-1-1 0 0,1 1 1 0 0,-1 0 0 0 0,1 0 0 0 0,0 0-1 0 0,-1 0 1 0 0,1 0 0 0 0,1 0-5 0 0,9-11 21 0 0,0-4-27 0 0,-7 11-1 0 0,-1 0 0 0 0,1 0-1 0 0,-1 0 1 0 0,-1-1 0 0 0,1 1 0 0 0,-1-1-1 0 0,-1 0 1 0 0,1 0 7 0 0,0-1 8 0 0,0 1-1 0 0,1 0 1 0 0,0-1 0 0 0,0 2-1 0 0,1-1 1 0 0,0 0 0 0 0,1 0-8 0 0,-4 4 2 0 0,1 0 0 0 0,-2-1 0 0 0,1 1 0 0 0,0 0 1 0 0,-1-1-1 0 0,1-1-2 0 0,9-17-3 0 0,3-2 3 0 0,-2 3 0 0 0,-8 9 0 0 0,19-33 0 0 0,9-12 64 0 0,-26 47-64 0 0,0 1 0 0 0,0 0 0 0 0,1 1 0 0 0,0 0 0 0 0,0 0 0 0 0,3-2 0 0 0,4-5 0 0 0,-12 12 0 0 0,0 0 0 0 0,0 1 0 0 0,1-1 0 0 0,-1 1 0 0 0,0 0 0 0 0,4-3 0 0 0,6-5 64 0 0,-1-2 0 0 0,5-5-64 0 0,-13 14 0 0 0,0-1 0 0 0,0 1 0 0 0,0 0 0 0 0,0 0 0 0 0,1 0 0 0 0,-1 1 0 0 0,1-1 0 0 0,1 0 0 0 0,19-14 0 0 0,-13 9 0 0 0,22-18 0 0 0,-27 21 0 0 0,-1 0 0 0 0,-1 0 45 0 0,0 1 0 0 0,1-1-1 0 0,0 1 1 0 0,0 1-1 0 0,0-1 1 0 0,5-2-45 0 0,12-9 151 0 0,-19 14-108 0 0,-2 1-33 0 0,0 0 0 0 0,0 0 1 0 0,-1 0-1 0 0,1 0 1 0 0,0 0-1 0 0,0 0 0 0 0,-1 0 1 0 0,1 0-1 0 0,0-1 0 0 0,0 1 1 0 0,0 0-1 0 0,-1-1 1 0 0,1 1-1 0 0,0 0 0 0 0,-1-1 1 0 0,1 1-1 0 0,0-1 1 0 0,-1 1-1 0 0,1-1-10 0 0,4-2 205 0 0,8-3-183 0 0,1-1-182 0 0,-5 4 144 0 0,-4 0 24 0 0,1 1 1 0 0,-1 0-1 0 0,1 0 1 0 0,0 0 0 0 0,0 1-1 0 0,-1 0 1 0 0,1 0-1 0 0,0 0 1 0 0,1 1-9 0 0,1 0 43 0 0,3 0-32 0 0,-2 1 8 0 0,-3 1 15 0 0,20 2 159 0 0,-25-3-112 0 0,5-1-1 0 0,46 13-80 0 0,-43-11 0 0 0,-1 1 0 0 0,0 0 0 0 0,0 0 0 0 0,6 4 0 0 0,22 5 0 0 0,-4-4 0 0 0,-25-6 0 0 0,9 3 0 0 0,-11-1 0 0 0,-1-1 0 0 0,-3-2 0 0 0,1 0 0 0 0,-1 0 0 0 0,0 0-1 0 0,1 0 1 0 0,-1 0 0 0 0,1 0 0 0 0,-1 0 0 0 0,1 0 0 0 0,-1-1-1 0 0,1 1 1 0 0,0-1 0 0 0,-1 1 0 0 0,1-1 0 0 0,0 0 0 0 0,-1 1 0 0 0,1-1 1 0 0,0 0 0 0 0,0 1 0 0 0,0-1 0 0 0,0 1 0 0 0,0-1 0 0 0,-1 1 0 0 0,1 0 0 0 0,0 0 0 0 0,0 0 0 0 0,-1 0 0 0 0,1 0 0 0 0,-1 0 0 0 0,2 1-1 0 0,21 10 53 0 0,-13-7-53 0 0,-5-3 0 0 0,11 5 0 0 0,36 27 0 0 0,-32-18 0 0 0,16 9 0 0 0,-27-19 0 0 0,-1 0 0 0 0,0 0 0 0 0,2 3 0 0 0,22 23 64 0 0,-7-8-64 0 0,26 16 0 0 0,-36-30 0 0 0,-11-7 0 0 0,-1-1 0 0 0,1 1 0 0 0,-1 1 0 0 0,3 2 0 0 0,4-1 0 0 0,-8-4 0 0 0,-3-1 0 0 0,1 0 0 0 0,-1 0 0 0 0,1 0 0 0 0,-1 0 0 0 0,1 1 0 0 0,-1-1 0 0 0,1 0 0 0 0,-1 0 0 0 0,0 0 0 0 0,1 0 0 0 0,-1 1 0 0 0,1-1 0 0 0,-1 0 0 0 0,0 0 0 0 0,1 1 0 0 0,-1-1 0 0 0,0 0 0 0 0,1 1 0 0 0,-1-1 0 0 0,0 0 0 0 0,0 1 0 0 0,1-1 0 0 0,-1 0 0 0 0,0 1 0 0 0,0-1 0 0 0,1 1 0 0 0,-1-1 0 0 0,0 0 0 0 0,0 1 0 0 0,0-1 0 0 0,0 1 0 0 0,0-1 0 0 0,0 2 0 0 0,17 16 0 0 0,-7-9 0 0 0,-1 0 0 0 0,2-1 0 0 0,5 4 0 0 0,6 4 0 0 0,-7-4 0 0 0,2 3 0 0 0,30 29 0 0 0,-10-18 0 0 0,-33-23 0 0 0,0 0 0 0 0,-1-1 0 0 0,1 0 0 0 0,0 0 0 0 0,3 1 0 0 0,11 7 0 0 0,-16-8 0 0 0,1 0 0 0 0,-1 0 0 0 0,0 0 0 0 0,0-1 0 0 0,1 1 0 0 0,-1-1 0 0 0,1 0 0 0 0,1 1 0 0 0,0 0 0 0 0,2 0 0 0 0,0 1 0 0 0,4 6 0 0 0,5 0 0 0 0,-6-4 0 0 0,-6-3 0 0 0,-1-1 0 0 0,0 1 0 0 0,1-1 0 0 0,0 1 0 0 0,-1-1 0 0 0,1 0 0 0 0,1 0 0 0 0,43 22 0 0 0,-42-18 0 0 0,18 8 0 0 0,4 1 0 0 0,-3 3 0 0 0,2 0 0 0 0,-7-7 0 0 0,-9-5 0 0 0,0 0 0 0 0,-1 1 0 0 0,4 3 0 0 0,-10-7 0 0 0,-1-1 0 0 0,0 1 0 0 0,0-1 0 0 0,0 1 0 0 0,1-1 0 0 0,-1 0 0 0 0,1 0 0 0 0,-1 0 0 0 0,1-1 0 0 0,1 1 0 0 0,7 3 0 0 0,-4-1 0 0 0,6 3 0 0 0,-9-4 0 0 0,1-1 0 0 0,10 7 0 0 0,-13-7 0 0 0,0 0 0 0 0,0 0 0 0 0,1 0 0 0 0,-1-1 0 0 0,0 1 0 0 0,1 0 0 0 0,-1-1 0 0 0,1 0 0 0 0,8 3 0 0 0,6 4 0 0 0,1 1 0 0 0,-16-6 0 0 0,0-1 0 0 0,1 1 0 0 0,-1-1 0 0 0,1 0 0 0 0,-1 0 0 0 0,1 0 0 0 0,0 0 0 0 0,4 1 8 0 0,0 0 0 0 0,0 0 0 0 0,0 1 0 0 0,4 3-8 0 0,-4-3 8 0 0,-1 1 0 0 0,1-1 0 0 0,0-1 0 0 0,7 2-8 0 0,-8-3 0 0 0,-4-1 0 0 0,0 0 0 0 0,0 0 0 0 0,0 0 0 0 0,0 1 0 0 0,-1-1 0 0 0,1 1 0 0 0,0-1 0 0 0,0 1 0 0 0,1 1 0 0 0,1-2 0 0 0,0 1 0 0 0,11 6 0 0 0,9 3 0 0 0,-18-7 0 0 0,5 4 0 0 0,13 6 0 0 0,-22-11 0 0 0,14 4 0 0 0,-2 1 0 0 0,-8-5 0 0 0,0 0 0 0 0,2 1 11 0 0,-1 1 32 0 0,1-1-33 0 0,2-1-14 0 0,-7-2 10 0 0,9 4 46 0 0,-10-2-40 0 0,2-1-4 0 0,-1 1 0 0 0,1-1-1 0 0,0 1 1 0 0,0-1 0 0 0,-1 0 0 0 0,1 0-1 0 0,0-1 1 0 0,3 1-8 0 0,12 1 0 0 0,-13-2 18 0 0,-5 0-15 0 0,1 0 1 0 0,-1 0-1 0 0,0 0 1 0 0,1 0 0 0 0,-1 0-1 0 0,1 0 1 0 0,-1 0-1 0 0,0 0 1 0 0,1 1-1 0 0,-1-1 1 0 0,1 1 0 0 0,-1-1-1 0 0,1 1-3 0 0,44 4 75 0 0,-39-4-32 0 0,-4-1-41 0 0,15 3 6 0 0,-4-3-8 0 0,33 0 64 0 0,-9-4-140 0 0,-33 5 103 0 0,19-7 86 0 0,14 2-113 0 0,-30 3 0 0 0,-2-1 0 0 0,1-1 0 0 0,1 0 0 0 0,0-1 0 0 0,-8 3 0 0 0,2-1 0 0 0,23-6 0 0 0,-6 3 0 0 0,15-8 0 0 0,-28 11 0 0 0,0 1 0 0 0,0-2 0 0 0,2 1 0 0 0,-8 2 0 0 0,10-5 0 0 0,-5 4 0 0 0,12-4 0 0 0,-13 2 0 0 0,14-9 0 0 0,14-9 0 0 0,-27 18 0 0 0,-3 2 0 0 0,0-1 0 0 0,1 1 0 0 0,-1-1 0 0 0,0 0 0 0 0,0 0 0 0 0,0 0 0 0 0,0 0 0 0 0,-1 0 0 0 0,1 0 0 0 0,16-19 0 0 0,-11 14 0 0 0,0 0 0 0 0,-1 1 0 0 0,1-1 0 0 0,-2-1 0 0 0,2-1 0 0 0,-5 6 0 0 0,6-8-22 0 0,0 0 1 0 0,1 1 0 0 0,8-8 21 0 0,-11 12 0 0 0,2-1 0 0 0,0-1 0 0 0,-1-1 0 0 0,0 1 0 0 0,1-2 0 0 0,-3 2 0 0 0,1 1 0 0 0,0 1 0 0 0,5-6 0 0 0,4-2 0 0 0,-6 6 0 0 0,-7 6 0 0 0,1 0 0 0 0,-1-1 0 0 0,0 1 0 0 0,0 0 0 0 0,0-1 0 0 0,0 0 0 0 0,1-1 0 0 0,3-10 0 0 0,-5 12 0 0 0,-1 0 0 0 0,1 0 0 0 0,0 1 0 0 0,-1-1 0 0 0,1 0 0 0 0,0 1 0 0 0,0-1 0 0 0,0 1 0 0 0,0-1 0 0 0,0 1 0 0 0,1-1 0 0 0,3-3 0 0 0,-1 0 0 0 0,1 0 0 0 0,-1 0 0 0 0,-1-1 0 0 0,1 1 0 0 0,-1-1 0 0 0,1-1 0 0 0,1 0 0 0 0,-1 1 0 0 0,1 0 0 0 0,0 0 0 0 0,0 0 0 0 0,6-5 0 0 0,-7 7 0 0 0,-1 1 0 0 0,1-1 0 0 0,-1-1 0 0 0,0 1 0 0 0,1-3 0 0 0,8-11 0 0 0,-7 13 0 0 0,7-10 0 0 0,0-1 0 0 0,-1 0 0 0 0,8-15 0 0 0,10-13 0 0 0,-2 0 0 0 0,-19 27 0 0 0,1 0 0 0 0,1 0 0 0 0,1 1 0 0 0,11-13 0 0 0,-18 23 0 0 0,9-12 0 0 0,-1 0 0 0 0,-1-1 0 0 0,3-6 0 0 0,-11 19 0 0 0,0 1 0 0 0,1 0 0 0 0,-1 0 0 0 0,3-1 0 0 0,7-12 0 0 0,-6 10-23 0 0,0 1 0 0 0,0-1 0 0 0,1 1 0 0 0,6-4 23 0 0,-13 11 0 0 0,3-4-6 0 0,1-1 1 0 0,-1 1-1 0 0,0-1 0 0 0,0 0 0 0 0,-1 0 0 0 0,1 0 0 0 0,2-5 6 0 0,-4 5-2 0 0,1 1-1 0 0,0-1 0 0 0,0 1 0 0 0,0 0 1 0 0,0 0-1 0 0,1 0 0 0 0,2-2 3 0 0,4-4 22 0 0,0 0-1 0 0,-2 0 0 0 0,2-1-21 0 0,19-29 0 0 0,-20 27 0 0 0,0 1 0 0 0,0-1 0 0 0,1 2 0 0 0,1 0 0 0 0,0 0 0 0 0,0 1 0 0 0,8-5 0 0 0,25-24-64 0 0,0 0 64 0 0,-42 37 0 0 0,0 0 0 0 0,0 0 0 0 0,0 0 0 0 0,0 0 0 0 0,0-1 0 0 0,0 1 0 0 0,0-2 0 0 0,11-11 0 0 0,37-32 0 0 0,-49 46 0 0 0,1-1 0 0 0,-1 1 0 0 0,1-1 0 0 0,-1 1 0 0 0,1 0 0 0 0,0 0 0 0 0,-1 0 0 0 0,1 0 0 0 0,1 0 0 0 0,6-6 0 0 0,6-14-2 0 0,-13 17 4 0 0,0 0 0 0 0,1 0 0 0 0,0 1 0 0 0,-1-1 1 0 0,1 1-1 0 0,2-2-2 0 0,-1 1 0 0 0,-1 0-1 0 0,1 1 1 0 0,-1-1-1 0 0,0-1 1 0 0,2-2 0 0 0,6-10-9 0 0,16-13 23 0 0,-17 19 6 0 0,0 1 0 0 0,7-13-20 0 0,22-23 10 0 0,-20 21-10 0 0,-14 18 0 0 0,0 1 0 0 0,0-1 0 0 0,-1 0 0 0 0,1 0 0 0 0,1-5 0 0 0,4-2 0 0 0,-8 12 0 0 0,-1 0 0 0 0,1 0 0 0 0,-1 1 0 0 0,1-1 0 0 0,-1 0 0 0 0,0 0 0 0 0,0 0 0 0 0,0 0 0 0 0,0-1 0 0 0,3-7 0 0 0,0 1 0 0 0,0-1 0 0 0,6-8 0 0 0,-5 10 0 0 0,27-43-64 0 0,-22 36 64 0 0,-1 0 0 0 0,0 0 0 0 0,1-5 0 0 0,3-1 0 0 0,-11 18 0 0 0,1 0 0 0 0,-1-1 0 0 0,0 1 0 0 0,0 0 0 0 0,-1-1 0 0 0,1 1 0 0 0,-2 1 0 0 0,0 1 0 0 0,1 0 0 0 0,-1 0 0 0 0,1-1 0 0 0,0 1 0 0 0,-1 0 0 0 0,1 0 0 0 0,0 0 0 0 0,-1 0 0 0 0,1 0 0 0 0,0 0 0 0 0,1-1 0 0 0,0-1 0 0 0,6-7 0 0 0,-1 0 0 0 0,1 1 0 0 0,2-1 0 0 0,39-48 0 0 0,-25 32 0 0 0,1-3 0 0 0,-9 10 0 0 0,10-3 64 0 0,15-9 0 0 0,-14 0-64 0 0,-4 2 0 0 0,-16 21 0 0 0,0 1 0 0 0,1 0 0 0 0,0 0 0 0 0,6-4 0 0 0,-9 7-10 0 0,9-7 5 0 0,-13 10 7 0 0,1 0-1 0 0,-1 0 0 0 0,1 0 0 0 0,-1 0 1 0 0,0 0-1 0 0,0 0 0 0 0,1 0 0 0 0,-1-1 1 0 0,0 1-1 0 0,0 0 0 0 0,0-1 0 0 0,0 0-1 0 0,-1 0 0 0 0,8-3 0 0 0,-4 3-10 0 0,1 1-33 0 0,-1-2 32 0 0,1 1 11 0 0,1-1 0 0 0,0 2 0 0 0,-2-2 0 0 0,3 0 0 0 0,-1 2 12 0 0,-2-1 50 0 0,2 2 3 0 0,-1 0-52 0 0,1 2-13 0 0,0-2 0 0 0,0 0 0 0 0,6 2 0 0 0,11 2 0 0 0,-15-2 0 0 0,0-1 0 0 0,-1 2 0 0 0,1-1 0 0 0,-1 1 0 0 0,2 1 0 0 0,11 6-4 0 0,-6-1 62 0 0,-10-5-37 0 0,0 0 22 0 0,4 3-56 0 0,2 0 1 0 0,-1 0-1 0 0,2-1 13 0 0,17 13-40 0 0,-13-12 26 0 0,-12-7 5 0 0,0 1 1 0 0,0 0 0 0 0,0 0 0 0 0,0 1-1 0 0,0-1 1 0 0,2 2 8 0 0,27 20-74 0 0,-22-16 77 0 0,0 0 1 0 0,-1 1-1 0 0,7 7-3 0 0,14 13 0 0 0,-1-7 0 0 0,-28-19 0 0 0,15 7 0 0 0,-14-9 0 0 0,11 10 0 0 0,2-2-35 0 0,7 3 6 0 0,10 5 29 0 0,0-1 54 0 0,-25-12-46 0 0,22 14-6 0 0,-23-12-2 0 0,-5-4-3 0 0,0 0 0 0 0,1 0 1 0 0,-1 0-1 0 0,1 0 0 0 0,-1 0 0 0 0,1 0 0 0 0,0 0 0 0 0,-1 0 0 0 0,1-1 3 0 0,7 4-27 0 0,37 18 80 0 0,-7-2-53 0 0,-10-7 0 0 0,14 13 0 0 0,-18-13 0 0 0,35 24-80 0 0,-41-23 60 0 0,-16-12 21 0 0,-1 0-1 0 0,1 0 1 0 0,-1 0-1 0 0,1-1 1 0 0,-1 1 0 0 0,1-1-1 0 0,2 2 0 0 0,0-1 0 0 0,0 1 0 0 0,-1 0 0 0 0,1 0 0 0 0,-1 0 0 0 0,3 2 0 0 0,8 6 0 0 0,-11-9 0 0 0,-3-2 0 0 0,1 1 0 0 0,-1-1 0 0 0,0 1 0 0 0,0 0 0 0 0,1-1 0 0 0,-1 1 0 0 0,0 0 0 0 0,0-1 0 0 0,0 1 0 0 0,0 0 0 0 0,0 0 0 0 0,0 1 0 0 0,5 2 0 0 0,0-1 0 0 0,0 1 0 0 0,1-1 0 0 0,-1 0 0 0 0,1 0 0 0 0,0-1 0 0 0,0 0 0 0 0,0 0 0 0 0,-3-1 0 0 0,0 1 0 0 0,-1-1 0 0 0,1 1 0 0 0,0 0 0 0 0,-1 0 0 0 0,2 1 0 0 0,14 7 0 0 0,14 8 64 0 0,-32-18-64 0 0,0 1 0 0 0,0-1 0 0 0,1 0 0 0 0,-1 1 0 0 0,0-1 0 0 0,0 1 0 0 0,0 0 0 0 0,1-1 0 0 0,-1 1 0 0 0,0 0 0 0 0,0 0 0 0 0,0 1 0 0 0,5 1 0 0 0,-5-2 0 0 0,1-1 0 0 0,-1 1 0 0 0,1 0 0 0 0,-1 0 0 0 0,0-1 0 0 0,1 1 0 0 0,-1 0 0 0 0,0 0 0 0 0,0 0 0 0 0,0 0 0 0 0,1 1 0 0 0,-1-1 0 0 0,0 0 0 0 0,0-1 0 0 0,-1 1 0 0 0,1 0 0 0 0,0-1 0 0 0,0 1 0 0 0,0 0 0 0 0,0-1 0 0 0,0 1 0 0 0,0-1 0 0 0,0 0 0 0 0,0 1 0 0 0,0-1 0 0 0,1 0 0 0 0,-1 0 0 0 0,33 16 0 0 0,-9-1 0 0 0,36 22 0 0 0,-32-16-10 0 0,-27-20 6 0 0,-1-1 0 0 0,1 1 0 0 0,-1 0 0 0 0,1 0 1 0 0,-1-1-1 0 0,0 1 0 0 0,0 0 0 0 0,1 1 0 0 0,-1-1 1 0 0,0 0 3 0 0,7 4-16 0 0,-3-2 16 0 0,0 0 0 0 0,0 0 0 0 0,0 0 0 0 0,2 2 0 0 0,16 10 0 0 0,-7-8 0 0 0,-5 1 0 0 0,14 8 10 0 0,-1 0 34 0 0,27 12-44 0 0,-40-20-47 0 0,1 0 104 0 0,35 16-57 0 0,-17-9 27 0 0,-16-7 10 0 0,16 8-37 0 0,-21-11 0 0 0,0 0 0 0 0,0 0 0 0 0,4 0 0 0 0,-10-3 0 0 0,1 0 0 0 0,0 0 0 0 0,-1 0 0 0 0,1 0 0 0 0,-1 0 0 0 0,2 2 0 0 0,-2-2 0 0 0,-1 0 0 0 0,1 1 0 0 0,1-2 0 0 0,-1 1 0 0 0,0 0 0 0 0,0-1 0 0 0,2 1 0 0 0,0 0-3 0 0,0 1 0 0 0,0-1 1 0 0,-1 1-1 0 0,1 0 0 0 0,-1 0 0 0 0,0 0 0 0 0,0 0 0 0 0,1 1 3 0 0,19 15-41 0 0,47 28 41 0 0,-40-26 54 0 0,-18-14-54 0 0,-1 1 0 0 0,0 0 0 0 0,8 8 0 0 0,-5-6 11 0 0,-1-2-12 0 0,15 13 1 0 0,-16-11 0 0 0,1 0 0 0 0,11 5 0 0 0,-19-9 0 0 0,-4-4 0 0 0,0 0 0 0 0,0 0 0 0 0,0 0 0 0 0,0 0 0 0 0,1-1 0 0 0,-1 1 0 0 0,1-1 0 0 0,-1 1 0 0 0,1-1 0 0 0,1 1 0 0 0,2 0 0 0 0,0 3 0 0 0,0-2 0 0 0,-3-1 0 0 0,-3-2 0 0 0,0 0 0 0 0,1 1 0 0 0,-1-1 0 0 0,1 0 0 0 0,-1 0 0 0 0,1 0 0 0 0,-1 1 0 0 0,0-1 0 0 0,1 0 0 0 0,-1 0 0 0 0,1 0 0 0 0,-1 0 0 0 0,1 0 0 0 0,-1 0 0 0 0,1 0 0 0 0,-1 0 0 0 0,1 0 0 0 0,-1 0 0 0 0,1 0 0 0 0,-1 0 0 0 0,1 0 0 0 0,-1 0 0 0 0,7-2 0 0 0,-3 2 0 0 0,4-3 0 0 0,1-1 0 0 0,-4 1 0 0 0,-1 1 0 0 0,13-8 0 0 0,-15 8 0 0 0,11-4-72 0 0,-3 3 72 0 0,-9 4 0 0 0,4-4 0 0 0,8-5 0 0 0,25-16 0 0 0,41-13 0 0 0,-32 15 64 0 0,-28 13-10 0 0,38-23-44 0 0,-38 20-10 0 0,-16 9 0 0 0,-1 1 0 0 0,1 0 0 0 0,0 0 0 0 0,1 1 0 0 0,-1-1 0 0 0,0 1 0 0 0,0-1 0 0 0,1 1 0 0 0,0 0 6 0 0,0-1 0 0 0,0 0 0 0 0,0 0-1 0 0,-1 0 1 0 0,1-1 0 0 0,1-1-6 0 0,20-11 29 0 0,-22 13-29 0 0,1 0 0 0 0,-1 0 0 0 0,1 0 0 0 0,-1-1 0 0 0,0 0 0 0 0,0 1 0 0 0,0-1 0 0 0,2-3 0 0 0,14-11 0 0 0,-5 7 0 0 0,-7 5 0 0 0,0 0 0 0 0,0 0 0 0 0,-1 0 0 0 0,3-4 0 0 0,-7 8 0 0 0,0-1 0 0 0,0 1 0 0 0,0-1 0 0 0,0 1 0 0 0,0 0 0 0 0,0-1 0 0 0,1 1 0 0 0,1 0 0 0 0,-2 0 0 0 0,1-1 0 0 0,0 1 0 0 0,0 0 0 0 0,-1-1 0 0 0,1 0 0 0 0,1-1 0 0 0,2-2 0 0 0,0 1 0 0 0,1-1 0 0 0,-1 1 0 0 0,3 0 0 0 0,24-17 0 0 0,0-5 0 0 0,19-16 0 0 0,37-34 0 0 0,-37 28 64 0 0,-41 38-64 0 0,-9 9 0 0 0,0 0 0 0 0,-1-1 0 0 0,1 1 0 0 0,-1 0 0 0 0,0-1 0 0 0,1 1 0 0 0,-1-1 0 0 0,0 1 0 0 0,1-2 0 0 0,5-7-13 0 0,0 0-1 0 0,1 1 0 0 0,-1 0 1 0 0,4-1 13 0 0,20-26-34 0 0,-17 19 34 0 0,0 0 0 0 0,1 1 0 0 0,3-1 0 0 0,9-15 0 0 0,-7 9 0 0 0,4 1 0 0 0,-16 16 0 0 0,-1-1 0 0 0,0 0 0 0 0,3-3 0 0 0,-7 7 9 0 0,0 0 0 0 0,0 0 0 0 0,0 0 1 0 0,0 1-1 0 0,4-3-9 0 0,-3 3 12 0 0,0-1 0 0 0,-1 0 0 0 0,1 0 0 0 0,0 0 0 0 0,-1 0 0 0 0,2-3-12 0 0,2-2-15 0 0,0 1 0 0 0,0 0 0 0 0,5-3 15 0 0,-4 3 26 0 0,0 0 1 0 0,0-1-1 0 0,4-5-26 0 0,22-16 0 0 0,-27 22 0 0 0,1 0 1 0 0,0 1-1 0 0,0-1 0 0 0,3-1 0 0 0,-2 2-3 0 0,-1 0 0 0 0,0 0 0 0 0,-1-1 1 0 0,4-3 2 0 0,6-9-57 0 0,-9 10 58 0 0,0 1 1 0 0,6-11-2 0 0,-10 15 0 0 0,-1 1 0 0 0,0-1 0 0 0,1 1 0 0 0,0-1 0 0 0,0 1 0 0 0,0 0 0 0 0,2-1 0 0 0,21-17 0 0 0,-8 2 0 0 0,0 2 0 0 0,11-7 0 0 0,2-2 0 0 0,-16 16 0 0 0,-15 9 0 0 0,1 1 0 0 0,0-1 0 0 0,-1 0 0 0 0,1 0 0 0 0,-1 0 0 0 0,1-1 0 0 0,-1 1 0 0 0,0 0 0 0 0,1 0 0 0 0,-1-1 0 0 0,0 1 0 0 0,0-1 0 0 0,0 1 0 0 0,0-1 0 0 0,0 1 0 0 0,0-1 0 0 0,1-1 0 0 0,-1 1-1 0 0,1-1 1 0 0,0 1-1 0 0,0 0 1 0 0,0 0-1 0 0,0 0 1 0 0,0 0-1 0 0,1 0 1 0 0,-1 0 0 0 0,15-13 58 0 0,19-19-48 0 0,-2 3-10 0 0,-31 28 0 0 0,0 0 0 0 0,-1 1 0 0 0,1-1 0 0 0,0 1 0 0 0,0 0 0 0 0,1-1 0 0 0,17-13 0 0 0,-3 2 0 0 0,-15 12 0 0 0,0 0 0 0 0,0 0 0 0 0,-1-1 0 0 0,1 1 0 0 0,0-1 0 0 0,0 0 0 0 0,27-20 0 0 0,-1-4-88 0 0,-21 20 111 0 0,-7 6-20 0 0,0 1 1 0 0,0-1-1 0 0,-1 0 1 0 0,1 1-1 0 0,0-1 1 0 0,0 0-1 0 0,-1 0 0 0 0,1 0 1 0 0,0 0-1 0 0,-1 1 1 0 0,1-1-1 0 0,0-1-3 0 0,-1 1-2 0 0,1 0 0 0 0,-1 1-1 0 0,1-1 1 0 0,-1 0 0 0 0,1 1 0 0 0,-1-1-1 0 0,1 0 1 0 0,0 1 0 0 0,-1-1 0 0 0,1 1-1 0 0,0-1 1 0 0,0 1 0 0 0,0-1 0 0 0,-1 1-1 0 0,1 0 1 0 0,0-1 2 0 0,10-6-28 0 0,-7 3 31 0 0,0 0 0 0 0,0 0 0 0 0,1 1 0 0 0,-1-1 0 0 0,1 1 0 0 0,-1 0 0 0 0,1 1 0 0 0,1-1-3 0 0,15-10-9 0 0,0-5 58 0 0,-17 15-49 0 0,-3 3 0 0 0,0 0 0 0 0,-1-1 0 0 0,1 1 0 0 0,-1 0 0 0 0,1-1 0 0 0,-1 1 0 0 0,1 0 0 0 0,-1-1 0 0 0,1 1 0 0 0,-1-1 0 0 0,0 1 0 0 0,1-1 0 0 0,-1 1 0 0 0,1-1 0 0 0,-1 1 0 0 0,0-1 0 0 0,0 1 0 0 0,1-1 0 0 0,-1 1 0 0 0,0-1 0 0 0,0 0 0 0 0,0 1 0 0 0,0-1 0 0 0,0 1 0 0 0,0-1 0 0 0,0 1 0 0 0,0 0 0 0 0,1-1 0 0 0,-1 1 0 0 0,0-1 0 0 0,0 1 0 0 0,0-1 0 0 0,0 1 0 0 0,1 0 0 0 0,-1-1 0 0 0,0 1 0 0 0,0-1 0 0 0,1 1 0 0 0,-1 0 0 0 0,0-1 0 0 0,1 1 0 0 0,-1 0 0 0 0,1-1 0 0 0,-1 1 0 0 0,0 0 0 0 0,0 0 0 0 0,1 0 0 0 0,-1-1 0 0 0,0 1 0 0 0,0 0 0 0 0,1 0 0 0 0,-1-1 0 0 0,0 1 0 0 0,0 0 0 0 0,0-1 0 0 0,0 1 0 0 0,1 0 0 0 0,-1 0 0 0 0,0-1 0 0 0,0 1 0 0 0,0 0 0 0 0,0-1 0 0 0,0 1 0 0 0,0 0 0 0 0,0-1 0 0 0,0 1 0 0 0,0 0 0 0 0,0-1 0 0 0,0 1 0 0 0,0 0 0 0 0,0-1 0 0 0,0 1 0 0 0,0 0 0 0 0,0 0 0 0 0,0-1 0 0 0,-1 1 0 0 0,1 0 0 0 0,0-1 0 0 0,0 1 0 0 0,0 0 0 0 0,0 0 0 0 0,0 0 0 0 0,0 0 0 0 0,0 0 0 0 0,0 0 0 0 0,0 0 0 0 0,0 0 0 0 0,0 0 0 0 0,-1-1 0 0 0,1 1 0 0 0,0 0 0 0 0,0 0 0 0 0,0 0 0 0 0,0 0 0 0 0,0 0 0 0 0,0 0 0 0 0,0 0 0 0 0,0-1 0 0 0,0 1 0 0 0,0 0 0 0 0,0 0 0 0 0,0 0 0 0 0,0 0 0 0 0,0 0 0 0 0,0 0 0 0 0,0-1 0 0 0,0 1 0 0 0,1 0 0 0 0,-1 0 0 0 0,0 0 0 0 0,0 0 0 0 0,0 0 0 0 0,0 0 0 0 0,0 0 0 0 0,0 0 0 0 0,0 0 0 0 0,0-1 0 0 0,0 1 0 0 0,0 0 0 0 0,0 0 0 0 0,1 0 0 0 0,-1 0 0 0 0,0 0 0 0 0,0 0 0 0 0,0 0 0 0 0,0 0 0 0 0,10-8 0 0 0,2-6 0 0 0,-9 9 0 0 0,1 0 0 0 0,0 1 0 0 0,1-1 0 0 0,2-1 0 0 0,11-10 0 0 0,-14 11 0 0 0,-5-1 0 0 0,2 2 0 0 0,-3 0 0 0 0,4 0 0 0 0,2-1 0 0 0,-3 3 0 0 0,-1 1 0 0 0,1 0 0 0 0,0 0 0 0 0,0 0 0 0 0,0 0 0 0 0,0 1 0 0 0,0-1 0 0 0,0 0 0 0 0,0 0 0 0 0,0 0 0 0 0,0 1 0 0 0,0-1 0 0 0,0 1 0 0 0,1-1 0 0 0,-1 1 0 0 0,0-1 0 0 0,1 1 0 0 0,8-4 0 0 0,-10 4 0 0 0,1 0 0 0 0,-1-1 0 0 0,0 1 0 0 0,0 0 0 0 0,1 0 0 0 0,-1 0 0 0 0,0 0 0 0 0,0-1 0 0 0,0 1 0 0 0,1 0 0 0 0,-1 0 0 0 0,0-1 0 0 0,0 1 0 0 0,0 0 0 0 0,0 0 0 0 0,0-1 0 0 0,1 1 0 0 0,-1 0 0 0 0,0 0 0 0 0,0-1 0 0 0,0 1 0 0 0,0 0 0 0 0,0-1 0 0 0,0 1 0 0 0,0 0 0 0 0,0 0 0 0 0,0-1 0 0 0,0 1 0 0 0,0 0 0 0 0,0 0 0 0 0,0-1 0 0 0,0 1 0 0 0,0 0 0 0 0,-1-1 0 0 0,1 1 0 0 0,0 0 0 0 0,0 0 0 0 0,0-1 0 0 0,0-2 0 0 0,2-1 0 0 0,-4 0 0 0 0,6 1 0 0 0,3 0 0 0 0,-1-2 0 0 0,-11-2 0 0 0,2 4 0 0 0,-3 1-10 0 0,6 2 9 0 0,0 0 0 0 0,0 0 1 0 0,0 0-1 0 0,0 0 1 0 0,0 0-1 0 0,0 0 1 0 0,-1 0-1 0 0,1 0 1 0 0,0 0-1 0 0,0 0 1 0 0,0 0-1 0 0,0 0 1 0 0,0 0-1 0 0,0 0 1 0 0,0 0-1 0 0,-1 0 1 0 0,1 0-1 0 0,0 0 1 0 0,0 0-1 0 0,0 0 1 0 0,0 0-1 0 0,0 0 1 0 0,0 0-1 0 0,0 0 1 0 0,-1 0-1 0 0,1 0 1 0 0,0-1-1 0 0,0 1 1 0 0,0 0-1 0 0,0 0 1 0 0,0 0-1 0 0,0 0 1 0 0,0 0-1 0 0,0 0 1 0 0,0 0-1 0 0,0 0 1 0 0,0 0-1 0 0,-1-1 1 0 0,1 1-1 0 0,0 0 1 0 0,0 0-1 0 0,0 0 1 0 0,0 0-1 0 0,0 0 1 0 0,0 0-1 0 0,0 0 1 0 0,0-1-1 0 0,0 1 1 0 0,0 0-1 0 0,0 0 1 0 0,0 0-1 0 0,0 0 1 0 0,0 0-1 0 0,0 0 1 0 0,-1-3-18 0 0,-14-3 10 0 0,-12-1-12 0 0,-7 0-24 0 0,13 4 44 0 0,12 1 0 0 0,1 1 0 0 0,0 0 0 0 0,0 0 0 0 0,-1 1 0 0 0,1 0 0 0 0,-1 1 0 0 0,1 0 0 0 0,0 0 0 0 0,0 1 0 0 0,-3 0 0 0 0,-33 7 0 0 0,35-6 0 0 0,0-1 0 0 0,0 1 0 0 0,-7-1 0 0 0,-11 3 0 0 0,19-3 0 0 0,29-5-188 0 0,-10 0 121 0 0,-1 0 0 0 0,1 1 0 0 0,-1 1 0 0 0,1 0 0 0 0,0 0 0 0 0,-1 1 0 0 0,1 0 0 0 0,0 1 0 0 0,0 0 0 0 0,7 2 67 0 0,25 3-134 0 0,-39-6 134 0 0,-1 0 0 0 0,1 0 0 0 0,-1 0 0 0 0,1 1 0 0 0,-1 0 0 0 0,1 0 0 0 0,1 0 0 0 0,19 6 0 0 0,-4-1 0 0 0,-14-2-71 0 0,-7-2-75 0 0,1-1 23 0 0,1-1 95 0 0,4 6-36 0 0,-1-1 12 0 0,-2-3 64 0 0,-1 0-1 0 0,0 0 1 0 0,1 0 0 0 0,0-1-1 0 0,-1 1 1 0 0,1-1 0 0 0,0 1-1 0 0,0-1 1 0 0,-1 0-1 0 0,1 1 1 0 0,0-1 0 0 0,1 0-1 0 0,-1 0 1 0 0,0 0-12 0 0,-1-1 33 0 0,0 0 97 0 0,6 5-249 0 0,-6-4 130 0 0,-1 0-21 0 0,0-1 0 0 0,1 0 1 0 0,-1 1-1 0 0,0-1 0 0 0,0 1 1 0 0,0-1-1 0 0,1 1 0 0 0,-1-1 1 0 0,0 0-1 0 0,0 1 0 0 0,0-1 1 0 0,0 1-1 0 0,0-1 0 0 0,0 1 0 0 0,0-1 1 0 0,0 1-1 0 0,0-1 0 0 0,0 1 1 0 0,0-1-1 0 0,0 1 0 0 0,-1-1 1 0 0,1 0-1 0 0,0 1 0 0 0,0-1 1 0 0,0 1-1 0 0,-1-1 0 0 0,1 1 10 0 0,1 1 12 0 0,0-2 56 0 0,-1 0 46 0 0,0 0 12 0 0,0 0-30 0 0,0 0-134 0 0,0 0-61 0 0,0 0-12 0 0,9 6 403 0 0,-5-1-272 0 0,-4 3-20 0 0,-2-4 0 0 0,2-4 0 0 0,1 22 0 0 0,1-9 0 0 0,-1-11 0 0 0,-1 0 0 0 0,1 0 0 0 0,-1 0 0 0 0,1 0 0 0 0,-1 0 0 0 0,0 0 0 0 0,0-1 0 0 0,0 1 0 0 0,0 2 0 0 0,-1-1 5 0 0,1-1 1 0 0,0 1-1 0 0,0-1 0 0 0,1 1 0 0 0,-1-1 1 0 0,0 1-1 0 0,1 1-5 0 0,0-2 7 0 0,-1 1 1 0 0,1-1-1 0 0,-1 0 1 0 0,0 1-1 0 0,0-1 1 0 0,0 1-1 0 0,0-1 1 0 0,0 0-1 0 0,-1 2-7 0 0,1-2 15 0 0,-1 1 0 0 0,0 0 0 0 0,1 0 0 0 0,0-1 0 0 0,-1 1 0 0 0,1 0 0 0 0,0 0 0 0 0,1 0 0 0 0,-1-1 0 0 0,0 1 0 0 0,1 0 0 0 0,0 0 0 0 0,-1 0-15 0 0,1 0 28 0 0,-1 1 1 0 0,0 0 0 0 0,1 0-1 0 0,-2 0 1 0 0,1 0-1 0 0,0-1 1 0 0,-1 1-29 0 0,0 20 69 0 0,2-12-47 0 0,-1-1 0 0 0,0 0 0 0 0,-1 0 0 0 0,0 1 0 0 0,-1-1 0 0 0,0 0 0 0 0,-1 0 0 0 0,-2 6-22 0 0,1 21 0 0 0,3-25-69 0 0,1-12-284 0 0,-4-2-2769 0 0,1-4 1234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07:22:54.510"/>
    </inkml:context>
    <inkml:brush xml:id="br0">
      <inkml:brushProperty name="width" value="0.1" units="cm"/>
      <inkml:brushProperty name="height" value="0.1" units="cm"/>
      <inkml:brushProperty name="color" value="#FFFF00"/>
    </inkml:brush>
  </inkml:definitions>
  <inkml:trace contextRef="#ctx0" brushRef="#br0">1 4854 456 0 0,'0'0'1960'0'0,"0"0"236"0"0,0 0 106 0 0,0 0-210 0 0,0 0-978 0 0,0 0-434 0 0,16-14 3320 0 0,-14 12-3724 0 0,-1 0 1 0 0,1 0 0 0 0,-1 0-1 0 0,1 0 1 0 0,0 0 0 0 0,-1 0-1 0 0,1 1 1 0 0,0-1-1 0 0,0 1-276 0 0,5-5 414 0 0,-6 5-198 0 0,-1 1-33 0 0,8-8 317 0 0,-5 6-345 0 0,0 0 1 0 0,-1 0-1 0 0,1-1 0 0 0,-1 1 1 0 0,0-1-1 0 0,0 0 0 0 0,0 0 1 0 0,0 0-1 0 0,0-1-155 0 0,0 0 81 0 0,0 1 0 0 0,1-1 1 0 0,-1 1-1 0 0,1-1 0 0 0,0 1 0 0 0,0 0-81 0 0,22-26 548 0 0,-12 13-496 0 0,32-44 1140 0 0,-38 51-1096 0 0,1 1 0 0 0,0 0 0 0 0,0 0 0 0 0,1 1 0 0 0,0 0 0 0 0,6-3-96 0 0,49-29 203 0 0,-55 34-160 0 0,-8 4-38 0 0,1 0 1 0 0,-1 1 0 0 0,1-1 0 0 0,-1 0-1 0 0,1 0 1 0 0,-1-1 0 0 0,0 1 0 0 0,0 0-1 0 0,0 0 1 0 0,1-1 0 0 0,-1 1 0 0 0,0 0-1 0 0,0-1-5 0 0,2-2 2 0 0,0 0-1 0 0,0 1 0 0 0,0-1 1 0 0,1 1-1 0 0,-1 0 0 0 0,1 0 1 0 0,0 0-1 0 0,0 0 0 0 0,0 1 1 0 0,1 0-1 0 0,1-1-1 0 0,1-1 9 0 0,0 0 0 0 0,0 0 0 0 0,4-5-9 0 0,28-24 206 0 0,-25 26-172 0 0,-12 6-31 0 0,-1 0 0 0 0,1 1 0 0 0,0-1 0 0 0,-1 0 0 0 0,1 0 0 0 0,-1 0 0 0 0,1 0 0 0 0,-1 0 0 0 0,0 0 0 0 0,2-2-3 0 0,4-4 25 0 0,1 1 0 0 0,-1-1 0 0 0,1 1-1 0 0,1 1 1 0 0,-1-1 0 0 0,10-3-25 0 0,-12 6 71 0 0,32-21 341 0 0,-35 22-412 0 0,8-5 0 0 0,-1 1 0 0 0,0-2 0 0 0,6-5 0 0 0,-4 2 0 0 0,-7 4 0 0 0,-1 1 0 0 0,1 1-19 0 0,1-3-74 0 0,-4 5 98 0 0,1 1 0 0 0,-1-1 1 0 0,1 0-1 0 0,-1 1 0 0 0,1 0 0 0 0,0-1 0 0 0,0 1 0 0 0,0 0 0 0 0,0 0 0 0 0,0 1 0 0 0,2-1-5 0 0,-2 0 5 0 0,0 1 0 0 0,-1-1-1 0 0,1 0 1 0 0,0 1 0 0 0,-1-1-1 0 0,1 0 1 0 0,-1-1 0 0 0,1 1 0 0 0,-1 0-1 0 0,1-2-4 0 0,8-8 17 0 0,-10 11-29 0 0,1 0 1 0 0,-1 0-1 0 0,0 0 0 0 0,0 0 0 0 0,1-1 0 0 0,-1 1 1 0 0,0 0-1 0 0,0-1 0 0 0,0 1 0 0 0,-1-1 0 0 0,1 1 0 0 0,0-1 1 0 0,-1 1-1 0 0,1-1 12 0 0,5-9-27 0 0,-4 0 155 0 0,-1 9-128 0 0,1-1 0 0 0,0 1 0 0 0,0-1 0 0 0,0 1 0 0 0,0 0 0 0 0,1 0 0 0 0,-1 0 0 0 0,1 0 0 0 0,-1 0 0 0 0,1 1 0 0 0,-1-1 0 0 0,1 1 0 0 0,1-1 0 0 0,2 0 23 0 0,-5 2-42 0 0,1 0 0 0 0,-1 0 0 0 0,0 0 1 0 0,0 0-1 0 0,1-1 0 0 0,-1 1 0 0 0,0-1 0 0 0,0 1 0 0 0,0-1 0 0 0,0 1 1 0 0,0-1-1 0 0,0 1 0 0 0,0-1 0 0 0,0 0 0 0 0,0 0 0 0 0,0 1 1 0 0,0-1-1 0 0,0-1 19 0 0,25-22-121 0 0,-25 23 217 0 0,-1 1 31 0 0,10-13 143 0 0,-9 12-280 0 0,0 0 0 0 0,0 0 1 0 0,-1 0-1 0 0,1 0 0 0 0,0 1 0 0 0,0-1 0 0 0,0 0 0 0 0,0 0 0 0 0,0 1 0 0 0,0-1 0 0 0,0 0 1 0 0,0 1-1 0 0,0-1 0 0 0,0 1 0 0 0,1 0 0 0 0,-1-1 0 0 0,0 1 0 0 0,0 0 0 0 0,1-1 10 0 0,-1 1-4 0 0,0 0 0 0 0,-1 0 1 0 0,1 0-1 0 0,0 0 0 0 0,0-1 0 0 0,0 1 0 0 0,-1 0 0 0 0,1 0 0 0 0,0-1 0 0 0,0 1 0 0 0,-1-1 0 0 0,1 1 0 0 0,0-1 1 0 0,-1 1-1 0 0,1-1 4 0 0,-1 1 7 0 0,0-1 0 0 0,0 1 1 0 0,0 0-1 0 0,0-1 1 0 0,0 1-1 0 0,0 0 0 0 0,0-1 1 0 0,0 1-1 0 0,0 0 0 0 0,1 0 1 0 0,-1-1-1 0 0,0 1 1 0 0,0 0-1 0 0,0 0 0 0 0,0-1 1 0 0,0 1-1 0 0,1 0 1 0 0,-1 0-1 0 0,0-1 0 0 0,0 1 1 0 0,0 0-1 0 0,1 0 0 0 0,-1 0 1 0 0,0-1-1 0 0,0 1 1 0 0,1 0-1 0 0,-1 0 0 0 0,0 0 1 0 0,0 0-1 0 0,1 0 1 0 0,-1-1-1 0 0,0 1-7 0 0,12-5-416 0 0,-6 3 408 0 0,-5 2 81 0 0,0-2-66 0 0,0 1-1 0 0,-1 0 1 0 0,1-1 0 0 0,0 1 0 0 0,0 0-1 0 0,1 0 1 0 0,-1 0 0 0 0,0 0 0 0 0,0 0-1 0 0,0 0 1 0 0,1 0 0 0 0,-1 0 0 0 0,0 0-1 0 0,1 1 1 0 0,-1-1 0 0 0,1 0 0 0 0,0 1-7 0 0,-1-1 126 0 0,9-5-199 0 0,-9 5 81 0 0,1 0-1 0 0,-1-1 1 0 0,0 1 0 0 0,1 0-1 0 0,0 0 1 0 0,-1 1-1 0 0,1-1 1 0 0,-1 0 0 0 0,1 0-1 0 0,0 1 1 0 0,0-1 0 0 0,-1 1-1 0 0,1-1 1 0 0,0 1 0 0 0,1 0-8 0 0,-1 0-115 0 0,-2 0-12 0 0,0 0 21 0 0,2-2 98 0 0,-2 2 81 0 0,0 0 42 0 0,0 0 11 0 0,0 0-132 0 0,0 0 0 0 0,0 0 0 0 0,0 0 0 0 0,1 0 0 0 0,-1 0 0 0 0,0 0 0 0 0,0 0 0 0 0,0 0 0 0 0,0 0 0 0 0,0 0 0 0 0,1 0 0 0 0,-1 0 0 0 0,0 0 0 0 0,0 0 0 0 0,0 0 0 0 0,0 0-1 0 0,0 0 1 0 0,0 0 0 0 0,1 0 0 0 0,-1 0 0 0 0,0 0 0 0 0,0 0 0 0 0,0 0 0 0 0,0 0 0 0 0,0 0 0 0 0,0 1 0 0 0,0-1 0 0 0,1 0 0 0 0,-1 0 0 0 0,0 0 0 0 0,0 0 0 0 0,0 0 0 0 0,0 0 0 0 0,0 1 0 0 0,0-1 0 0 0,0 0 0 0 0,0 0-1 0 0,0 0 1 0 0,0 0 0 0 0,0 0 0 0 0,0 1 0 0 0,0-1 0 0 0,0 0 0 0 0,0 0 0 0 0,0 0 0 0 0,0 0 0 0 0,0 0 0 0 0,0 0 0 0 0,0 1 0 0 0,0-1 0 0 0,0 0 0 0 0,0 0 0 0 0,0 0 0 0 0,0 0 0 0 0,0 0 0 0 0,0 1 6 0 0,0 0-43 0 0,5 0 32 0 0,-4-1 25 0 0,0 0-1 0 0,0 0 0 0 0,0 0 1 0 0,0 0-1 0 0,0 0 0 0 0,0 0 1 0 0,0 0-1 0 0,0 0 1 0 0,0 0-1 0 0,0-1 0 0 0,0 1 1 0 0,0 0-1 0 0,0-1 0 0 0,0 1 1 0 0,0-1-1 0 0,0 1 0 0 0,0-1 1 0 0,0 1-1 0 0,-1-1 1 0 0,1 0-1 0 0,0 1 0 0 0,0-1 1 0 0,-1 0-1 0 0,1 0 0 0 0,0 1 1 0 0,-1-1-1 0 0,1 0 0 0 0,-1 0 1 0 0,1-1-14 0 0,2-1 22 0 0,-2 0-180 0 0,-2 1 133 0 0,7-8-138 0 0,-5 10 163 0 0,-1 0 0 0 0,0 0 0 0 0,1-1 0 0 0,-1 1 0 0 0,0 0 0 0 0,1-1 0 0 0,-1 1 0 0 0,0 0 0 0 0,0-1 0 0 0,0 1 0 0 0,1-1 0 0 0,-1 1 0 0 0,0 0 0 0 0,0-1 0 0 0,0 1 0 0 0,0-1 0 0 0,1 1 0 0 0,-1 0 0 0 0,0-1 0 0 0,0 1 0 0 0,0-1 0 0 0,0 1 0 0 0,0-1 0 0 0,0 1 0 0 0,0 0 0 0 0,0-1 0 0 0,2-3 0 0 0,23-7 0 0 0,-22 9 20 0 0,-3 2 79 0 0,2-1-16 0 0,0-1 94 0 0,2-9-100 0 0,-1 2-77 0 0,0 6 0 0 0,9-3 0 0 0,9-4 0 0 0,-19 6 0 0 0,0-2 0 0 0,2 2 0 0 0,-3-2-2 0 0,0 5 3 0 0,-1 1-1 0 0,0 0 0 0 0,0 0 0 0 0,0-1 1 0 0,0 1-1 0 0,0 0 0 0 0,0 0 0 0 0,0 0 0 0 0,1-1 1 0 0,-1 1-1 0 0,0 0 0 0 0,0 0 0 0 0,0 0 0 0 0,0-1 1 0 0,1 1-1 0 0,-1 0 0 0 0,0 0 0 0 0,0 0 0 0 0,1 0 1 0 0,-1 0-1 0 0,0-1 0 0 0,0 1 0 0 0,1 0 1 0 0,-1 0-1 0 0,0 0 0 0 0,0 0 0 0 0,1 0 0 0 0,-1 0 1 0 0,0 0-1 0 0,0 0 0 0 0,1 0 0 0 0,-1 0 0 0 0,0 0 1 0 0,0 0-1 0 0,4-1 5 0 0,0-1 23 0 0,0 0 1 0 0,-1 0-1 0 0,1-1 0 0 0,-1 1 0 0 0,2-2-28 0 0,11-7 72 0 0,-2 0-72 0 0,-14 11 2 0 0,1 0 0 0 0,-1 0-1 0 0,0 0 1 0 0,1 0 0 0 0,-1 0 0 0 0,1-1-1 0 0,-1 1 1 0 0,0 0 0 0 0,1 0 0 0 0,-1 0-1 0 0,0-1 1 0 0,1 1 0 0 0,-1 0 0 0 0,0 0-1 0 0,1-1 1 0 0,-1 1 0 0 0,0 0 0 0 0,0-1-1 0 0,1 1 1 0 0,-1 0 0 0 0,0-1 0 0 0,0 1-1 0 0,0 0 1 0 0,1-1 0 0 0,-1 1 0 0 0,0-1-1 0 0,0 1 1 0 0,0-1-2 0 0,1-2 15 0 0,-1 3-14 0 0,0 0 0 0 0,1 0 0 0 0,-1 0 0 0 0,0 0 0 0 0,0 0 0 0 0,0-1 0 0 0,0 1-1 0 0,1 0 1 0 0,-1 0 0 0 0,0 0 0 0 0,0-1 0 0 0,0 1 0 0 0,0 0 0 0 0,0 0 0 0 0,0-1 0 0 0,0 1 0 0 0,0 0-1 0 0,1 0 1 0 0,-1 0 0 0 0,0-1 0 0 0,0 1 0 0 0,0 0 0 0 0,0 0 0 0 0,0-1 0 0 0,0 1 0 0 0,0 0 0 0 0,0 0-1 0 0,-1-1 1 0 0,1 1 0 0 0,0 0 0 0 0,0 0 0 0 0,0-1 0 0 0,0 1 0 0 0,0 0 0 0 0,0 0 0 0 0,0 0 0 0 0,0-1-1 0 0,-1 1 1 0 0,1 0 0 0 0,0 0 0 0 0,0 0 0 0 0,0-1-1 0 0,0 1 0 0 0,-1 0 1 0 0,1 0-1 0 0,0 0 1 0 0,0 0-1 0 0,0 0 1 0 0,0 0-1 0 0,0 0 1 0 0,0 0-1 0 0,0 0 1 0 0,0 0-1 0 0,0 0 1 0 0,0 0-1 0 0,0-1 0 0 0,0 1 1 0 0,0 0-1 0 0,0 0 1 0 0,0 0-1 0 0,0 0 1 0 0,0 0-1 0 0,0 0 1 0 0,0 0-1 0 0,0 0 1 0 0,0 0-1 0 0,0 0 1 0 0,0-1-1 0 0,0 1 0 0 0,0 0 1 0 0,0 0-1 0 0,0 0 1 0 0,0 0-1 0 0,0 0 1 0 0,0 0-1 0 0,0 0 1 0 0,0 0-1 0 0,0 0 1 0 0,0-1-1 0 0,0 1 1 0 0,0 0-1 0 0,0 0 0 0 0,0 0 1 0 0,0 0-1 0 0,0 0 1 0 0,0 0-1 0 0,0 0 1 0 0,0 0-1 0 0,0 0 1 0 0,0 0-1 0 0,1 0 1 0 0,-1 0-1 0 0,0 0 1 0 0,0 0-1 0 0,0 0 0 0 0,0 0 1 0 0,0-1-1 0 0,0 1 1 0 0,0 0-1 0 0,0 0 0 0 0,6-6 0 0 0,-9 3 0 0 0,3 3 0 0 0,0 0 0 0 0,-1 0 0 0 0,1 0 0 0 0,0 0 0 0 0,0 0 0 0 0,0 0 0 0 0,0 0 0 0 0,0 0 0 0 0,0 0 0 0 0,0 0 0 0 0,0 0 0 0 0,0-1 0 0 0,0 1 0 0 0,-1 0 0 0 0,1 0 0 0 0,0 0 0 0 0,0 0 0 0 0,0 0 0 0 0,0 0 0 0 0,0 0 0 0 0,0 0 0 0 0,0 0 0 0 0,0 0 0 0 0,0 0 0 0 0,0 0 0 0 0,0 0 0 0 0,0 0 0 0 0,0-1 0 0 0,0 1 0 0 0,0 0 0 0 0,0 0 0 0 0,0 0 0 0 0,0 0 0 0 0,0 0 0 0 0,0 0 0 0 0,0 0 0 0 0,0 0 0 0 0,0 0 0 0 0,0 0 0 0 0,0-1 0 0 0,0 1 0 0 0,0 0 0 0 0,0 0 0 0 0,0 0 0 0 0,0 0 0 0 0,0 0 0 0 0,0 0 0 0 0,0 0 0 0 0,0 0 0 0 0,0 0 0 0 0,0 0 0 0 0,0-1 0 0 0,5-3 0 0 0,-7-2 0 0 0,2 5 0 0 0,1 0 0 0 0,-1 0 0 0 0,1 1 0 0 0,-1-1 0 0 0,1 0 0 0 0,-1 0 0 0 0,1 0 0 0 0,0 1 0 0 0,0-1 0 0 0,-1 0 0 0 0,1 1 0 0 0,0-1 0 0 0,0 1 0 0 0,0-1 0 0 0,0 1 0 0 0,0-1 0 0 0,10-8 0 0 0,-11 8 4 0 0,1 1 0 0 0,0-1 0 0 0,-1 1 0 0 0,1-1 0 0 0,0 1 0 0 0,0-1 0 0 0,-1 1 1 0 0,1-1-1 0 0,0 1 0 0 0,0 0 0 0 0,-1-1 0 0 0,1 1 0 0 0,0 0 0 0 0,0 0 0 0 0,0-1 0 0 0,1 1-4 0 0,-1 0 6 0 0,1 0 0 0 0,0-1 1 0 0,-1 1-1 0 0,1-1 1 0 0,0 1-1 0 0,-1-1 0 0 0,1 0 1 0 0,-1 0-1 0 0,1 0 0 0 0,-1 0 1 0 0,1 0-1 0 0,-1 0 1 0 0,0 0-1 0 0,1 0 0 0 0,0-2-6 0 0,-1-2 0 0 0,-1 3 0 0 0,0 1 0 0 0,0 0 0 0 0,0 0 0 0 0,1 0 0 0 0,-1 0 0 0 0,0 0 0 0 0,0 0 0 0 0,1 0 0 0 0,-1 0 0 0 0,0 0 0 0 0,1 0 0 0 0,-1 0 0 0 0,1 1 0 0 0,-1-1 0 0 0,1 0 0 0 0,0 0 0 0 0,18-23 0 0 0,7 0 124 0 0,4 6-112 0 0,-6-5-12 0 0,-24 23 0 0 0,1-1 0 0 0,-1 1 0 0 0,0 0 0 0 0,1-1 0 0 0,-1 1 0 0 0,0-1 0 0 0,1 1 0 0 0,-1 0 0 0 0,0-1 0 0 0,1 1 0 0 0,-1-1 0 0 0,0 1 0 0 0,0-1 0 0 0,1 1 0 0 0,-1-1 0 0 0,0 1 0 0 0,0-1 0 0 0,0 1 0 0 0,0-1 0 0 0,2-4 0 0 0,8-4 0 0 0,-8 8 0 0 0,1-1 0 0 0,-1 0 0 0 0,0 1 0 0 0,0-1 0 0 0,0 0 0 0 0,-1 0 0 0 0,1-1 0 0 0,-1 1 0 0 0,1 0 0 0 0,0-1 0 0 0,-1 0 0 0 0,1 1 0 0 0,-1-1 0 0 0,1 1 0 0 0,0-1 0 0 0,0 1 0 0 0,0 0 0 0 0,0 0 0 0 0,1-1 0 0 0,-1 2 0 0 0,1-1 0 0 0,-1 0 0 0 0,3-1 0 0 0,13-11 0 0 0,-13 7 0 0 0,0 1 0 0 0,0-1 0 0 0,0 0 0 0 0,-1 0 0 0 0,0 0 0 0 0,0-1 0 0 0,0-3 0 0 0,4 3 0 0 0,-7 8 0 0 0,-1 0 0 0 0,1-1 0 0 0,-1 1 0 0 0,0 0 0 0 0,1 0 0 0 0,-1-1 0 0 0,0 1 0 0 0,1 0 0 0 0,-1 0 0 0 0,0-1 0 0 0,1 1 0 0 0,-1 0 0 0 0,0-1 0 0 0,0 1 0 0 0,1-1 0 0 0,-1 1 0 0 0,0 0 0 0 0,0-1 0 0 0,0 1 0 0 0,0-1 0 0 0,1 1 0 0 0,-1 0 0 0 0,0-1 0 0 0,0 1 0 0 0,0-1 0 0 0,0 1 0 0 0,0-1 0 0 0,0 1 0 0 0,0-1 0 0 0,0 0 0 0 0,0 0 0 0 0,0-1 0 0 0,1 1 0 0 0,-1-1 0 0 0,0 1 0 0 0,1 0 0 0 0,0 0 0 0 0,-1-1 0 0 0,1 1 0 0 0,-1 0 0 0 0,1 0 0 0 0,0 0 0 0 0,0 0 0 0 0,0 0 0 0 0,0 0 0 0 0,0 0 0 0 0,0 0 0 0 0,1-1 0 0 0,21-17 0 0 0,-20 17 0 0 0,3-6 0 0 0,-6 7 0 0 0,0 0 0 0 0,1 1 0 0 0,-1-1 0 0 0,1 0 0 0 0,-1 1 0 0 0,0-1 0 0 0,1 0 0 0 0,0 1 0 0 0,-1-1 0 0 0,1 1 0 0 0,-1-1 0 0 0,1 1 0 0 0,0-1 0 0 0,-1 1 0 0 0,3-2 0 0 0,0 0 0 0 0,0 0 0 0 0,-1 0 0 0 0,0-1 0 0 0,1 1 0 0 0,-1 0 0 0 0,0-1 0 0 0,0 0 0 0 0,0 1 0 0 0,0-1 0 0 0,-1 0 0 0 0,1 1 0 0 0,-1 0 0 0 0,0 0 0 0 0,1 0 0 0 0,-1 0 0 0 0,0 0 0 0 0,0 0 0 0 0,-1 0 0 0 0,1 0 0 0 0,0 0 0 0 0,-1-1 0 0 0,1 0 0 0 0,4-7 0 0 0,-5 9 0 0 0,1 1 0 0 0,-1-1 0 0 0,1 1 0 0 0,-1-1 0 0 0,0 1 0 0 0,0-1 0 0 0,1 1 0 0 0,-1-1 0 0 0,0 0 0 0 0,0 1 0 0 0,1-1 0 0 0,-1 1 0 0 0,0-1 0 0 0,0 1 0 0 0,0-1 0 0 0,0 0 0 0 0,0 1 0 0 0,0-1 0 0 0,0 1 0 0 0,0-1 0 0 0,0 0 0 0 0,0 1 0 0 0,0-1 0 0 0,-1 0 0 0 0,1 1 0 0 0,0-1 0 0 0,0 0 0 0 0,0 0 0 0 0,0 0 0 0 0,1 1 0 0 0,-1-1 0 0 0,0 0 0 0 0,0 0 0 0 0,0 0 0 0 0,1 1 0 0 0,-1-1 0 0 0,0 0 0 0 0,1 0 0 0 0,-1 0 0 0 0,1 1 0 0 0,-1-1 0 0 0,0 0 0 0 0,1 0 0 0 0,-1 1 0 0 0,0-1 0 0 0,1 0 0 0 0,-1 0 0 0 0,0 0 0 0 0,0 0 0 0 0,0 1 0 0 0,0-1 0 0 0,0 0 0 0 0,0 0 0 0 0,0 0 0 0 0,0 0 0 0 0,0 0 0 0 0,0 0 0 0 0,0 1 0 0 0,1-1 0 0 0,-1 0 0 0 0,0 0 0 0 0,0 0 0 0 0,1 1 0 0 0,-1-1 0 0 0,0 0 0 0 0,1 1 0 0 0,-1-1 0 0 0,1 0 0 0 0,-1 1 0 0 0,1-1 0 0 0,-1 0 0 0 0,1 1 0 0 0,0-1 0 0 0,-1 1 0 0 0,1-1 0 0 0,0 1 0 0 0,-1-1 0 0 0,1 1 0 0 0,0 0 0 0 0,0-1 0 0 0,0 0 0 0 0,0 0 0 0 0,1 1 0 0 0,-1-1 0 0 0,0 0 0 0 0,0-1 0 0 0,0 1 0 0 0,0 0 0 0 0,0 0 0 0 0,0 0 0 0 0,1-2 0 0 0,8-12 0 0 0,-9 14 0 0 0,1-1 0 0 0,-1 1 0 0 0,0-1 0 0 0,1 0 0 0 0,-1 0 0 0 0,0 0 0 0 0,0 1 0 0 0,0-1 0 0 0,0-1 0 0 0,-1 2 0 0 0,1 0 0 0 0,0 0 0 0 0,-1 0 0 0 0,1 0 0 0 0,0 0 0 0 0,0 0 0 0 0,0 0 0 0 0,0 0 0 0 0,0 0 0 0 0,0 0 0 0 0,0 1 0 0 0,1-1 0 0 0,-1 0 0 0 0,1 0 0 0 0,-1-1 0 0 0,1 1 0 0 0,0 0 0 0 0,-1-1 0 0 0,0 1 0 0 0,1-1 0 0 0,0-1 0 0 0,5-12 0 0 0,-7 13 0 0 0,1 0 0 0 0,0-1 0 0 0,1 1 0 0 0,-1 0 0 0 0,0 0 0 0 0,1-1 0 0 0,-1 1 0 0 0,1 0 0 0 0,0 0 0 0 0,2-9 0 0 0,4 4 0 0 0,-7 7 0 0 0,-1-1 0 0 0,1 1 0 0 0,0-1 0 0 0,-1 1 0 0 0,1-1 0 0 0,-1 1 0 0 0,1-1 0 0 0,0 1 0 0 0,-1-1 0 0 0,1 0 0 0 0,-1 1 0 0 0,0-1 0 0 0,1 0 0 0 0,-1 1 0 0 0,0-1 0 0 0,1 0 0 0 0,-1 0 0 0 0,0 1 0 0 0,0-1 0 0 0,1 0 0 0 0,0-2 0 0 0,0 1 0 0 0,1-1 0 0 0,-1 1 0 0 0,1 0 0 0 0,-1-1 0 0 0,1 1 0 0 0,0 0 0 0 0,0 0 0 0 0,0 0 0 0 0,1 0 0 0 0,-1 1 0 0 0,0-1 0 0 0,1 0 0 0 0,-1 1 0 0 0,0 0 0 0 0,0-1 0 0 0,0 1 0 0 0,0 0 0 0 0,0-1 0 0 0,0 0 0 0 0,-1 1 0 0 0,1-1 0 0 0,0 0 0 0 0,-1 0 0 0 0,0 0 0 0 0,1-1 0 0 0,0 0 0 0 0,0-1 0 0 0,-1 1 0 0 0,1 0 0 0 0,0 0 0 0 0,0 0 0 0 0,1 1 0 0 0,-1-1 0 0 0,2-1 0 0 0,8-11 0 0 0,0 0 0 0 0,5-8 0 0 0,-13 16 0 0 0,0 1 0 0 0,0 0 0 0 0,1 0 0 0 0,0 0 0 0 0,4-2 0 0 0,9-13 0 0 0,30-46 0 0 0,-37 49 0 0 0,-3 7 1 0 0,38-54 116 0 0,-31 49-106 0 0,5-5-12 0 0,-14 13 1 0 0,-3 4 0 0 0,0-1 0 0 0,0 1 0 0 0,0-1 0 0 0,-1 1 0 0 0,1-3 0 0 0,-1 3 0 0 0,1 0 0 0 0,0 0 0 0 0,0 1 0 0 0,1-1 0 0 0,-1 1 0 0 0,1-1 0 0 0,0 1 0 0 0,-1 0 0 0 0,1 0 0 0 0,4-1 0 0 0,-4 1 0 0 0,-1 0 0 0 0,1 0 0 0 0,-1 0 0 0 0,0-1 0 0 0,0 1 0 0 0,0-1 0 0 0,0 0 0 0 0,-1 0 0 0 0,1 0 0 0 0,-1 0 0 0 0,0 0 0 0 0,1-5 0 0 0,-2 7 5 0 0,1 0 0 0 0,-1-1-1 0 0,1 1 1 0 0,-1 0 0 0 0,1 0 0 0 0,0 0-1 0 0,-1 0 1 0 0,1 0 0 0 0,1 0-5 0 0,9-11 21 0 0,0-4-27 0 0,-7 11-1 0 0,-1 0 0 0 0,1 0-1 0 0,-1 0 1 0 0,-1-1 0 0 0,1 1 0 0 0,-1-1-1 0 0,-1 0 1 0 0,1 0 7 0 0,0-1 8 0 0,0 1-1 0 0,1 0 1 0 0,0-1 0 0 0,0 2-1 0 0,1-1 1 0 0,0 0 0 0 0,1 0-8 0 0,-4 4 2 0 0,1 0 0 0 0,-2-1 0 0 0,1 1 0 0 0,0 0 1 0 0,-1-1-1 0 0,1-1-2 0 0,9-17-3 0 0,3-2 3 0 0,-2 3 0 0 0,-8 9 0 0 0,19-33 0 0 0,9-12 64 0 0,-26 47-64 0 0,0 1 0 0 0,0 0 0 0 0,1 1 0 0 0,0 0 0 0 0,0 0 0 0 0,3-2 0 0 0,4-5 0 0 0,-12 12 0 0 0,0 0 0 0 0,0 1 0 0 0,1-1 0 0 0,-1 1 0 0 0,0 0 0 0 0,4-3 0 0 0,6-5 64 0 0,-1-2 0 0 0,5-5-64 0 0,-13 14 0 0 0,0-1 0 0 0,0 1 0 0 0,0 0 0 0 0,0 0 0 0 0,1 0 0 0 0,-1 1 0 0 0,1-1 0 0 0,1 0 0 0 0,19-14 0 0 0,-13 9 0 0 0,22-18 0 0 0,-27 21 0 0 0,-1 0 0 0 0,-1 0 45 0 0,0 1 0 0 0,1-1-1 0 0,0 1 1 0 0,0 1-1 0 0,0-1 1 0 0,5-2-45 0 0,12-9 151 0 0,-19 14-108 0 0,-2 1-33 0 0,0 0 0 0 0,0 0 1 0 0,-1 0-1 0 0,1 0 1 0 0,0 0-1 0 0,0 0 0 0 0,-1 0 1 0 0,1 0-1 0 0,0-1 0 0 0,0 1 1 0 0,0 0-1 0 0,-1-1 1 0 0,1 1-1 0 0,0 0 0 0 0,-1-1 1 0 0,1 1-1 0 0,0-1 1 0 0,-1 1-1 0 0,1-1-10 0 0,4-2 205 0 0,8-3-183 0 0,1-1-182 0 0,-5 4 144 0 0,-4 0 24 0 0,1 1 1 0 0,-1 0-1 0 0,1 0 1 0 0,0 0 0 0 0,0 1-1 0 0,-1 0 1 0 0,1 0-1 0 0,0 0 1 0 0,1 1-9 0 0,1 0 43 0 0,3 0-32 0 0,-2 1 8 0 0,-3 1 15 0 0,20 2 159 0 0,-25-3-112 0 0,5-1-1 0 0,46 13-80 0 0,-43-11 0 0 0,-1 1 0 0 0,0 0 0 0 0,0 0 0 0 0,6 4 0 0 0,22 5 0 0 0,-4-4 0 0 0,-25-6 0 0 0,9 3 0 0 0,-11-1 0 0 0,-1-1 0 0 0,-3-2 0 0 0,1 0 0 0 0,-1 0 0 0 0,0 0-1 0 0,1 0 1 0 0,-1 0 0 0 0,1 0 0 0 0,-1 0 0 0 0,1 0 0 0 0,-1-1-1 0 0,1 1 1 0 0,0-1 0 0 0,-1 1 0 0 0,1-1 0 0 0,0 0 0 0 0,-1 1 0 0 0,1-1 1 0 0,0 0 0 0 0,0 1 0 0 0,0-1 0 0 0,0 1 0 0 0,0-1 0 0 0,-1 1 0 0 0,1 0 0 0 0,0 0 0 0 0,0 0 0 0 0,-1 0 0 0 0,1 0 0 0 0,-1 0 0 0 0,2 1-1 0 0,21 10 53 0 0,-13-7-53 0 0,-5-3 0 0 0,11 5 0 0 0,36 27 0 0 0,-32-18 0 0 0,16 9 0 0 0,-27-19 0 0 0,-1 0 0 0 0,0 0 0 0 0,2 3 0 0 0,22 23 64 0 0,-7-8-64 0 0,26 16 0 0 0,-36-30 0 0 0,-11-7 0 0 0,-1-1 0 0 0,1 1 0 0 0,-1 1 0 0 0,3 2 0 0 0,4-1 0 0 0,-8-4 0 0 0,-3-1 0 0 0,1 0 0 0 0,-1 0 0 0 0,1 0 0 0 0,-1 0 0 0 0,1 1 0 0 0,-1-1 0 0 0,1 0 0 0 0,-1 0 0 0 0,0 0 0 0 0,1 0 0 0 0,-1 1 0 0 0,1-1 0 0 0,-1 0 0 0 0,0 0 0 0 0,1 1 0 0 0,-1-1 0 0 0,0 0 0 0 0,1 1 0 0 0,-1-1 0 0 0,0 0 0 0 0,0 1 0 0 0,1-1 0 0 0,-1 0 0 0 0,0 1 0 0 0,0-1 0 0 0,1 1 0 0 0,-1-1 0 0 0,0 0 0 0 0,0 1 0 0 0,0-1 0 0 0,0 1 0 0 0,0-1 0 0 0,0 2 0 0 0,17 16 0 0 0,-7-9 0 0 0,-1 0 0 0 0,2-1 0 0 0,5 4 0 0 0,6 4 0 0 0,-7-4 0 0 0,2 3 0 0 0,30 29 0 0 0,-10-18 0 0 0,-33-23 0 0 0,0 0 0 0 0,-1-1 0 0 0,1 0 0 0 0,0 0 0 0 0,3 1 0 0 0,11 7 0 0 0,-16-8 0 0 0,1 0 0 0 0,-1 0 0 0 0,0 0 0 0 0,0-1 0 0 0,1 1 0 0 0,-1-1 0 0 0,1 0 0 0 0,1 1 0 0 0,0 0 0 0 0,2 0 0 0 0,0 1 0 0 0,4 6 0 0 0,5 0 0 0 0,-6-4 0 0 0,-6-3 0 0 0,-1-1 0 0 0,0 1 0 0 0,1-1 0 0 0,0 1 0 0 0,-1-1 0 0 0,1 0 0 0 0,1 0 0 0 0,43 22 0 0 0,-42-18 0 0 0,18 8 0 0 0,4 1 0 0 0,-3 3 0 0 0,2 0 0 0 0,-7-7 0 0 0,-9-5 0 0 0,0 0 0 0 0,-1 1 0 0 0,4 3 0 0 0,-10-7 0 0 0,-1-1 0 0 0,0 1 0 0 0,0-1 0 0 0,0 1 0 0 0,1-1 0 0 0,-1 0 0 0 0,1 0 0 0 0,-1 0 0 0 0,1-1 0 0 0,1 1 0 0 0,7 3 0 0 0,-4-1 0 0 0,6 3 0 0 0,-9-4 0 0 0,1-1 0 0 0,10 7 0 0 0,-13-7 0 0 0,0 0 0 0 0,0 0 0 0 0,1 0 0 0 0,-1-1 0 0 0,0 1 0 0 0,1 0 0 0 0,-1-1 0 0 0,1 0 0 0 0,8 3 0 0 0,6 4 0 0 0,1 1 0 0 0,-16-6 0 0 0,0-1 0 0 0,1 1 0 0 0,-1-1 0 0 0,1 0 0 0 0,-1 0 0 0 0,1 0 0 0 0,0 0 0 0 0,4 1 8 0 0,0 0 0 0 0,0 0 0 0 0,0 1 0 0 0,4 3-8 0 0,-4-3 8 0 0,-1 1 0 0 0,1-1 0 0 0,0-1 0 0 0,7 2-8 0 0,-8-3 0 0 0,-4-1 0 0 0,0 0 0 0 0,0 0 0 0 0,0 0 0 0 0,0 1 0 0 0,-1-1 0 0 0,1 1 0 0 0,0-1 0 0 0,0 1 0 0 0,1 1 0 0 0,1-2 0 0 0,0 1 0 0 0,11 6 0 0 0,9 3 0 0 0,-18-7 0 0 0,5 4 0 0 0,13 6 0 0 0,-22-11 0 0 0,14 4 0 0 0,-2 1 0 0 0,-8-5 0 0 0,0 0 0 0 0,2 1 11 0 0,-1 1 32 0 0,1-1-33 0 0,2-1-14 0 0,-7-2 10 0 0,9 4 46 0 0,-10-2-40 0 0,2-1-4 0 0,-1 1 0 0 0,1-1-1 0 0,0 1 1 0 0,0-1 0 0 0,-1 0 0 0 0,1 0-1 0 0,0-1 1 0 0,3 1-8 0 0,12 1 0 0 0,-13-2 18 0 0,-5 0-15 0 0,1 0 1 0 0,-1 0-1 0 0,0 0 1 0 0,1 0 0 0 0,-1 0-1 0 0,1 0 1 0 0,-1 0-1 0 0,0 0 1 0 0,1 1-1 0 0,-1-1 1 0 0,1 1 0 0 0,-1-1-1 0 0,1 1-3 0 0,44 4 75 0 0,-39-4-32 0 0,-4-1-41 0 0,15 3 6 0 0,-4-3-8 0 0,33 0 64 0 0,-9-4-140 0 0,-33 5 103 0 0,19-7 86 0 0,14 2-113 0 0,-30 3 0 0 0,-2-1 0 0 0,1-1 0 0 0,1 0 0 0 0,0-1 0 0 0,-8 3 0 0 0,2-1 0 0 0,23-6 0 0 0,-6 3 0 0 0,15-8 0 0 0,-28 11 0 0 0,0 1 0 0 0,0-2 0 0 0,2 1 0 0 0,-8 2 0 0 0,10-5 0 0 0,-5 4 0 0 0,12-4 0 0 0,-13 2 0 0 0,14-9 0 0 0,14-9 0 0 0,-27 18 0 0 0,-3 2 0 0 0,0-1 0 0 0,1 1 0 0 0,-1-1 0 0 0,0 0 0 0 0,0 0 0 0 0,0 0 0 0 0,0 0 0 0 0,-1 0 0 0 0,1 0 0 0 0,16-19 0 0 0,-11 14 0 0 0,0 0 0 0 0,-1 1 0 0 0,1-1 0 0 0,-2-1 0 0 0,2-1 0 0 0,-5 6 0 0 0,6-8-22 0 0,0 0 1 0 0,1 1 0 0 0,8-8 21 0 0,-11 12 0 0 0,2-1 0 0 0,0-1 0 0 0,-1-1 0 0 0,0 1 0 0 0,1-2 0 0 0,-3 2 0 0 0,1 1 0 0 0,0 1 0 0 0,5-6 0 0 0,4-2 0 0 0,-6 6 0 0 0,-7 6 0 0 0,1 0 0 0 0,-1-1 0 0 0,0 1 0 0 0,0 0 0 0 0,0-1 0 0 0,0 0 0 0 0,1-1 0 0 0,3-10 0 0 0,-5 12 0 0 0,-1 0 0 0 0,1 0 0 0 0,0 1 0 0 0,-1-1 0 0 0,1 0 0 0 0,0 1 0 0 0,0-1 0 0 0,0 1 0 0 0,0-1 0 0 0,0 1 0 0 0,1-1 0 0 0,3-3 0 0 0,-1 0 0 0 0,1 0 0 0 0,-1 0 0 0 0,-1-1 0 0 0,1 1 0 0 0,-1-1 0 0 0,1-1 0 0 0,1 0 0 0 0,-1 1 0 0 0,1 0 0 0 0,0 0 0 0 0,0 0 0 0 0,6-5 0 0 0,-7 7 0 0 0,-1 1 0 0 0,1-1 0 0 0,-1-1 0 0 0,0 1 0 0 0,1-3 0 0 0,8-11 0 0 0,-7 13 0 0 0,7-10 0 0 0,0-1 0 0 0,-1 0 0 0 0,8-15 0 0 0,10-13 0 0 0,-2 0 0 0 0,-19 27 0 0 0,1 0 0 0 0,1 0 0 0 0,1 1 0 0 0,11-13 0 0 0,-18 23 0 0 0,9-12 0 0 0,-1 0 0 0 0,-1-1 0 0 0,3-6 0 0 0,-11 19 0 0 0,0 1 0 0 0,1 0 0 0 0,-1 0 0 0 0,3-1 0 0 0,7-12 0 0 0,-6 10-23 0 0,0 1 0 0 0,0-1 0 0 0,1 1 0 0 0,6-4 23 0 0,-13 11 0 0 0,3-4-6 0 0,1-1 1 0 0,-1 1-1 0 0,0-1 0 0 0,0 0 0 0 0,-1 0 0 0 0,1 0 0 0 0,2-5 6 0 0,-4 5-2 0 0,1 1-1 0 0,0-1 0 0 0,0 1 0 0 0,0 0 1 0 0,0 0-1 0 0,1 0 0 0 0,2-2 3 0 0,4-4 22 0 0,0 0-1 0 0,-2 0 0 0 0,2-1-21 0 0,19-29 0 0 0,-20 27 0 0 0,0 1 0 0 0,0-1 0 0 0,1 2 0 0 0,1 0 0 0 0,0 0 0 0 0,0 1 0 0 0,8-5 0 0 0,25-24-64 0 0,0 0 64 0 0,-42 37 0 0 0,0 0 0 0 0,0 0 0 0 0,0 0 0 0 0,0 0 0 0 0,0-1 0 0 0,0 1 0 0 0,0-2 0 0 0,11-11 0 0 0,37-32 0 0 0,-49 46 0 0 0,1-1 0 0 0,-1 1 0 0 0,1-1 0 0 0,-1 1 0 0 0,1 0 0 0 0,0 0 0 0 0,-1 0 0 0 0,1 0 0 0 0,1 0 0 0 0,6-6 0 0 0,6-14-2 0 0,-13 17 4 0 0,0 0 0 0 0,1 0 0 0 0,0 1 0 0 0,-1-1 1 0 0,1 1-1 0 0,2-2-2 0 0,-1 1 0 0 0,-1 0-1 0 0,1 1 1 0 0,-1-1-1 0 0,0-1 1 0 0,2-2 0 0 0,6-10-9 0 0,16-13 23 0 0,-17 19 6 0 0,0 1 0 0 0,7-13-20 0 0,22-23 10 0 0,-20 21-10 0 0,-14 18 0 0 0,0 1 0 0 0,0-1 0 0 0,-1 0 0 0 0,1 0 0 0 0,1-5 0 0 0,4-2 0 0 0,-8 12 0 0 0,-1 0 0 0 0,1 0 0 0 0,-1 1 0 0 0,1-1 0 0 0,-1 0 0 0 0,0 0 0 0 0,0 0 0 0 0,0 0 0 0 0,0-1 0 0 0,3-7 0 0 0,0 1 0 0 0,0-1 0 0 0,6-8 0 0 0,-5 10 0 0 0,27-43-64 0 0,-22 36 64 0 0,-1 0 0 0 0,0 0 0 0 0,1-5 0 0 0,3-1 0 0 0,-11 18 0 0 0,1 0 0 0 0,-1-1 0 0 0,0 1 0 0 0,0 0 0 0 0,-1-1 0 0 0,1 1 0 0 0,-2 1 0 0 0,0 1 0 0 0,1 0 0 0 0,-1 0 0 0 0,1-1 0 0 0,0 1 0 0 0,-1 0 0 0 0,1 0 0 0 0,0 0 0 0 0,-1 0 0 0 0,1 0 0 0 0,0 0 0 0 0,1-1 0 0 0,0-1 0 0 0,6-7 0 0 0,-1 0 0 0 0,1 1 0 0 0,2-1 0 0 0,39-48 0 0 0,-25 32 0 0 0,1-3 0 0 0,-9 10 0 0 0,10-3 64 0 0,15-9 0 0 0,-14 0-64 0 0,-4 2 0 0 0,-16 21 0 0 0,0 1 0 0 0,1 0 0 0 0,0 0 0 0 0,6-4 0 0 0,-9 7-10 0 0,9-7 5 0 0,-13 10 7 0 0,1 0-1 0 0,-1 0 0 0 0,1 0 0 0 0,-1 0 1 0 0,0 0-1 0 0,0 0 0 0 0,1 0 0 0 0,-1-1 1 0 0,0 1-1 0 0,0 0 0 0 0,0-1 0 0 0,0 0-1 0 0,-1 0 0 0 0,8-3 0 0 0,-4 3-10 0 0,1 1-33 0 0,-1-2 32 0 0,1 1 11 0 0,1-1 0 0 0,0 2 0 0 0,-2-2 0 0 0,3 0 0 0 0,-1 2 12 0 0,-2-1 50 0 0,2 2 3 0 0,-1 0-52 0 0,1 2-13 0 0,0-2 0 0 0,0 0 0 0 0,6 2 0 0 0,11 2 0 0 0,-15-2 0 0 0,0-1 0 0 0,-1 2 0 0 0,1-1 0 0 0,-1 1 0 0 0,2 1 0 0 0,11 6-4 0 0,-6-1 62 0 0,-10-5-37 0 0,0 0 22 0 0,4 3-56 0 0,2 0 1 0 0,-1 0-1 0 0,2-1 13 0 0,17 13-40 0 0,-13-12 26 0 0,-12-7 5 0 0,0 1 1 0 0,0 0 0 0 0,0 0 0 0 0,0 1-1 0 0,0-1 1 0 0,2 2 8 0 0,27 20-74 0 0,-22-16 77 0 0,0 0 1 0 0,-1 1-1 0 0,7 7-3 0 0,14 13 0 0 0,-1-7 0 0 0,-28-19 0 0 0,15 7 0 0 0,-14-9 0 0 0,11 10 0 0 0,2-2-35 0 0,7 3 6 0 0,10 5 29 0 0,0-1 54 0 0,-25-12-46 0 0,22 14-6 0 0,-23-12-2 0 0,-5-4-3 0 0,0 0 0 0 0,1 0 1 0 0,-1 0-1 0 0,1 0 0 0 0,-1 0 0 0 0,1 0 0 0 0,0 0 0 0 0,-1 0 0 0 0,1-1 3 0 0,7 4-27 0 0,37 18 80 0 0,-7-2-53 0 0,-10-7 0 0 0,14 13 0 0 0,-18-13 0 0 0,35 24-80 0 0,-41-23 60 0 0,-16-12 21 0 0,-1 0-1 0 0,1 0 1 0 0,-1 0-1 0 0,1-1 1 0 0,-1 1 0 0 0,1-1-1 0 0,2 2 0 0 0,0-1 0 0 0,0 1 0 0 0,-1 0 0 0 0,1 0 0 0 0,-1 0 0 0 0,3 2 0 0 0,8 6 0 0 0,-11-9 0 0 0,-3-2 0 0 0,1 1 0 0 0,-1-1 0 0 0,0 1 0 0 0,0 0 0 0 0,1-1 0 0 0,-1 1 0 0 0,0 0 0 0 0,0-1 0 0 0,0 1 0 0 0,0 0 0 0 0,0 0 0 0 0,0 1 0 0 0,5 2 0 0 0,0-1 0 0 0,0 1 0 0 0,1-1 0 0 0,-1 0 0 0 0,1 0 0 0 0,0-1 0 0 0,0 0 0 0 0,0 0 0 0 0,-3-1 0 0 0,0 1 0 0 0,-1-1 0 0 0,1 1 0 0 0,0 0 0 0 0,-1 0 0 0 0,2 1 0 0 0,14 7 0 0 0,14 8 64 0 0,-32-18-64 0 0,0 1 0 0 0,0-1 0 0 0,1 0 0 0 0,-1 1 0 0 0,0-1 0 0 0,0 1 0 0 0,0 0 0 0 0,1-1 0 0 0,-1 1 0 0 0,0 0 0 0 0,0 0 0 0 0,0 1 0 0 0,5 1 0 0 0,-5-2 0 0 0,1-1 0 0 0,-1 1 0 0 0,1 0 0 0 0,-1 0 0 0 0,0-1 0 0 0,1 1 0 0 0,-1 0 0 0 0,0 0 0 0 0,0 0 0 0 0,0 0 0 0 0,1 1 0 0 0,-1-1 0 0 0,0 0 0 0 0,0-1 0 0 0,-1 1 0 0 0,1 0 0 0 0,0-1 0 0 0,0 1 0 0 0,0 0 0 0 0,0-1 0 0 0,0 1 0 0 0,0-1 0 0 0,0 0 0 0 0,0 1 0 0 0,0-1 0 0 0,1 0 0 0 0,-1 0 0 0 0,33 16 0 0 0,-9-1 0 0 0,36 22 0 0 0,-32-16-10 0 0,-27-20 6 0 0,-1-1 0 0 0,1 1 0 0 0,-1 0 0 0 0,1 0 1 0 0,-1-1-1 0 0,0 1 0 0 0,0 0 0 0 0,1 1 0 0 0,-1-1 1 0 0,0 0 3 0 0,7 4-16 0 0,-3-2 16 0 0,0 0 0 0 0,0 0 0 0 0,0 0 0 0 0,2 2 0 0 0,16 10 0 0 0,-7-8 0 0 0,-5 1 0 0 0,14 8 10 0 0,-1 0 34 0 0,27 12-44 0 0,-40-20-47 0 0,1 0 104 0 0,35 16-57 0 0,-17-9 27 0 0,-16-7 10 0 0,16 8-37 0 0,-21-11 0 0 0,0 0 0 0 0,0 0 0 0 0,4 0 0 0 0,-10-3 0 0 0,1 0 0 0 0,0 0 0 0 0,-1 0 0 0 0,1 0 0 0 0,-1 0 0 0 0,2 2 0 0 0,-2-2 0 0 0,-1 0 0 0 0,1 1 0 0 0,1-2 0 0 0,-1 1 0 0 0,0 0 0 0 0,0-1 0 0 0,2 1 0 0 0,0 0-3 0 0,0 1 0 0 0,0-1 1 0 0,-1 1-1 0 0,1 0 0 0 0,-1 0 0 0 0,0 0 0 0 0,0 0 0 0 0,1 1 3 0 0,19 15-41 0 0,47 28 41 0 0,-40-26 54 0 0,-18-14-54 0 0,-1 1 0 0 0,0 0 0 0 0,8 8 0 0 0,-5-6 11 0 0,-1-2-12 0 0,15 13 1 0 0,-16-11 0 0 0,1 0 0 0 0,11 5 0 0 0,-19-9 0 0 0,-4-4 0 0 0,0 0 0 0 0,0 0 0 0 0,0 0 0 0 0,0 0 0 0 0,1-1 0 0 0,-1 1 0 0 0,1-1 0 0 0,-1 1 0 0 0,1-1 0 0 0,1 1 0 0 0,2 0 0 0 0,0 3 0 0 0,0-2 0 0 0,-3-1 0 0 0,-3-2 0 0 0,0 0 0 0 0,1 1 0 0 0,-1-1 0 0 0,1 0 0 0 0,-1 0 0 0 0,1 0 0 0 0,-1 1 0 0 0,0-1 0 0 0,1 0 0 0 0,-1 0 0 0 0,1 0 0 0 0,-1 0 0 0 0,1 0 0 0 0,-1 0 0 0 0,1 0 0 0 0,-1 0 0 0 0,1 0 0 0 0,-1 0 0 0 0,1 0 0 0 0,-1 0 0 0 0,1 0 0 0 0,-1 0 0 0 0,7-2 0 0 0,-3 2 0 0 0,4-3 0 0 0,1-1 0 0 0,-4 1 0 0 0,-1 1 0 0 0,13-8 0 0 0,-15 8 0 0 0,11-4-72 0 0,-3 3 72 0 0,-9 4 0 0 0,4-4 0 0 0,8-5 0 0 0,25-16 0 0 0,41-13 0 0 0,-32 15 64 0 0,-28 13-10 0 0,38-23-44 0 0,-38 20-10 0 0,-16 9 0 0 0,-1 1 0 0 0,1 0 0 0 0,0 0 0 0 0,1 1 0 0 0,-1-1 0 0 0,0 1 0 0 0,0-1 0 0 0,1 1 0 0 0,0 0 6 0 0,0-1 0 0 0,0 0 0 0 0,0 0-1 0 0,-1 0 1 0 0,1-1 0 0 0,1-1-6 0 0,20-11 29 0 0,-22 13-29 0 0,1 0 0 0 0,-1 0 0 0 0,1 0 0 0 0,-1-1 0 0 0,0 0 0 0 0,0 1 0 0 0,0-1 0 0 0,2-3 0 0 0,14-11 0 0 0,-5 7 0 0 0,-7 5 0 0 0,0 0 0 0 0,0 0 0 0 0,-1 0 0 0 0,3-4 0 0 0,-7 8 0 0 0,0-1 0 0 0,0 1 0 0 0,0-1 0 0 0,0 1 0 0 0,0 0 0 0 0,0-1 0 0 0,1 1 0 0 0,1 0 0 0 0,-2 0 0 0 0,1-1 0 0 0,0 1 0 0 0,0 0 0 0 0,-1-1 0 0 0,1 0 0 0 0,1-1 0 0 0,2-2 0 0 0,0 1 0 0 0,1-1 0 0 0,-1 1 0 0 0,3 0 0 0 0,24-17 0 0 0,0-5 0 0 0,19-16 0 0 0,37-34 0 0 0,-37 28 64 0 0,-41 38-64 0 0,-9 9 0 0 0,0 0 0 0 0,-1-1 0 0 0,1 1 0 0 0,-1 0 0 0 0,0-1 0 0 0,1 1 0 0 0,-1-1 0 0 0,0 1 0 0 0,1-2 0 0 0,5-7-13 0 0,0 0-1 0 0,1 1 0 0 0,-1 0 1 0 0,4-1 13 0 0,20-26-34 0 0,-17 19 34 0 0,0 0 0 0 0,1 1 0 0 0,3-1 0 0 0,9-15 0 0 0,-7 9 0 0 0,4 1 0 0 0,-16 16 0 0 0,-1-1 0 0 0,0 0 0 0 0,3-3 0 0 0,-7 7 9 0 0,0 0 0 0 0,0 0 0 0 0,0 0 1 0 0,0 1-1 0 0,4-3-9 0 0,-3 3 12 0 0,0-1 0 0 0,-1 0 0 0 0,1 0 0 0 0,0 0 0 0 0,-1 0 0 0 0,2-3-12 0 0,2-2-15 0 0,0 1 0 0 0,0 0 0 0 0,5-3 15 0 0,-4 3 26 0 0,0 0 1 0 0,0-1-1 0 0,4-5-26 0 0,22-16 0 0 0,-27 22 0 0 0,1 0 1 0 0,0 1-1 0 0,0-1 0 0 0,3-1 0 0 0,-2 2-3 0 0,-1 0 0 0 0,0 0 0 0 0,-1-1 1 0 0,4-3 2 0 0,6-9-57 0 0,-9 10 58 0 0,0 1 1 0 0,6-11-2 0 0,-10 15 0 0 0,-1 1 0 0 0,0-1 0 0 0,1 1 0 0 0,0-1 0 0 0,0 1 0 0 0,0 0 0 0 0,2-1 0 0 0,21-17 0 0 0,-8 2 0 0 0,0 2 0 0 0,11-7 0 0 0,2-2 0 0 0,-16 16 0 0 0,-15 9 0 0 0,1 1 0 0 0,0-1 0 0 0,-1 0 0 0 0,1 0 0 0 0,-1 0 0 0 0,1-1 0 0 0,-1 1 0 0 0,0 0 0 0 0,1 0 0 0 0,-1-1 0 0 0,0 1 0 0 0,0-1 0 0 0,0 1 0 0 0,0-1 0 0 0,0 1 0 0 0,0-1 0 0 0,1-1 0 0 0,-1 1-1 0 0,1-1 1 0 0,0 1-1 0 0,0 0 1 0 0,0 0-1 0 0,0 0 1 0 0,0 0-1 0 0,1 0 1 0 0,-1 0 0 0 0,15-13 58 0 0,19-19-48 0 0,-2 3-10 0 0,-31 28 0 0 0,0 0 0 0 0,-1 1 0 0 0,1-1 0 0 0,0 1 0 0 0,0 0 0 0 0,1-1 0 0 0,17-13 0 0 0,-3 2 0 0 0,-15 12 0 0 0,0 0 0 0 0,0 0 0 0 0,-1-1 0 0 0,1 1 0 0 0,0-1 0 0 0,0 0 0 0 0,27-20 0 0 0,-1-4-88 0 0,-21 20 111 0 0,-7 6-20 0 0,0 1 1 0 0,0-1-1 0 0,-1 0 1 0 0,1 1-1 0 0,0-1 1 0 0,0 0-1 0 0,-1 0 0 0 0,1 0 1 0 0,0 0-1 0 0,-1 1 1 0 0,1-1-1 0 0,0-1-3 0 0,-1 1-2 0 0,1 0 0 0 0,-1 1-1 0 0,1-1 1 0 0,-1 0 0 0 0,1 1 0 0 0,-1-1-1 0 0,1 0 1 0 0,0 1 0 0 0,-1-1 0 0 0,1 1-1 0 0,0-1 1 0 0,0 1 0 0 0,0-1 0 0 0,-1 1-1 0 0,1 0 1 0 0,0-1 2 0 0,10-6-28 0 0,-7 3 31 0 0,0 0 0 0 0,0 0 0 0 0,1 1 0 0 0,-1-1 0 0 0,1 1 0 0 0,-1 0 0 0 0,1 1 0 0 0,1-1-3 0 0,15-10-9 0 0,0-5 58 0 0,-17 15-49 0 0,-3 3 0 0 0,0 0 0 0 0,-1-1 0 0 0,1 1 0 0 0,-1 0 0 0 0,1-1 0 0 0,-1 1 0 0 0,1 0 0 0 0,-1-1 0 0 0,1 1 0 0 0,-1-1 0 0 0,0 1 0 0 0,1-1 0 0 0,-1 1 0 0 0,1-1 0 0 0,-1 1 0 0 0,0-1 0 0 0,0 1 0 0 0,1-1 0 0 0,-1 1 0 0 0,0-1 0 0 0,0 0 0 0 0,0 1 0 0 0,0-1 0 0 0,0 1 0 0 0,0-1 0 0 0,0 1 0 0 0,0 0 0 0 0,1-1 0 0 0,-1 1 0 0 0,0-1 0 0 0,0 1 0 0 0,0-1 0 0 0,0 1 0 0 0,1 0 0 0 0,-1-1 0 0 0,0 1 0 0 0,0-1 0 0 0,1 1 0 0 0,-1 0 0 0 0,0-1 0 0 0,1 1 0 0 0,-1 0 0 0 0,1-1 0 0 0,-1 1 0 0 0,0 0 0 0 0,0 0 0 0 0,1 0 0 0 0,-1-1 0 0 0,0 1 0 0 0,0 0 0 0 0,1 0 0 0 0,-1-1 0 0 0,0 1 0 0 0,0 0 0 0 0,0-1 0 0 0,0 1 0 0 0,1 0 0 0 0,-1 0 0 0 0,0-1 0 0 0,0 1 0 0 0,0 0 0 0 0,0-1 0 0 0,0 1 0 0 0,0 0 0 0 0,0-1 0 0 0,0 1 0 0 0,0 0 0 0 0,0-1 0 0 0,0 1 0 0 0,0 0 0 0 0,0-1 0 0 0,0 1 0 0 0,0 0 0 0 0,0 0 0 0 0,0-1 0 0 0,-1 1 0 0 0,1 0 0 0 0,0-1 0 0 0,0 1 0 0 0,0 0 0 0 0,0 0 0 0 0,0 0 0 0 0,0 0 0 0 0,0 0 0 0 0,0 0 0 0 0,0 0 0 0 0,0 0 0 0 0,0 0 0 0 0,-1-1 0 0 0,1 1 0 0 0,0 0 0 0 0,0 0 0 0 0,0 0 0 0 0,0 0 0 0 0,0 0 0 0 0,0 0 0 0 0,0 0 0 0 0,0-1 0 0 0,0 1 0 0 0,0 0 0 0 0,0 0 0 0 0,0 0 0 0 0,0 0 0 0 0,0 0 0 0 0,0 0 0 0 0,0-1 0 0 0,0 1 0 0 0,1 0 0 0 0,-1 0 0 0 0,0 0 0 0 0,0 0 0 0 0,0 0 0 0 0,0 0 0 0 0,0 0 0 0 0,0 0 0 0 0,0 0 0 0 0,0-1 0 0 0,0 1 0 0 0,0 0 0 0 0,0 0 0 0 0,1 0 0 0 0,-1 0 0 0 0,0 0 0 0 0,0 0 0 0 0,0 0 0 0 0,0 0 0 0 0,10-8 0 0 0,2-6 0 0 0,-9 9 0 0 0,1 0 0 0 0,0 1 0 0 0,1-1 0 0 0,2-1 0 0 0,11-10 0 0 0,-14 11 0 0 0,-5-1 0 0 0,2 2 0 0 0,-3 0 0 0 0,4 0 0 0 0,2-1 0 0 0,-3 3 0 0 0,-1 1 0 0 0,1 0 0 0 0,0 0 0 0 0,0 0 0 0 0,0 0 0 0 0,0 1 0 0 0,0-1 0 0 0,0 0 0 0 0,0 0 0 0 0,0 0 0 0 0,0 1 0 0 0,0-1 0 0 0,0 1 0 0 0,1-1 0 0 0,-1 1 0 0 0,0-1 0 0 0,1 1 0 0 0,8-4 0 0 0,-10 4 0 0 0,1 0 0 0 0,-1-1 0 0 0,0 1 0 0 0,0 0 0 0 0,1 0 0 0 0,-1 0 0 0 0,0 0 0 0 0,0-1 0 0 0,0 1 0 0 0,1 0 0 0 0,-1 0 0 0 0,0-1 0 0 0,0 1 0 0 0,0 0 0 0 0,0 0 0 0 0,0-1 0 0 0,1 1 0 0 0,-1 0 0 0 0,0 0 0 0 0,0-1 0 0 0,0 1 0 0 0,0 0 0 0 0,0-1 0 0 0,0 1 0 0 0,0 0 0 0 0,0 0 0 0 0,0-1 0 0 0,0 1 0 0 0,0 0 0 0 0,0 0 0 0 0,0-1 0 0 0,0 1 0 0 0,0 0 0 0 0,-1-1 0 0 0,1 1 0 0 0,0 0 0 0 0,0 0 0 0 0,0-1 0 0 0,0-2 0 0 0,2-1 0 0 0,-4 0 0 0 0,6 1 0 0 0,3 0 0 0 0,-1-2 0 0 0,-11-2 0 0 0,2 4 0 0 0,-3 1-10 0 0,6 2 9 0 0,0 0 0 0 0,0 0 1 0 0,0 0-1 0 0,0 0 1 0 0,0 0-1 0 0,0 0 1 0 0,-1 0-1 0 0,1 0 1 0 0,0 0-1 0 0,0 0 1 0 0,0 0-1 0 0,0 0 1 0 0,0 0-1 0 0,0 0 1 0 0,0 0-1 0 0,-1 0 1 0 0,1 0-1 0 0,0 0 1 0 0,0 0-1 0 0,0 0 1 0 0,0 0-1 0 0,0 0 1 0 0,0 0-1 0 0,0 0 1 0 0,-1 0-1 0 0,1 0 1 0 0,0-1-1 0 0,0 1 1 0 0,0 0-1 0 0,0 0 1 0 0,0 0-1 0 0,0 0 1 0 0,0 0-1 0 0,0 0 1 0 0,0 0-1 0 0,0 0 1 0 0,0 0-1 0 0,-1-1 1 0 0,1 1-1 0 0,0 0 1 0 0,0 0-1 0 0,0 0 1 0 0,0 0-1 0 0,0 0 1 0 0,0 0-1 0 0,0 0 1 0 0,0-1-1 0 0,0 1 1 0 0,0 0-1 0 0,0 0 1 0 0,0 0-1 0 0,0 0 1 0 0,0 0-1 0 0,0 0 1 0 0,-1-3-18 0 0,-14-3 10 0 0,-12-1-12 0 0,-7 0-24 0 0,13 4 44 0 0,12 1 0 0 0,1 1 0 0 0,0 0 0 0 0,0 0 0 0 0,-1 1 0 0 0,1 0 0 0 0,-1 1 0 0 0,1 0 0 0 0,0 0 0 0 0,0 1 0 0 0,-3 0 0 0 0,-33 7 0 0 0,35-6 0 0 0,0-1 0 0 0,0 1 0 0 0,-7-1 0 0 0,-11 3 0 0 0,19-3 0 0 0,29-5-188 0 0,-10 0 121 0 0,-1 0 0 0 0,1 1 0 0 0,-1 1 0 0 0,1 0 0 0 0,0 0 0 0 0,-1 1 0 0 0,1 0 0 0 0,0 1 0 0 0,0 0 0 0 0,7 2 67 0 0,25 3-134 0 0,-39-6 134 0 0,-1 0 0 0 0,1 0 0 0 0,-1 0 0 0 0,1 1 0 0 0,-1 0 0 0 0,1 0 0 0 0,1 0 0 0 0,19 6 0 0 0,-4-1 0 0 0,-14-2-71 0 0,-7-2-75 0 0,1-1 23 0 0,1-1 95 0 0,4 6-36 0 0,-1-1 12 0 0,-2-3 64 0 0,-1 0-1 0 0,0 0 1 0 0,1 0 0 0 0,0-1-1 0 0,-1 1 1 0 0,1-1 0 0 0,0 1-1 0 0,0-1 1 0 0,-1 0-1 0 0,1 1 1 0 0,0-1 0 0 0,1 0-1 0 0,-1 0 1 0 0,0 0-12 0 0,-1-1 33 0 0,0 0 97 0 0,6 5-249 0 0,-6-4 130 0 0,-1 0-21 0 0,0-1 0 0 0,1 0 1 0 0,-1 1-1 0 0,0-1 0 0 0,0 1 1 0 0,0-1-1 0 0,1 1 0 0 0,-1-1 1 0 0,0 0-1 0 0,0 1 0 0 0,0-1 1 0 0,0 1-1 0 0,0-1 0 0 0,0 1 0 0 0,0-1 1 0 0,0 1-1 0 0,0-1 0 0 0,0 1 1 0 0,0-1-1 0 0,0 1 0 0 0,-1-1 1 0 0,1 0-1 0 0,0 1 0 0 0,0-1 1 0 0,0 1-1 0 0,-1-1 0 0 0,1 1 10 0 0,1 1 12 0 0,0-2 56 0 0,-1 0 46 0 0,0 0 12 0 0,0 0-30 0 0,0 0-134 0 0,0 0-61 0 0,0 0-12 0 0,9 6 403 0 0,-5-1-272 0 0,-4 3-20 0 0,-2-4 0 0 0,2-4 0 0 0,1 22 0 0 0,1-9 0 0 0,-1-11 0 0 0,-1 0 0 0 0,1 0 0 0 0,-1 0 0 0 0,1 0 0 0 0,-1 0 0 0 0,0 0 0 0 0,0-1 0 0 0,0 1 0 0 0,0 2 0 0 0,-1-1 5 0 0,1-1 1 0 0,0 1-1 0 0,0-1 0 0 0,1 1 0 0 0,-1-1 1 0 0,0 1-1 0 0,1 1-5 0 0,0-2 7 0 0,-1 1 1 0 0,1-1-1 0 0,-1 0 1 0 0,0 1-1 0 0,0-1 1 0 0,0 1-1 0 0,0-1 1 0 0,0 0-1 0 0,-1 2-7 0 0,1-2 15 0 0,-1 1 0 0 0,0 0 0 0 0,1 0 0 0 0,0-1 0 0 0,-1 1 0 0 0,1 0 0 0 0,0 0 0 0 0,1 0 0 0 0,-1-1 0 0 0,0 1 0 0 0,1 0 0 0 0,0 0 0 0 0,-1 0-15 0 0,1 0 28 0 0,-1 1 1 0 0,0 0 0 0 0,1 0-1 0 0,-2 0 1 0 0,1 0-1 0 0,0-1 1 0 0,-1 1-29 0 0,0 20 69 0 0,2-12-47 0 0,-1-1 0 0 0,0 0 0 0 0,-1 0 0 0 0,0 1 0 0 0,-1-1 0 0 0,0 0 0 0 0,-1 0 0 0 0,-2 6-22 0 0,1 21 0 0 0,3-25-69 0 0,1-12-284 0 0,-4-2-2769 0 0,1-4 1234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07:24:21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392 0 1376 0 0,'0'0'65'0'0,"0"0"354"0"0,0 0 1462 0 0,0 0 639 0 0,0 0 127 0 0,0 0-198 0 0,0 0-946 0 0,0 0-414 0 0,-1 1-86 0 0,-1 3-614 0 0,0-1 0 0 0,-1 0 1 0 0,0-1-1 0 0,1 1 0 0 0,-1 0 1 0 0,-1 0-390 0 0,0 0 387 0 0,1 0 0 0 0,-1 1 1 0 0,0 0-1 0 0,1 0 1 0 0,-1 1-388 0 0,0 0 219 0 0,1-1 0 0 0,-1 1 0 0 0,-1-1 0 0 0,1 0 0 0 0,0-1 0 0 0,-1 1 0 0 0,-1 0-219 0 0,-24 20 905 0 0,15-9-550 0 0,0-1 0 0 0,-8 4-355 0 0,8-7 97 0 0,1 2-1 0 0,0-1 1 0 0,-5 8-97 0 0,-5 4 64 0 0,18-18-64 0 0,-1 0 0 0 0,1 0 0 0 0,1 1 0 0 0,-2 1 0 0 0,0 1 3 0 0,-1 0-1 0 0,0-1 0 0 0,-7 5-2 0 0,-11 13-83 0 0,5-11-1079 0 0,20-14 659 0 0,-1 0 1 0 0,1 0 0 0 0,-1-1 0 0 0,1 1 0 0 0,-1-1 0 0 0,1 1 0 0 0,-1-1 0 0 0,1 0 0 0 0,-2 1 502 0 0,0-3-1917 0 0,-8-3-16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07:24:21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370 336 2304 0 0,'-12'3'229'0'0,"9"-5"-103"0"0,2 0 56 0 0,-24-27 8629 0 0,-28-22-3017 0 0,18 23-2297 0 0,-7-3-3497 0 0,-27-27 1950 0 0,44 37-1497 0 0,0-1 0 0 0,-4-7-453 0 0,20 19 147 0 0,2 3-701 0 0,1-1-1 0 0,0 0 1 0 0,-2-3 554 0 0,2 2-509 0 0,-2-3-354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07:24:22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1 456 0 0,'0'0'1589'0'0,"0"0"190"0"0,0 0 79 0 0,0 0-124 0 0,0 0-604 0 0,1 2 6845 0 0,1 4-3988 0 0,9 34-3112 0 0,-11-23-506 0 0,2 1-1 0 0,2 12-368 0 0,-1-13-10 0 0,-1 0 1 0 0,0 13 9 0 0,-1-11 63 0 0,1-1 1 0 0,3 11-64 0 0,0 9 31 0 0,-3-27-23 0 0,1 0-1 0 0,0 0 1 0 0,0 0-1 0 0,1 0 1 0 0,0-1-1 0 0,1 0 1 0 0,1 0-1 0 0,2 5-7 0 0,-7-14 0 0 0,0 1 0 0 0,-1-1 0 0 0,1 0 0 0 0,0 0 0 0 0,0 0 0 0 0,-1 0 0 0 0,1 0 0 0 0,0 0 0 0 0,0 0 0 0 0,0 0 0 0 0,1 1 0 0 0,21 4 0 0 0,-16-6-32 0 0,0 0-1 0 0,0 0 1 0 0,0-1-1 0 0,0 0 1 0 0,0-1-1 0 0,-1 1 1 0 0,1-1-1 0 0,6-3 33 0 0,4 0 4 0 0,-12 3-4 0 0,0 0 0 0 0,0 0 0 0 0,-1-1 0 0 0,1 1 0 0 0,-1-1 0 0 0,1 0 0 0 0,-1 0 0 0 0,0-1 0 0 0,2-1 0 0 0,31-36 0 0 0,-32 35 0 0 0,-1-1 0 0 0,0 0 0 0 0,-1-1 0 0 0,0 1 0 0 0,0-1 0 0 0,1-2 0 0 0,6-17 0 0 0,-4 14-77 0 0,-2 0-1 0 0,0 0 1 0 0,0-1 0 0 0,0-4 77 0 0,-3 12-101 0 0,0-3-10 0 0,0 0 0 0 0,0 0 0 0 0,-1 0 0 0 0,0 0 0 0 0,-1-6 111 0 0,0-24-19 0 0,6 14 250 0 0,-5 24-176 0 0,1-1-1 0 0,-1 1 1 0 0,1-1 0 0 0,0 0-1 0 0,0 1 1 0 0,0 0 0 0 0,0-1-1 0 0,0 1 1 0 0,0-1 0 0 0,0 1-1 0 0,0 0 1 0 0,0 0 0 0 0,0 0-1 0 0,2-1-54 0 0,-3 1 1 0 0,1 1-1 0 0,-1 0 0 0 0,0 0 0 0 0,1 0 1 0 0,-1 0-1 0 0,0 0 0 0 0,1 0 0 0 0,-1 0 1 0 0,1 0-1 0 0,-1 0 0 0 0,0 0 0 0 0,1 0 1 0 0,-1 0-1 0 0,0 1 0 0 0,1-1 1 0 0,-1 0-1 0 0,0 0 0 0 0,1 0 0 0 0,-1 0 1 0 0,0 1-1 0 0,1-1 0 0 0,-1 0 0 0 0,0 0 1 0 0,1 1-1 0 0,-1-1 0 0 0,0 0 0 0 0,0 0 1 0 0,1 1-1 0 0,-1-1 0 0 0,0 0 0 0 0,0 1 1 0 0,0-1-1 0 0,1 0 0 0 0,-1 1 0 0 0,0-1 1 0 0,0 0-1 0 0,0 1 0 0 0,0-1 1 0 0,0 0-1 0 0,0 1 0 0 0,0-1 0 0 0,0 1 0 0 0,0 0 1 0 0,1 0-1 0 0,-1 0 0 0 0,1 0 0 0 0,-1 1 0 0 0,1-1 0 0 0,-1 0 0 0 0,0 1 0 0 0,0-1 0 0 0,0 0 0 0 0,1 1 0 0 0,-1-1 0 0 0,-1 0 0 0 0,1 1 0 0 0,0-1 0 0 0,0 0 0 0 0,-1 2 0 0 0,1 2 0 0 0,1 0 2 0 0,-1-3 0 0 0,1 1-1 0 0,-1-1 1 0 0,1 0 0 0 0,-1 0-1 0 0,0 0 1 0 0,0 1-1 0 0,0-1 1 0 0,0 0-1 0 0,-1 0 1 0 0,1 1 0 0 0,-1-1-1 0 0,1 0 1 0 0,-1 0-1 0 0,0 1-1 0 0,-1 3 52 0 0,1 0 0 0 0,0 1 0 0 0,0-1 0 0 0,0 0-1 0 0,1 0 1 0 0,0 2-52 0 0,-3 23 171 0 0,-2 3 37 0 0,2 0 1 0 0,0 17-209 0 0,2-10-11 0 0,1 75 779 0 0,-1-87-601 0 0,2 1-1 0 0,2 10-166 0 0,1 32-13 0 0,2 4-627 0 0,-6-74 256 0 0,0-2-537 0 0,0 0-235 0 0,0 0-1184 0 0,0 0-4554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07:24:23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0 8752 0 0,'0'0'398'0'0,"0"0"-3"0"0,-5 1 785 0 0,-43 13 4809 0 0,33-11-4705 0 0,0 1 0 0 0,1 1 0 0 0,-4 2-1284 0 0,13-5 142 0 0,-1 1-1 0 0,1-1 1 0 0,0 1 0 0 0,0 0 0 0 0,1 0-1 0 0,-1 1 1 0 0,-2 2-142 0 0,6-5 19 0 0,0 0-1 0 0,0 0 1 0 0,0 0 0 0 0,1 1 0 0 0,-1-1-1 0 0,0 0 1 0 0,1 1 0 0 0,-1-1-1 0 0,0 0 1 0 0,1 1 0 0 0,0-1-1 0 0,-1 1 1 0 0,1-1 0 0 0,0 1 0 0 0,0-1-1 0 0,-1 1 1 0 0,1-1 0 0 0,0 1-1 0 0,1-1 1 0 0,-1 1 0 0 0,0-1 0 0 0,0 1-1 0 0,1-1 1 0 0,-1 1 0 0 0,1-1-1 0 0,-1 0 1 0 0,1 1 0 0 0,-1-1 0 0 0,1 0-1 0 0,0 1-18 0 0,58 93 184 0 0,20 28-110 0 0,-51-81-2 0 0,-18-28 8 0 0,0 0 1 0 0,3 10-81 0 0,-4-7 65 0 0,-1 0-1 0 0,0 0 1 0 0,-2 0-1 0 0,0 1 1 0 0,-1 0 0 0 0,-1 1-1 0 0,0-1 1 0 0,-2 1-1 0 0,0 6-64 0 0,-2-18 17 0 0,-1 0-1 0 0,0 0 1 0 0,0 0-1 0 0,-1 0 1 0 0,0-1-1 0 0,-1 1 0 0 0,1-1 1 0 0,-1 0-1 0 0,0 1 1 0 0,-1-1-1 0 0,1-1 1 0 0,-4 5-17 0 0,5-8 5 0 0,0 1-1 0 0,0-1 1 0 0,0 0 0 0 0,0 0 0 0 0,0 0 0 0 0,0 0 0 0 0,-1 0 0 0 0,1-1 0 0 0,-1 1 0 0 0,0-1 0 0 0,1 0 0 0 0,-1 1 0 0 0,0-1 0 0 0,0 0-1 0 0,1-1 1 0 0,-1 1 0 0 0,0 0 0 0 0,0-1 0 0 0,0 0 0 0 0,0 0 0 0 0,0 0 0 0 0,0 0 0 0 0,0 0 0 0 0,0 0 0 0 0,0-1 0 0 0,-2 0-5 0 0,-8-2 33 0 0,12 3-24 0 0,-1-1 0 0 0,1 1 1 0 0,-1 0-1 0 0,1-1 0 0 0,-1 1 0 0 0,1-1 0 0 0,-1 1 0 0 0,1-1 0 0 0,0 0 0 0 0,-1 0 0 0 0,1 0 1 0 0,0 0-1 0 0,-1 0-9 0 0,-3-3 21 0 0,0-1 0 0 0,1 1 0 0 0,0-1 0 0 0,-1 0 0 0 0,2-1 0 0 0,-1 1 1 0 0,0 0-1 0 0,1-1 0 0 0,0 0 0 0 0,1 0 0 0 0,-1 0 0 0 0,1 0 0 0 0,0-1 1 0 0,-1-4-22 0 0,-1-10 100 0 0,1 0 1 0 0,0 0 0 0 0,1-21-101 0 0,2 32-8 0 0,0-18-46 0 0,1 0 0 0 0,3-14 54 0 0,-1 11 0 0 0,-3 20 0 0 0,2-1 0 0 0,-1 0 0 0 0,2 0 0 0 0,1-8 0 0 0,2 1 0 0 0,0-1 0 0 0,1 1 0 0 0,1 1 0 0 0,0 0 0 0 0,7-10 0 0 0,8-8 75 0 0,-12 18 8 0 0,1 0-1 0 0,2-1-82 0 0,-9 10 0 0 0,-5 9 0 0 0,0 0 0 0 0,0 0-1 0 0,0 0 1 0 0,1 0 0 0 0,-1-1-1 0 0,0 1 1 0 0,0 0 0 0 0,0 0-1 0 0,0 0 1 0 0,0 0 0 0 0,0-1-1 0 0,0 1 1 0 0,0 0 0 0 0,0 0-1 0 0,0 0 1 0 0,0 0 0 0 0,0-1-1 0 0,0 1 1 0 0,0 0 0 0 0,0 0-1 0 0,0 0 1 0 0,0-1 0 0 0,0 1-1 0 0,0 0 1 0 0,0 0 0 0 0,0 0-1 0 0,0 0 1 0 0,0-1 0 0 0,0 1-1 0 0,0 0 1 0 0,0 0 0 0 0,0 0-1 0 0,0 0 1 0 0,-1-1 0 0 0,1 1 0 0 0,0 0-1 0 0,0 0 1 0 0,0 0 0 0 0,0 0-1 0 0,0 0 1 0 0,0 0 0 0 0,-1 0-1 0 0,1-1 1 0 0,0 1 0 0 0,0 0-1 0 0,0 0 1 0 0,0 0 0 0 0,-1 0-1 0 0,1 0 1 0 0,0 0 0 0 0,0 0-1 0 0,0 0 1 0 0,-11 0-46 0 0,9 0 25 0 0,-21 3-179 0 0,19-2-45 0 0,1 0-1 0 0,-1 0 1 0 0,0-1-1 0 0,0 1 1 0 0,0-1-1 0 0,-3-1 246 0 0,-4 0-2181 0 0,-2 3-5296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07:24:24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3680 0 0,'0'0'284'0'0,"0"0"88"0"0,0 0 1064 0 0,0 0 482 0 0,2 0 98 0 0,0-1-1642 0 0,1 1 0 0 0,-1 0 1 0 0,0-1-1 0 0,0 1 0 0 0,0-1 0 0 0,1 0 0 0 0,-1 0 0 0 0,0 0 0 0 0,1 0-374 0 0,-1-1 1235 0 0,0 3-937 0 0,1-1 0 0 0,0 1 1 0 0,-1-1-1 0 0,1 0 1 0 0,-1 0-1 0 0,1 0 1 0 0,-1 0-1 0 0,1 0 0 0 0,1-1-298 0 0,7 0 589 0 0,12 1-80 0 0,-1 1 0 0 0,1 1 0 0 0,-1 2 0 0 0,1 0 0 0 0,-1 1 0 0 0,0 1 0 0 0,-1 1 0 0 0,4 2-509 0 0,-8-3 180 0 0,-11-4-121 0 0,-1 0 0 0 0,1 0 0 0 0,-1 1-1 0 0,1 0 1 0 0,-1 0 0 0 0,0 0 0 0 0,0 0 0 0 0,1 2-59 0 0,3 4 118 0 0,0 0 0 0 0,-1 0 0 0 0,0 1 1 0 0,0 0-1 0 0,-1 1 0 0 0,5 9-118 0 0,-10-16 14 0 0,1 0-1 0 0,-2 1 1 0 0,1-1-1 0 0,-1 1 1 0 0,1 0-1 0 0,-1-1 1 0 0,0 1-1 0 0,-1 0 1 0 0,1-1-1 0 0,-1 1 1 0 0,0 0-1 0 0,0 0 1 0 0,-1 0 0 0 0,1-1-1 0 0,-1 1 1 0 0,0 0-1 0 0,-1-1 1 0 0,1 1-1 0 0,-1 1-13 0 0,0-1-8 0 0,0 0-1 0 0,0-1 0 0 0,0 0 0 0 0,0 1 0 0 0,0-1 1 0 0,-1 0-1 0 0,0 0 0 0 0,0 0 0 0 0,0-1 0 0 0,0 1 0 0 0,-1-1 1 0 0,0 1-1 0 0,1-1 0 0 0,-1 0 0 0 0,0-1 0 0 0,0 1 1 0 0,-1-1-1 0 0,1 1 0 0 0,0-1 0 0 0,-3 0 9 0 0,-16 6-40 0 0,14-5 32 0 0,0 0 0 0 0,0 0 0 0 0,0 1 0 0 0,-7 5 8 0 0,16-9 0 0 0,0 0 1 0 0,-1 0-1 0 0,1 0 0 0 0,-1 0 0 0 0,1 1 0 0 0,0-1 0 0 0,-1 0 0 0 0,1 0 1 0 0,0 1-1 0 0,-1-1 0 0 0,1 0 0 0 0,0 0 0 0 0,-1 1 0 0 0,1-1 0 0 0,0 1 1 0 0,0-1-1 0 0,-1 0 0 0 0,1 1 0 0 0,0-1 0 0 0,0 0 0 0 0,0 1 0 0 0,0-1 1 0 0,-1 1-1 0 0,1-1 0 0 0,0 0 0 0 0,0 1 0 0 0,0-1 0 0 0,0 1 0 0 0,0-1 1 0 0,0 1-1 0 0,0-1 0 0 0,0 0 0 0 0,0 1 0 0 0,0-1 0 0 0,1 1 1 0 0,-1-1-1 0 0,0 1 0 0 0,0-1 0 0 0,0 0 0 0 0,0 1 0 0 0,1-1 0 0 0,-1 0 1 0 0,0 1-1 0 0,0-1 0 0 0,1 0 0 0 0,-1 1 0 0 0,0-1 0 0 0,1 1 4 0 0,4 7 23 0 0,0 0-1 0 0,1 0 1 0 0,0 0 0 0 0,1-1 0 0 0,-1 0-1 0 0,5 3-26 0 0,6 7 61 0 0,41 39 74 0 0,-33-34-50 0 0,-2 2 1 0 0,14 17-86 0 0,-18-19 83 0 0,-14-17-53 0 0,0 0-1 0 0,-1 0 0 0 0,0 0 0 0 0,0 0 0 0 0,0 1 0 0 0,-1 0 0 0 0,0 0 0 0 0,0 0 0 0 0,0 0 0 0 0,1 4-29 0 0,1 6 84 0 0,-4-12-46 0 0,1 0 0 0 0,-1 0 0 0 0,0 0 0 0 0,-1 0 0 0 0,1 0 0 0 0,-1 0-38 0 0,0-3 13 0 0,0 1 1 0 0,0-1-1 0 0,0 1 1 0 0,0-1-1 0 0,-1 0 1 0 0,1 1-1 0 0,0-1 1 0 0,-1 0-1 0 0,1 1 1 0 0,-1-1-1 0 0,0 0 1 0 0,1 0-1 0 0,-1 1 1 0 0,0-1-1 0 0,0 0 1 0 0,0 0-1 0 0,0 0 1 0 0,0 0-1 0 0,0 0-13 0 0,-4 3 34 0 0,1-2-1 0 0,-1 1 1 0 0,1 0-1 0 0,-1-1 0 0 0,0 0 1 0 0,0 0-1 0 0,0 0 1 0 0,0-1-1 0 0,0 0 1 0 0,0 0-1 0 0,0 0 1 0 0,-1 0-1 0 0,-2-1-33 0 0,-16 1 122 0 0,0-1 1 0 0,-9-2-123 0 0,25 2 27 0 0,-30-4-429 0 0,-1-2 1 0 0,2-2-1 0 0,-1-1 0 0 0,-32-13 402 0 0,28 10-8459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1:15:46.0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1 400 4480,'0'-2'265,"0"0"0,1 0 0,-1 1 0,1-1 0,-1 0 0,1 0 1,0 1-1,0-1 0,0 0 0,0 1 0,0-1 0,0 0 0,0 1 0,0 0 0,1-1 1,-1 1-1,2-1-265,32-24 3610,-11 9-3119,-8 3-248,-1-1 1,-1 0 0,0-1 0,-1-1 0,-1 0-1,-1-1 1,3-6-244,4-9 398,-1 0-1,-1-2 0,-2 0 1,-1-2-398,-12 33 43,0 3-28,-1 0 1,0 0-1,0 0 1,0 0 0,1 1-1,-1-1 1,1 0 0,-1 0-1,0 0 1,1 0-1,0 1 1,-1-1 0,1 0-1,-1 1 1,2-2-16,-1 12 160,-1-3-146,0 34 57,-5 37-71,-15 123 155,17-161-318,2 37 163,0-3-301,-2 11-184,-11 171-2875,12-212-251,-3-33 742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08:17:47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452 95 14280 0 0,'-11'-6'1528'0'0,"-1"1"-938"0"0,0 0 1 0 0,0 1 0 0 0,-1 0-1 0 0,-5 0-590 0 0,-17-6 1496 0 0,-6 0 63 0 0,0 1 0 0 0,-9 0-1559 0 0,-8-1 743 0 0,47 8-795 0 0,-18-4-1332 0 0,-1 2 1 0 0,0 0 0 0 0,-8 2 1383 0 0,27 2-1614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07:26:04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1981 39 7600 0 0,'0'0'348'0'0,"0"0"-7"0"0,0 0-97 0 0,0 0 404 0 0,0 0 199 0 0,0 0 38 0 0,-3-1 3473 0 0,-12-4-830 0 0,5 4-2719 0 0,0-1-1 0 0,0 2 0 0 0,-1-1 0 0 0,1 1 1 0 0,0 1-1 0 0,-10 1-808 0 0,-22 1 406 0 0,-185 1 286 0 0,-134-2 806 0 0,44-20-1197 0 0,-85-3 630 0 0,284 20-1457 0 0,-97 12 526 0 0,208-10-126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07:25:12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1780 21 6304 0 0,'0'0'289'0'0,"0"0"-8"0"0,0 0-74 0 0,0 0 364 0 0,0 0 179 0 0,-18-2 5054 0 0,-17-6-1963 0 0,-20 5-2410 0 0,36 2-1398 0 0,0 0-1 0 0,-5-2-32 0 0,6 2 112 0 0,1 0-1 0 0,0 0 1 0 0,-1 2-1 0 0,-4 0-111 0 0,-27 2-7 0 0,-31 0 167 0 0,33-1 905 0 0,-14-2-1065 0 0,-118-5 1776 0 0,84 1-1246 0 0,0 4 0 0 0,-12 5-530 0 0,4 0 398 0 0,-20-6-398 0 0,43 1 321 0 0,66 0-312 0 0,-186 3 379 0 0,74 7-134 0 0,109-9-265 0 0,0-1 1 0 0,0-1 0 0 0,0-1-1 0 0,0 0 1 0 0,-8-3 10 0 0,25 5 10 0 0,-36-1-1052 0 0,25 1-4416 0 0,9 0-1485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07:26:42.3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4854 456 0 0,'0'0'1960'0'0,"0"0"236"0"0,0 0 106 0 0,0 0-210 0 0,0 0-978 0 0,0 0-434 0 0,16-14 3320 0 0,-14 12-3724 0 0,-1 0 1 0 0,1 0 0 0 0,-1 0-1 0 0,1 0 1 0 0,0 0 0 0 0,-1 0-1 0 0,1 1 1 0 0,0-1-1 0 0,0 1-276 0 0,5-5 414 0 0,-6 5-198 0 0,-1 1-33 0 0,8-8 317 0 0,-5 6-345 0 0,0 0 1 0 0,-1 0-1 0 0,1-1 0 0 0,-1 1 1 0 0,0-1-1 0 0,0 0 0 0 0,0 0 1 0 0,0 0-1 0 0,0-1-155 0 0,0 0 81 0 0,0 1 0 0 0,1-1 1 0 0,-1 1-1 0 0,1-1 0 0 0,0 1 0 0 0,0 0-81 0 0,22-26 548 0 0,-12 13-496 0 0,32-44 1140 0 0,-38 51-1096 0 0,1 1 0 0 0,0 0 0 0 0,0 0 0 0 0,1 1 0 0 0,0 0 0 0 0,6-3-96 0 0,49-29 203 0 0,-55 34-160 0 0,-8 4-38 0 0,1 0 1 0 0,-1 1 0 0 0,1-1 0 0 0,-1 0-1 0 0,1 0 1 0 0,-1-1 0 0 0,0 1 0 0 0,0 0-1 0 0,0 0 1 0 0,1-1 0 0 0,-1 1 0 0 0,0 0-1 0 0,0-1-5 0 0,2-2 2 0 0,0 0-1 0 0,0 1 0 0 0,0-1 1 0 0,1 1-1 0 0,-1 0 0 0 0,1 0 1 0 0,0 0-1 0 0,0 0 0 0 0,0 1 1 0 0,1 0-1 0 0,1-1-1 0 0,1-1 9 0 0,0 0 0 0 0,0 0 0 0 0,4-5-9 0 0,28-24 206 0 0,-25 26-172 0 0,-12 6-31 0 0,-1 0 0 0 0,1 1 0 0 0,0-1 0 0 0,-1 0 0 0 0,1 0 0 0 0,-1 0 0 0 0,1 0 0 0 0,-1 0 0 0 0,0 0 0 0 0,2-2-3 0 0,4-4 25 0 0,1 1 0 0 0,-1-1 0 0 0,1 1-1 0 0,1 1 1 0 0,-1-1 0 0 0,10-3-25 0 0,-12 6 71 0 0,32-21 341 0 0,-35 22-412 0 0,8-5 0 0 0,-1 1 0 0 0,0-2 0 0 0,6-5 0 0 0,-4 2 0 0 0,-7 4 0 0 0,-1 1 0 0 0,1 1-19 0 0,1-3-74 0 0,-4 5 98 0 0,1 1 0 0 0,-1-1 1 0 0,1 0-1 0 0,-1 1 0 0 0,1 0 0 0 0,0-1 0 0 0,0 1 0 0 0,0 0 0 0 0,0 0 0 0 0,0 1 0 0 0,2-1-5 0 0,-2 0 5 0 0,0 1 0 0 0,-1-1-1 0 0,1 0 1 0 0,0 1 0 0 0,-1-1-1 0 0,1 0 1 0 0,-1-1 0 0 0,1 1 0 0 0,-1 0-1 0 0,1-2-4 0 0,8-8 17 0 0,-10 11-29 0 0,1 0 1 0 0,-1 0-1 0 0,0 0 0 0 0,0 0 0 0 0,1-1 0 0 0,-1 1 1 0 0,0 0-1 0 0,0-1 0 0 0,0 1 0 0 0,-1-1 0 0 0,1 1 0 0 0,0-1 1 0 0,-1 1-1 0 0,1-1 12 0 0,5-9-27 0 0,-4 0 155 0 0,-1 9-128 0 0,1-1 0 0 0,0 1 0 0 0,0-1 0 0 0,0 1 0 0 0,0 0 0 0 0,1 0 0 0 0,-1 0 0 0 0,1 0 0 0 0,-1 0 0 0 0,1 1 0 0 0,-1-1 0 0 0,1 1 0 0 0,1-1 0 0 0,2 0 23 0 0,-5 2-42 0 0,1 0 0 0 0,-1 0 0 0 0,0 0 1 0 0,0 0-1 0 0,1-1 0 0 0,-1 1 0 0 0,0-1 0 0 0,0 1 0 0 0,0-1 0 0 0,0 1 1 0 0,0-1-1 0 0,0 1 0 0 0,0-1 0 0 0,0 0 0 0 0,0 0 0 0 0,0 1 1 0 0,0-1-1 0 0,0-1 19 0 0,25-22-121 0 0,-25 23 217 0 0,-1 1 31 0 0,10-13 143 0 0,-9 12-280 0 0,0 0 0 0 0,0 0 1 0 0,-1 0-1 0 0,1 0 0 0 0,0 1 0 0 0,0-1 0 0 0,0 0 0 0 0,0 0 0 0 0,0 1 0 0 0,0-1 0 0 0,0 0 1 0 0,0 1-1 0 0,0-1 0 0 0,0 1 0 0 0,1 0 0 0 0,-1-1 0 0 0,0 1 0 0 0,0 0 0 0 0,1-1 10 0 0,-1 1-4 0 0,0 0 0 0 0,-1 0 1 0 0,1 0-1 0 0,0 0 0 0 0,0-1 0 0 0,0 1 0 0 0,-1 0 0 0 0,1 0 0 0 0,0-1 0 0 0,0 1 0 0 0,-1-1 0 0 0,1 1 0 0 0,0-1 1 0 0,-1 1-1 0 0,1-1 4 0 0,-1 1 7 0 0,0-1 0 0 0,0 1 1 0 0,0 0-1 0 0,0-1 1 0 0,0 1-1 0 0,0 0 0 0 0,0-1 1 0 0,0 1-1 0 0,0 0 0 0 0,1 0 1 0 0,-1-1-1 0 0,0 1 1 0 0,0 0-1 0 0,0 0 0 0 0,0-1 1 0 0,0 1-1 0 0,1 0 1 0 0,-1 0-1 0 0,0-1 0 0 0,0 1 1 0 0,0 0-1 0 0,1 0 0 0 0,-1 0 1 0 0,0-1-1 0 0,0 1 1 0 0,1 0-1 0 0,-1 0 0 0 0,0 0 1 0 0,0 0-1 0 0,1 0 1 0 0,-1-1-1 0 0,0 1-7 0 0,12-5-416 0 0,-6 3 408 0 0,-5 2 81 0 0,0-2-66 0 0,0 1-1 0 0,-1 0 1 0 0,1-1 0 0 0,0 1 0 0 0,0 0-1 0 0,1 0 1 0 0,-1 0 0 0 0,0 0 0 0 0,0 0-1 0 0,0 0 1 0 0,1 0 0 0 0,-1 0 0 0 0,0 0-1 0 0,1 1 1 0 0,-1-1 0 0 0,1 0 0 0 0,0 1-7 0 0,-1-1 126 0 0,9-5-199 0 0,-9 5 81 0 0,1 0-1 0 0,-1-1 1 0 0,0 1 0 0 0,1 0-1 0 0,0 0 1 0 0,-1 1-1 0 0,1-1 1 0 0,-1 0 0 0 0,1 0-1 0 0,0 1 1 0 0,0-1 0 0 0,-1 1-1 0 0,1-1 1 0 0,0 1 0 0 0,1 0-8 0 0,-1 0-115 0 0,-2 0-12 0 0,0 0 21 0 0,2-2 98 0 0,-2 2 81 0 0,0 0 42 0 0,0 0 11 0 0,0 0-132 0 0,0 0 0 0 0,0 0 0 0 0,0 0 0 0 0,1 0 0 0 0,-1 0 0 0 0,0 0 0 0 0,0 0 0 0 0,0 0 0 0 0,0 0 0 0 0,0 0 0 0 0,1 0 0 0 0,-1 0 0 0 0,0 0 0 0 0,0 0 0 0 0,0 0 0 0 0,0 0-1 0 0,0 0 1 0 0,0 0 0 0 0,1 0 0 0 0,-1 0 0 0 0,0 0 0 0 0,0 0 0 0 0,0 0 0 0 0,0 0 0 0 0,0 0 0 0 0,0 1 0 0 0,0-1 0 0 0,1 0 0 0 0,-1 0 0 0 0,0 0 0 0 0,0 0 0 0 0,0 0 0 0 0,0 0 0 0 0,0 1 0 0 0,0-1 0 0 0,0 0 0 0 0,0 0-1 0 0,0 0 1 0 0,0 0 0 0 0,0 0 0 0 0,0 1 0 0 0,0-1 0 0 0,0 0 0 0 0,0 0 0 0 0,0 0 0 0 0,0 0 0 0 0,0 0 0 0 0,0 0 0 0 0,0 1 0 0 0,0-1 0 0 0,0 0 0 0 0,0 0 0 0 0,0 0 0 0 0,0 0 0 0 0,0 0 0 0 0,0 1 6 0 0,0 0-43 0 0,5 0 32 0 0,-4-1 25 0 0,0 0-1 0 0,0 0 0 0 0,0 0 1 0 0,0 0-1 0 0,0 0 0 0 0,0 0 1 0 0,0 0-1 0 0,0 0 1 0 0,0 0-1 0 0,0-1 0 0 0,0 1 1 0 0,0 0-1 0 0,0-1 0 0 0,0 1 1 0 0,0-1-1 0 0,0 1 0 0 0,0-1 1 0 0,0 1-1 0 0,-1-1 1 0 0,1 0-1 0 0,0 1 0 0 0,0-1 1 0 0,-1 0-1 0 0,1 0 0 0 0,0 1 1 0 0,-1-1-1 0 0,1 0 0 0 0,-1 0 1 0 0,1-1-14 0 0,2-1 22 0 0,-2 0-180 0 0,-2 1 133 0 0,7-8-138 0 0,-5 10 163 0 0,-1 0 0 0 0,0 0 0 0 0,1-1 0 0 0,-1 1 0 0 0,0 0 0 0 0,1-1 0 0 0,-1 1 0 0 0,0 0 0 0 0,0-1 0 0 0,0 1 0 0 0,1-1 0 0 0,-1 1 0 0 0,0 0 0 0 0,0-1 0 0 0,0 1 0 0 0,0-1 0 0 0,1 1 0 0 0,-1 0 0 0 0,0-1 0 0 0,0 1 0 0 0,0-1 0 0 0,0 1 0 0 0,0-1 0 0 0,0 1 0 0 0,0 0 0 0 0,0-1 0 0 0,2-3 0 0 0,23-7 0 0 0,-22 9 20 0 0,-3 2 79 0 0,2-1-16 0 0,0-1 94 0 0,2-9-100 0 0,-1 2-77 0 0,0 6 0 0 0,9-3 0 0 0,9-4 0 0 0,-19 6 0 0 0,0-2 0 0 0,2 2 0 0 0,-3-2-2 0 0,0 5 3 0 0,-1 1-1 0 0,0 0 0 0 0,0 0 0 0 0,0-1 1 0 0,0 1-1 0 0,0 0 0 0 0,0 0 0 0 0,0 0 0 0 0,1-1 1 0 0,-1 1-1 0 0,0 0 0 0 0,0 0 0 0 0,0 0 0 0 0,0-1 1 0 0,1 1-1 0 0,-1 0 0 0 0,0 0 0 0 0,0 0 0 0 0,1 0 1 0 0,-1 0-1 0 0,0-1 0 0 0,0 1 0 0 0,1 0 1 0 0,-1 0-1 0 0,0 0 0 0 0,0 0 0 0 0,1 0 0 0 0,-1 0 1 0 0,0 0-1 0 0,0 0 0 0 0,1 0 0 0 0,-1 0 0 0 0,0 0 1 0 0,0 0-1 0 0,4-1 5 0 0,0-1 23 0 0,0 0 1 0 0,-1 0-1 0 0,1-1 0 0 0,-1 1 0 0 0,2-2-28 0 0,11-7 72 0 0,-2 0-72 0 0,-14 11 2 0 0,1 0 0 0 0,-1 0-1 0 0,0 0 1 0 0,1 0 0 0 0,-1 0 0 0 0,1-1-1 0 0,-1 1 1 0 0,0 0 0 0 0,1 0 0 0 0,-1 0-1 0 0,0-1 1 0 0,1 1 0 0 0,-1 0 0 0 0,0 0-1 0 0,1-1 1 0 0,-1 1 0 0 0,0 0 0 0 0,0-1-1 0 0,1 1 1 0 0,-1 0 0 0 0,0-1 0 0 0,0 1-1 0 0,0 0 1 0 0,1-1 0 0 0,-1 1 0 0 0,0-1-1 0 0,0 1 1 0 0,0-1-2 0 0,1-2 15 0 0,-1 3-14 0 0,0 0 0 0 0,1 0 0 0 0,-1 0 0 0 0,0 0 0 0 0,0 0 0 0 0,0-1 0 0 0,0 1-1 0 0,1 0 1 0 0,-1 0 0 0 0,0 0 0 0 0,0-1 0 0 0,0 1 0 0 0,0 0 0 0 0,0 0 0 0 0,0-1 0 0 0,0 1 0 0 0,0 0-1 0 0,1 0 1 0 0,-1 0 0 0 0,0-1 0 0 0,0 1 0 0 0,0 0 0 0 0,0 0 0 0 0,0-1 0 0 0,0 1 0 0 0,0 0 0 0 0,0 0-1 0 0,-1-1 1 0 0,1 1 0 0 0,0 0 0 0 0,0 0 0 0 0,0-1 0 0 0,0 1 0 0 0,0 0 0 0 0,0 0 0 0 0,0 0 0 0 0,0-1-1 0 0,-1 1 1 0 0,1 0 0 0 0,0 0 0 0 0,0 0 0 0 0,0-1-1 0 0,0 1 0 0 0,-1 0 1 0 0,1 0-1 0 0,0 0 1 0 0,0 0-1 0 0,0 0 1 0 0,0 0-1 0 0,0 0 1 0 0,0 0-1 0 0,0 0 1 0 0,0 0-1 0 0,0 0 1 0 0,0 0-1 0 0,0-1 0 0 0,0 1 1 0 0,0 0-1 0 0,0 0 1 0 0,0 0-1 0 0,0 0 1 0 0,0 0-1 0 0,0 0 1 0 0,0 0-1 0 0,0 0 1 0 0,0 0-1 0 0,0 0 1 0 0,0-1-1 0 0,0 1 0 0 0,0 0 1 0 0,0 0-1 0 0,0 0 1 0 0,0 0-1 0 0,0 0 1 0 0,0 0-1 0 0,0 0 1 0 0,0 0-1 0 0,0 0 1 0 0,0-1-1 0 0,0 1 1 0 0,0 0-1 0 0,0 0 0 0 0,0 0 1 0 0,0 0-1 0 0,0 0 1 0 0,0 0-1 0 0,0 0 1 0 0,0 0-1 0 0,0 0 1 0 0,0 0-1 0 0,1 0 1 0 0,-1 0-1 0 0,0 0 1 0 0,0 0-1 0 0,0 0 0 0 0,0 0 1 0 0,0-1-1 0 0,0 1 1 0 0,0 0-1 0 0,0 0 0 0 0,6-6 0 0 0,-9 3 0 0 0,3 3 0 0 0,0 0 0 0 0,-1 0 0 0 0,1 0 0 0 0,0 0 0 0 0,0 0 0 0 0,0 0 0 0 0,0 0 0 0 0,0 0 0 0 0,0 0 0 0 0,0 0 0 0 0,0 0 0 0 0,0-1 0 0 0,0 1 0 0 0,-1 0 0 0 0,1 0 0 0 0,0 0 0 0 0,0 0 0 0 0,0 0 0 0 0,0 0 0 0 0,0 0 0 0 0,0 0 0 0 0,0 0 0 0 0,0 0 0 0 0,0 0 0 0 0,0 0 0 0 0,0 0 0 0 0,0 0 0 0 0,0-1 0 0 0,0 1 0 0 0,0 0 0 0 0,0 0 0 0 0,0 0 0 0 0,0 0 0 0 0,0 0 0 0 0,0 0 0 0 0,0 0 0 0 0,0 0 0 0 0,0 0 0 0 0,0 0 0 0 0,0-1 0 0 0,0 1 0 0 0,0 0 0 0 0,0 0 0 0 0,0 0 0 0 0,0 0 0 0 0,0 0 0 0 0,0 0 0 0 0,0 0 0 0 0,0 0 0 0 0,0 0 0 0 0,0 0 0 0 0,0-1 0 0 0,5-3 0 0 0,-7-2 0 0 0,2 5 0 0 0,1 0 0 0 0,-1 0 0 0 0,1 1 0 0 0,-1-1 0 0 0,1 0 0 0 0,-1 0 0 0 0,1 0 0 0 0,0 1 0 0 0,0-1 0 0 0,-1 0 0 0 0,1 1 0 0 0,0-1 0 0 0,0 1 0 0 0,0-1 0 0 0,0 1 0 0 0,0-1 0 0 0,10-8 0 0 0,-11 8 4 0 0,1 1 0 0 0,0-1 0 0 0,-1 1 0 0 0,1-1 0 0 0,0 1 0 0 0,0-1 0 0 0,-1 1 1 0 0,1-1-1 0 0,0 1 0 0 0,0 0 0 0 0,-1-1 0 0 0,1 1 0 0 0,0 0 0 0 0,0 0 0 0 0,0-1 0 0 0,1 1-4 0 0,-1 0 6 0 0,1 0 0 0 0,0-1 1 0 0,-1 1-1 0 0,1-1 1 0 0,0 1-1 0 0,-1-1 0 0 0,1 0 1 0 0,-1 0-1 0 0,1 0 0 0 0,-1 0 1 0 0,1 0-1 0 0,-1 0 1 0 0,0 0-1 0 0,1 0 0 0 0,0-2-6 0 0,-1-2 0 0 0,-1 3 0 0 0,0 1 0 0 0,0 0 0 0 0,0 0 0 0 0,1 0 0 0 0,-1 0 0 0 0,0 0 0 0 0,0 0 0 0 0,1 0 0 0 0,-1 0 0 0 0,0 0 0 0 0,1 0 0 0 0,-1 0 0 0 0,1 1 0 0 0,-1-1 0 0 0,1 0 0 0 0,0 0 0 0 0,18-23 0 0 0,7 0 124 0 0,4 6-112 0 0,-6-5-12 0 0,-24 23 0 0 0,1-1 0 0 0,-1 1 0 0 0,0 0 0 0 0,1-1 0 0 0,-1 1 0 0 0,0-1 0 0 0,1 1 0 0 0,-1 0 0 0 0,0-1 0 0 0,1 1 0 0 0,-1-1 0 0 0,0 1 0 0 0,0-1 0 0 0,1 1 0 0 0,-1-1 0 0 0,0 1 0 0 0,0-1 0 0 0,0 1 0 0 0,0-1 0 0 0,2-4 0 0 0,8-4 0 0 0,-8 8 0 0 0,1-1 0 0 0,-1 0 0 0 0,0 1 0 0 0,0-1 0 0 0,0 0 0 0 0,-1 0 0 0 0,1-1 0 0 0,-1 1 0 0 0,1 0 0 0 0,0-1 0 0 0,-1 0 0 0 0,1 1 0 0 0,-1-1 0 0 0,1 1 0 0 0,0-1 0 0 0,0 1 0 0 0,0 0 0 0 0,0 0 0 0 0,1-1 0 0 0,-1 2 0 0 0,1-1 0 0 0,-1 0 0 0 0,3-1 0 0 0,13-11 0 0 0,-13 7 0 0 0,0 1 0 0 0,0-1 0 0 0,0 0 0 0 0,-1 0 0 0 0,0 0 0 0 0,0-1 0 0 0,0-3 0 0 0,4 3 0 0 0,-7 8 0 0 0,-1 0 0 0 0,1-1 0 0 0,-1 1 0 0 0,0 0 0 0 0,1 0 0 0 0,-1-1 0 0 0,0 1 0 0 0,1 0 0 0 0,-1 0 0 0 0,0-1 0 0 0,1 1 0 0 0,-1 0 0 0 0,0-1 0 0 0,0 1 0 0 0,1-1 0 0 0,-1 1 0 0 0,0 0 0 0 0,0-1 0 0 0,0 1 0 0 0,0-1 0 0 0,1 1 0 0 0,-1 0 0 0 0,0-1 0 0 0,0 1 0 0 0,0-1 0 0 0,0 1 0 0 0,0-1 0 0 0,0 1 0 0 0,0-1 0 0 0,0 0 0 0 0,0 0 0 0 0,0-1 0 0 0,1 1 0 0 0,-1-1 0 0 0,0 1 0 0 0,1 0 0 0 0,0 0 0 0 0,-1-1 0 0 0,1 1 0 0 0,-1 0 0 0 0,1 0 0 0 0,0 0 0 0 0,0 0 0 0 0,0 0 0 0 0,0 0 0 0 0,0 0 0 0 0,0 0 0 0 0,1-1 0 0 0,21-17 0 0 0,-20 17 0 0 0,3-6 0 0 0,-6 7 0 0 0,0 0 0 0 0,1 1 0 0 0,-1-1 0 0 0,1 0 0 0 0,-1 1 0 0 0,0-1 0 0 0,1 0 0 0 0,0 1 0 0 0,-1-1 0 0 0,1 1 0 0 0,-1-1 0 0 0,1 1 0 0 0,0-1 0 0 0,-1 1 0 0 0,3-2 0 0 0,0 0 0 0 0,0 0 0 0 0,-1 0 0 0 0,0-1 0 0 0,1 1 0 0 0,-1 0 0 0 0,0-1 0 0 0,0 0 0 0 0,0 1 0 0 0,0-1 0 0 0,-1 0 0 0 0,1 1 0 0 0,-1 0 0 0 0,0 0 0 0 0,1 0 0 0 0,-1 0 0 0 0,0 0 0 0 0,0 0 0 0 0,-1 0 0 0 0,1 0 0 0 0,0 0 0 0 0,-1-1 0 0 0,1 0 0 0 0,4-7 0 0 0,-5 9 0 0 0,1 1 0 0 0,-1-1 0 0 0,1 1 0 0 0,-1-1 0 0 0,0 1 0 0 0,0-1 0 0 0,1 1 0 0 0,-1-1 0 0 0,0 0 0 0 0,0 1 0 0 0,1-1 0 0 0,-1 1 0 0 0,0-1 0 0 0,0 1 0 0 0,0-1 0 0 0,0 0 0 0 0,0 1 0 0 0,0-1 0 0 0,0 1 0 0 0,0-1 0 0 0,0 0 0 0 0,0 1 0 0 0,0-1 0 0 0,-1 0 0 0 0,1 1 0 0 0,0-1 0 0 0,0 0 0 0 0,0 0 0 0 0,0 0 0 0 0,1 1 0 0 0,-1-1 0 0 0,0 0 0 0 0,0 0 0 0 0,0 0 0 0 0,1 1 0 0 0,-1-1 0 0 0,0 0 0 0 0,1 0 0 0 0,-1 0 0 0 0,1 1 0 0 0,-1-1 0 0 0,0 0 0 0 0,1 0 0 0 0,-1 1 0 0 0,0-1 0 0 0,1 0 0 0 0,-1 0 0 0 0,0 0 0 0 0,0 0 0 0 0,0 1 0 0 0,0-1 0 0 0,0 0 0 0 0,0 0 0 0 0,0 0 0 0 0,0 0 0 0 0,0 0 0 0 0,0 0 0 0 0,0 1 0 0 0,1-1 0 0 0,-1 0 0 0 0,0 0 0 0 0,0 0 0 0 0,1 1 0 0 0,-1-1 0 0 0,0 0 0 0 0,1 1 0 0 0,-1-1 0 0 0,1 0 0 0 0,-1 1 0 0 0,1-1 0 0 0,-1 0 0 0 0,1 1 0 0 0,0-1 0 0 0,-1 1 0 0 0,1-1 0 0 0,0 1 0 0 0,-1-1 0 0 0,1 1 0 0 0,0 0 0 0 0,0-1 0 0 0,0 0 0 0 0,0 0 0 0 0,1 1 0 0 0,-1-1 0 0 0,0 0 0 0 0,0-1 0 0 0,0 1 0 0 0,0 0 0 0 0,0 0 0 0 0,0 0 0 0 0,1-2 0 0 0,8-12 0 0 0,-9 14 0 0 0,1-1 0 0 0,-1 1 0 0 0,0-1 0 0 0,1 0 0 0 0,-1 0 0 0 0,0 0 0 0 0,0 1 0 0 0,0-1 0 0 0,0-1 0 0 0,-1 2 0 0 0,1 0 0 0 0,0 0 0 0 0,-1 0 0 0 0,1 0 0 0 0,0 0 0 0 0,0 0 0 0 0,0 0 0 0 0,0 0 0 0 0,0 0 0 0 0,0 0 0 0 0,0 1 0 0 0,1-1 0 0 0,-1 0 0 0 0,1 0 0 0 0,-1-1 0 0 0,1 1 0 0 0,0 0 0 0 0,-1-1 0 0 0,0 1 0 0 0,1-1 0 0 0,0-1 0 0 0,5-12 0 0 0,-7 13 0 0 0,1 0 0 0 0,0-1 0 0 0,1 1 0 0 0,-1 0 0 0 0,0 0 0 0 0,1-1 0 0 0,-1 1 0 0 0,1 0 0 0 0,0 0 0 0 0,2-9 0 0 0,4 4 0 0 0,-7 7 0 0 0,-1-1 0 0 0,1 1 0 0 0,0-1 0 0 0,-1 1 0 0 0,1-1 0 0 0,-1 1 0 0 0,1-1 0 0 0,0 1 0 0 0,-1-1 0 0 0,1 0 0 0 0,-1 1 0 0 0,0-1 0 0 0,1 0 0 0 0,-1 1 0 0 0,0-1 0 0 0,1 0 0 0 0,-1 0 0 0 0,0 1 0 0 0,0-1 0 0 0,1 0 0 0 0,0-2 0 0 0,0 1 0 0 0,1-1 0 0 0,-1 1 0 0 0,1 0 0 0 0,-1-1 0 0 0,1 1 0 0 0,0 0 0 0 0,0 0 0 0 0,0 0 0 0 0,1 0 0 0 0,-1 1 0 0 0,0-1 0 0 0,1 0 0 0 0,-1 1 0 0 0,0 0 0 0 0,0-1 0 0 0,0 1 0 0 0,0 0 0 0 0,0-1 0 0 0,0 0 0 0 0,-1 1 0 0 0,1-1 0 0 0,0 0 0 0 0,-1 0 0 0 0,0 0 0 0 0,1-1 0 0 0,0 0 0 0 0,0-1 0 0 0,-1 1 0 0 0,1 0 0 0 0,0 0 0 0 0,0 0 0 0 0,1 1 0 0 0,-1-1 0 0 0,2-1 0 0 0,8-11 0 0 0,0 0 0 0 0,5-8 0 0 0,-13 16 0 0 0,0 1 0 0 0,0 0 0 0 0,1 0 0 0 0,0 0 0 0 0,4-2 0 0 0,9-13 0 0 0,30-46 0 0 0,-37 49 0 0 0,-3 7 1 0 0,38-54 116 0 0,-31 49-106 0 0,5-5-12 0 0,-14 13 1 0 0,-3 4 0 0 0,0-1 0 0 0,0 1 0 0 0,0-1 0 0 0,-1 1 0 0 0,1-3 0 0 0,-1 3 0 0 0,1 0 0 0 0,0 0 0 0 0,0 1 0 0 0,1-1 0 0 0,-1 1 0 0 0,1-1 0 0 0,0 1 0 0 0,-1 0 0 0 0,1 0 0 0 0,4-1 0 0 0,-4 1 0 0 0,-1 0 0 0 0,1 0 0 0 0,-1 0 0 0 0,0-1 0 0 0,0 1 0 0 0,0-1 0 0 0,0 0 0 0 0,-1 0 0 0 0,1 0 0 0 0,-1 0 0 0 0,0 0 0 0 0,1-5 0 0 0,-2 7 5 0 0,1 0 0 0 0,-1-1-1 0 0,1 1 1 0 0,-1 0 0 0 0,1 0 0 0 0,0 0-1 0 0,-1 0 1 0 0,1 0 0 0 0,1 0-5 0 0,9-11 21 0 0,0-4-27 0 0,-7 11-1 0 0,-1 0 0 0 0,1 0-1 0 0,-1 0 1 0 0,-1-1 0 0 0,1 1 0 0 0,-1-1-1 0 0,-1 0 1 0 0,1 0 7 0 0,0-1 8 0 0,0 1-1 0 0,1 0 1 0 0,0-1 0 0 0,0 2-1 0 0,1-1 1 0 0,0 0 0 0 0,1 0-8 0 0,-4 4 2 0 0,1 0 0 0 0,-2-1 0 0 0,1 1 0 0 0,0 0 1 0 0,-1-1-1 0 0,1-1-2 0 0,9-17-3 0 0,3-2 3 0 0,-2 3 0 0 0,-8 9 0 0 0,19-33 0 0 0,9-12 64 0 0,-26 47-64 0 0,0 1 0 0 0,0 0 0 0 0,1 1 0 0 0,0 0 0 0 0,0 0 0 0 0,3-2 0 0 0,4-5 0 0 0,-12 12 0 0 0,0 0 0 0 0,0 1 0 0 0,1-1 0 0 0,-1 1 0 0 0,0 0 0 0 0,4-3 0 0 0,6-5 64 0 0,-1-2 0 0 0,5-5-64 0 0,-13 14 0 0 0,0-1 0 0 0,0 1 0 0 0,0 0 0 0 0,0 0 0 0 0,1 0 0 0 0,-1 1 0 0 0,1-1 0 0 0,1 0 0 0 0,19-14 0 0 0,-13 9 0 0 0,22-18 0 0 0,-27 21 0 0 0,-1 0 0 0 0,-1 0 45 0 0,0 1 0 0 0,1-1-1 0 0,0 1 1 0 0,0 1-1 0 0,0-1 1 0 0,5-2-45 0 0,12-9 151 0 0,-19 14-108 0 0,-2 1-33 0 0,0 0 0 0 0,0 0 1 0 0,-1 0-1 0 0,1 0 1 0 0,0 0-1 0 0,0 0 0 0 0,-1 0 1 0 0,1 0-1 0 0,0-1 0 0 0,0 1 1 0 0,0 0-1 0 0,-1-1 1 0 0,1 1-1 0 0,0 0 0 0 0,-1-1 1 0 0,1 1-1 0 0,0-1 1 0 0,-1 1-1 0 0,1-1-10 0 0,4-2 205 0 0,8-3-183 0 0,1-1-182 0 0,-5 4 144 0 0,-4 0 24 0 0,1 1 1 0 0,-1 0-1 0 0,1 0 1 0 0,0 0 0 0 0,0 1-1 0 0,-1 0 1 0 0,1 0-1 0 0,0 0 1 0 0,1 1-9 0 0,1 0 43 0 0,3 0-32 0 0,-2 1 8 0 0,-3 1 15 0 0,20 2 159 0 0,-25-3-112 0 0,5-1-1 0 0,46 13-80 0 0,-43-11 0 0 0,-1 1 0 0 0,0 0 0 0 0,0 0 0 0 0,6 4 0 0 0,22 5 0 0 0,-4-4 0 0 0,-25-6 0 0 0,9 3 0 0 0,-11-1 0 0 0,-1-1 0 0 0,-3-2 0 0 0,1 0 0 0 0,-1 0 0 0 0,0 0-1 0 0,1 0 1 0 0,-1 0 0 0 0,1 0 0 0 0,-1 0 0 0 0,1 0 0 0 0,-1-1-1 0 0,1 1 1 0 0,0-1 0 0 0,-1 1 0 0 0,1-1 0 0 0,0 0 0 0 0,-1 1 0 0 0,1-1 1 0 0,0 0 0 0 0,0 1 0 0 0,0-1 0 0 0,0 1 0 0 0,0-1 0 0 0,-1 1 0 0 0,1 0 0 0 0,0 0 0 0 0,0 0 0 0 0,-1 0 0 0 0,1 0 0 0 0,-1 0 0 0 0,2 1-1 0 0,21 10 53 0 0,-13-7-53 0 0,-5-3 0 0 0,11 5 0 0 0,36 27 0 0 0,-32-18 0 0 0,16 9 0 0 0,-27-19 0 0 0,-1 0 0 0 0,0 0 0 0 0,2 3 0 0 0,22 23 64 0 0,-7-8-64 0 0,26 16 0 0 0,-36-30 0 0 0,-11-7 0 0 0,-1-1 0 0 0,1 1 0 0 0,-1 1 0 0 0,3 2 0 0 0,4-1 0 0 0,-8-4 0 0 0,-3-1 0 0 0,1 0 0 0 0,-1 0 0 0 0,1 0 0 0 0,-1 0 0 0 0,1 1 0 0 0,-1-1 0 0 0,1 0 0 0 0,-1 0 0 0 0,0 0 0 0 0,1 0 0 0 0,-1 1 0 0 0,1-1 0 0 0,-1 0 0 0 0,0 0 0 0 0,1 1 0 0 0,-1-1 0 0 0,0 0 0 0 0,1 1 0 0 0,-1-1 0 0 0,0 0 0 0 0,0 1 0 0 0,1-1 0 0 0,-1 0 0 0 0,0 1 0 0 0,0-1 0 0 0,1 1 0 0 0,-1-1 0 0 0,0 0 0 0 0,0 1 0 0 0,0-1 0 0 0,0 1 0 0 0,0-1 0 0 0,0 2 0 0 0,17 16 0 0 0,-7-9 0 0 0,-1 0 0 0 0,2-1 0 0 0,5 4 0 0 0,6 4 0 0 0,-7-4 0 0 0,2 3 0 0 0,30 29 0 0 0,-10-18 0 0 0,-33-23 0 0 0,0 0 0 0 0,-1-1 0 0 0,1 0 0 0 0,0 0 0 0 0,3 1 0 0 0,11 7 0 0 0,-16-8 0 0 0,1 0 0 0 0,-1 0 0 0 0,0 0 0 0 0,0-1 0 0 0,1 1 0 0 0,-1-1 0 0 0,1 0 0 0 0,1 1 0 0 0,0 0 0 0 0,2 0 0 0 0,0 1 0 0 0,4 6 0 0 0,5 0 0 0 0,-6-4 0 0 0,-6-3 0 0 0,-1-1 0 0 0,0 1 0 0 0,1-1 0 0 0,0 1 0 0 0,-1-1 0 0 0,1 0 0 0 0,1 0 0 0 0,43 22 0 0 0,-42-18 0 0 0,18 8 0 0 0,4 1 0 0 0,-3 3 0 0 0,2 0 0 0 0,-7-7 0 0 0,-9-5 0 0 0,0 0 0 0 0,-1 1 0 0 0,4 3 0 0 0,-10-7 0 0 0,-1-1 0 0 0,0 1 0 0 0,0-1 0 0 0,0 1 0 0 0,1-1 0 0 0,-1 0 0 0 0,1 0 0 0 0,-1 0 0 0 0,1-1 0 0 0,1 1 0 0 0,7 3 0 0 0,-4-1 0 0 0,6 3 0 0 0,-9-4 0 0 0,1-1 0 0 0,10 7 0 0 0,-13-7 0 0 0,0 0 0 0 0,0 0 0 0 0,1 0 0 0 0,-1-1 0 0 0,0 1 0 0 0,1 0 0 0 0,-1-1 0 0 0,1 0 0 0 0,8 3 0 0 0,6 4 0 0 0,1 1 0 0 0,-16-6 0 0 0,0-1 0 0 0,1 1 0 0 0,-1-1 0 0 0,1 0 0 0 0,-1 0 0 0 0,1 0 0 0 0,0 0 0 0 0,4 1 8 0 0,0 0 0 0 0,0 0 0 0 0,0 1 0 0 0,4 3-8 0 0,-4-3 8 0 0,-1 1 0 0 0,1-1 0 0 0,0-1 0 0 0,7 2-8 0 0,-8-3 0 0 0,-4-1 0 0 0,0 0 0 0 0,0 0 0 0 0,0 0 0 0 0,0 1 0 0 0,-1-1 0 0 0,1 1 0 0 0,0-1 0 0 0,0 1 0 0 0,1 1 0 0 0,1-2 0 0 0,0 1 0 0 0,11 6 0 0 0,9 3 0 0 0,-18-7 0 0 0,5 4 0 0 0,13 6 0 0 0,-22-11 0 0 0,14 4 0 0 0,-2 1 0 0 0,-8-5 0 0 0,0 0 0 0 0,2 1 11 0 0,-1 1 32 0 0,1-1-33 0 0,2-1-14 0 0,-7-2 10 0 0,9 4 46 0 0,-10-2-40 0 0,2-1-4 0 0,-1 1 0 0 0,1-1-1 0 0,0 1 1 0 0,0-1 0 0 0,-1 0 0 0 0,1 0-1 0 0,0-1 1 0 0,3 1-8 0 0,12 1 0 0 0,-13-2 18 0 0,-5 0-15 0 0,1 0 1 0 0,-1 0-1 0 0,0 0 1 0 0,1 0 0 0 0,-1 0-1 0 0,1 0 1 0 0,-1 0-1 0 0,0 0 1 0 0,1 1-1 0 0,-1-1 1 0 0,1 1 0 0 0,-1-1-1 0 0,1 1-3 0 0,44 4 75 0 0,-39-4-32 0 0,-4-1-41 0 0,15 3 6 0 0,-4-3-8 0 0,33 0 64 0 0,-9-4-140 0 0,-33 5 103 0 0,19-7 86 0 0,14 2-113 0 0,-30 3 0 0 0,-2-1 0 0 0,1-1 0 0 0,1 0 0 0 0,0-1 0 0 0,-8 3 0 0 0,2-1 0 0 0,23-6 0 0 0,-6 3 0 0 0,15-8 0 0 0,-28 11 0 0 0,0 1 0 0 0,0-2 0 0 0,2 1 0 0 0,-8 2 0 0 0,10-5 0 0 0,-5 4 0 0 0,12-4 0 0 0,-13 2 0 0 0,14-9 0 0 0,14-9 0 0 0,-27 18 0 0 0,-3 2 0 0 0,0-1 0 0 0,1 1 0 0 0,-1-1 0 0 0,0 0 0 0 0,0 0 0 0 0,0 0 0 0 0,0 0 0 0 0,-1 0 0 0 0,1 0 0 0 0,16-19 0 0 0,-11 14 0 0 0,0 0 0 0 0,-1 1 0 0 0,1-1 0 0 0,-2-1 0 0 0,2-1 0 0 0,-5 6 0 0 0,6-8-22 0 0,0 0 1 0 0,1 1 0 0 0,8-8 21 0 0,-11 12 0 0 0,2-1 0 0 0,0-1 0 0 0,-1-1 0 0 0,0 1 0 0 0,1-2 0 0 0,-3 2 0 0 0,1 1 0 0 0,0 1 0 0 0,5-6 0 0 0,4-2 0 0 0,-6 6 0 0 0,-7 6 0 0 0,1 0 0 0 0,-1-1 0 0 0,0 1 0 0 0,0 0 0 0 0,0-1 0 0 0,0 0 0 0 0,1-1 0 0 0,3-10 0 0 0,-5 12 0 0 0,-1 0 0 0 0,1 0 0 0 0,0 1 0 0 0,-1-1 0 0 0,1 0 0 0 0,0 1 0 0 0,0-1 0 0 0,0 1 0 0 0,0-1 0 0 0,0 1 0 0 0,1-1 0 0 0,3-3 0 0 0,-1 0 0 0 0,1 0 0 0 0,-1 0 0 0 0,-1-1 0 0 0,1 1 0 0 0,-1-1 0 0 0,1-1 0 0 0,1 0 0 0 0,-1 1 0 0 0,1 0 0 0 0,0 0 0 0 0,0 0 0 0 0,6-5 0 0 0,-7 7 0 0 0,-1 1 0 0 0,1-1 0 0 0,-1-1 0 0 0,0 1 0 0 0,1-3 0 0 0,8-11 0 0 0,-7 13 0 0 0,7-10 0 0 0,0-1 0 0 0,-1 0 0 0 0,8-15 0 0 0,10-13 0 0 0,-2 0 0 0 0,-19 27 0 0 0,1 0 0 0 0,1 0 0 0 0,1 1 0 0 0,11-13 0 0 0,-18 23 0 0 0,9-12 0 0 0,-1 0 0 0 0,-1-1 0 0 0,3-6 0 0 0,-11 19 0 0 0,0 1 0 0 0,1 0 0 0 0,-1 0 0 0 0,3-1 0 0 0,7-12 0 0 0,-6 10-23 0 0,0 1 0 0 0,0-1 0 0 0,1 1 0 0 0,6-4 23 0 0,-13 11 0 0 0,3-4-6 0 0,1-1 1 0 0,-1 1-1 0 0,0-1 0 0 0,0 0 0 0 0,-1 0 0 0 0,1 0 0 0 0,2-5 6 0 0,-4 5-2 0 0,1 1-1 0 0,0-1 0 0 0,0 1 0 0 0,0 0 1 0 0,0 0-1 0 0,1 0 0 0 0,2-2 3 0 0,4-4 22 0 0,0 0-1 0 0,-2 0 0 0 0,2-1-21 0 0,19-29 0 0 0,-20 27 0 0 0,0 1 0 0 0,0-1 0 0 0,1 2 0 0 0,1 0 0 0 0,0 0 0 0 0,0 1 0 0 0,8-5 0 0 0,25-24-64 0 0,0 0 64 0 0,-42 37 0 0 0,0 0 0 0 0,0 0 0 0 0,0 0 0 0 0,0 0 0 0 0,0-1 0 0 0,0 1 0 0 0,0-2 0 0 0,11-11 0 0 0,37-32 0 0 0,-49 46 0 0 0,1-1 0 0 0,-1 1 0 0 0,1-1 0 0 0,-1 1 0 0 0,1 0 0 0 0,0 0 0 0 0,-1 0 0 0 0,1 0 0 0 0,1 0 0 0 0,6-6 0 0 0,6-14-2 0 0,-13 17 4 0 0,0 0 0 0 0,1 0 0 0 0,0 1 0 0 0,-1-1 1 0 0,1 1-1 0 0,2-2-2 0 0,-1 1 0 0 0,-1 0-1 0 0,1 1 1 0 0,-1-1-1 0 0,0-1 1 0 0,2-2 0 0 0,6-10-9 0 0,16-13 23 0 0,-17 19 6 0 0,0 1 0 0 0,7-13-20 0 0,22-23 10 0 0,-20 21-10 0 0,-14 18 0 0 0,0 1 0 0 0,0-1 0 0 0,-1 0 0 0 0,1 0 0 0 0,1-5 0 0 0,4-2 0 0 0,-8 12 0 0 0,-1 0 0 0 0,1 0 0 0 0,-1 1 0 0 0,1-1 0 0 0,-1 0 0 0 0,0 0 0 0 0,0 0 0 0 0,0 0 0 0 0,0-1 0 0 0,3-7 0 0 0,0 1 0 0 0,0-1 0 0 0,6-8 0 0 0,-5 10 0 0 0,27-43-64 0 0,-22 36 64 0 0,-1 0 0 0 0,0 0 0 0 0,1-5 0 0 0,3-1 0 0 0,-11 18 0 0 0,1 0 0 0 0,-1-1 0 0 0,0 1 0 0 0,0 0 0 0 0,-1-1 0 0 0,1 1 0 0 0,-2 1 0 0 0,0 1 0 0 0,1 0 0 0 0,-1 0 0 0 0,1-1 0 0 0,0 1 0 0 0,-1 0 0 0 0,1 0 0 0 0,0 0 0 0 0,-1 0 0 0 0,1 0 0 0 0,0 0 0 0 0,1-1 0 0 0,0-1 0 0 0,6-7 0 0 0,-1 0 0 0 0,1 1 0 0 0,2-1 0 0 0,39-48 0 0 0,-25 32 0 0 0,1-3 0 0 0,-9 10 0 0 0,10-3 64 0 0,15-9 0 0 0,-14 0-64 0 0,-4 2 0 0 0,-16 21 0 0 0,0 1 0 0 0,1 0 0 0 0,0 0 0 0 0,6-4 0 0 0,-9 7-10 0 0,9-7 5 0 0,-13 10 7 0 0,1 0-1 0 0,-1 0 0 0 0,1 0 0 0 0,-1 0 1 0 0,0 0-1 0 0,0 0 0 0 0,1 0 0 0 0,-1-1 1 0 0,0 1-1 0 0,0 0 0 0 0,0-1 0 0 0,0 0-1 0 0,-1 0 0 0 0,8-3 0 0 0,-4 3-10 0 0,1 1-33 0 0,-1-2 32 0 0,1 1 11 0 0,1-1 0 0 0,0 2 0 0 0,-2-2 0 0 0,3 0 0 0 0,-1 2 12 0 0,-2-1 50 0 0,2 2 3 0 0,-1 0-52 0 0,1 2-13 0 0,0-2 0 0 0,0 0 0 0 0,6 2 0 0 0,11 2 0 0 0,-15-2 0 0 0,0-1 0 0 0,-1 2 0 0 0,1-1 0 0 0,-1 1 0 0 0,2 1 0 0 0,11 6-4 0 0,-6-1 62 0 0,-10-5-37 0 0,0 0 22 0 0,4 3-56 0 0,2 0 1 0 0,-1 0-1 0 0,2-1 13 0 0,17 13-40 0 0,-13-12 26 0 0,-12-7 5 0 0,0 1 1 0 0,0 0 0 0 0,0 0 0 0 0,0 1-1 0 0,0-1 1 0 0,2 2 8 0 0,27 20-74 0 0,-22-16 77 0 0,0 0 1 0 0,-1 1-1 0 0,7 7-3 0 0,14 13 0 0 0,-1-7 0 0 0,-28-19 0 0 0,15 7 0 0 0,-14-9 0 0 0,11 10 0 0 0,2-2-35 0 0,7 3 6 0 0,10 5 29 0 0,0-1 54 0 0,-25-12-46 0 0,22 14-6 0 0,-23-12-2 0 0,-5-4-3 0 0,0 0 0 0 0,1 0 1 0 0,-1 0-1 0 0,1 0 0 0 0,-1 0 0 0 0,1 0 0 0 0,0 0 0 0 0,-1 0 0 0 0,1-1 3 0 0,7 4-27 0 0,37 18 80 0 0,-7-2-53 0 0,-10-7 0 0 0,14 13 0 0 0,-18-13 0 0 0,35 24-80 0 0,-41-23 60 0 0,-16-12 21 0 0,-1 0-1 0 0,1 0 1 0 0,-1 0-1 0 0,1-1 1 0 0,-1 1 0 0 0,1-1-1 0 0,2 2 0 0 0,0-1 0 0 0,0 1 0 0 0,-1 0 0 0 0,1 0 0 0 0,-1 0 0 0 0,3 2 0 0 0,8 6 0 0 0,-11-9 0 0 0,-3-2 0 0 0,1 1 0 0 0,-1-1 0 0 0,0 1 0 0 0,0 0 0 0 0,1-1 0 0 0,-1 1 0 0 0,0 0 0 0 0,0-1 0 0 0,0 1 0 0 0,0 0 0 0 0,0 0 0 0 0,0 1 0 0 0,5 2 0 0 0,0-1 0 0 0,0 1 0 0 0,1-1 0 0 0,-1 0 0 0 0,1 0 0 0 0,0-1 0 0 0,0 0 0 0 0,0 0 0 0 0,-3-1 0 0 0,0 1 0 0 0,-1-1 0 0 0,1 1 0 0 0,0 0 0 0 0,-1 0 0 0 0,2 1 0 0 0,14 7 0 0 0,14 8 64 0 0,-32-18-64 0 0,0 1 0 0 0,0-1 0 0 0,1 0 0 0 0,-1 1 0 0 0,0-1 0 0 0,0 1 0 0 0,0 0 0 0 0,1-1 0 0 0,-1 1 0 0 0,0 0 0 0 0,0 0 0 0 0,0 1 0 0 0,5 1 0 0 0,-5-2 0 0 0,1-1 0 0 0,-1 1 0 0 0,1 0 0 0 0,-1 0 0 0 0,0-1 0 0 0,1 1 0 0 0,-1 0 0 0 0,0 0 0 0 0,0 0 0 0 0,0 0 0 0 0,1 1 0 0 0,-1-1 0 0 0,0 0 0 0 0,0-1 0 0 0,-1 1 0 0 0,1 0 0 0 0,0-1 0 0 0,0 1 0 0 0,0 0 0 0 0,0-1 0 0 0,0 1 0 0 0,0-1 0 0 0,0 0 0 0 0,0 1 0 0 0,0-1 0 0 0,1 0 0 0 0,-1 0 0 0 0,33 16 0 0 0,-9-1 0 0 0,36 22 0 0 0,-32-16-10 0 0,-27-20 6 0 0,-1-1 0 0 0,1 1 0 0 0,-1 0 0 0 0,1 0 1 0 0,-1-1-1 0 0,0 1 0 0 0,0 0 0 0 0,1 1 0 0 0,-1-1 1 0 0,0 0 3 0 0,7 4-16 0 0,-3-2 16 0 0,0 0 0 0 0,0 0 0 0 0,0 0 0 0 0,2 2 0 0 0,16 10 0 0 0,-7-8 0 0 0,-5 1 0 0 0,14 8 10 0 0,-1 0 34 0 0,27 12-44 0 0,-40-20-47 0 0,1 0 104 0 0,35 16-57 0 0,-17-9 27 0 0,-16-7 10 0 0,16 8-37 0 0,-21-11 0 0 0,0 0 0 0 0,0 0 0 0 0,4 0 0 0 0,-10-3 0 0 0,1 0 0 0 0,0 0 0 0 0,-1 0 0 0 0,1 0 0 0 0,-1 0 0 0 0,2 2 0 0 0,-2-2 0 0 0,-1 0 0 0 0,1 1 0 0 0,1-2 0 0 0,-1 1 0 0 0,0 0 0 0 0,0-1 0 0 0,2 1 0 0 0,0 0-3 0 0,0 1 0 0 0,0-1 1 0 0,-1 1-1 0 0,1 0 0 0 0,-1 0 0 0 0,0 0 0 0 0,0 0 0 0 0,1 1 3 0 0,19 15-41 0 0,47 28 41 0 0,-40-26 54 0 0,-18-14-54 0 0,-1 1 0 0 0,0 0 0 0 0,8 8 0 0 0,-5-6 11 0 0,-1-2-12 0 0,15 13 1 0 0,-16-11 0 0 0,1 0 0 0 0,11 5 0 0 0,-19-9 0 0 0,-4-4 0 0 0,0 0 0 0 0,0 0 0 0 0,0 0 0 0 0,0 0 0 0 0,1-1 0 0 0,-1 1 0 0 0,1-1 0 0 0,-1 1 0 0 0,1-1 0 0 0,1 1 0 0 0,2 0 0 0 0,0 3 0 0 0,0-2 0 0 0,-3-1 0 0 0,-3-2 0 0 0,0 0 0 0 0,1 1 0 0 0,-1-1 0 0 0,1 0 0 0 0,-1 0 0 0 0,1 0 0 0 0,-1 1 0 0 0,0-1 0 0 0,1 0 0 0 0,-1 0 0 0 0,1 0 0 0 0,-1 0 0 0 0,1 0 0 0 0,-1 0 0 0 0,1 0 0 0 0,-1 0 0 0 0,1 0 0 0 0,-1 0 0 0 0,1 0 0 0 0,-1 0 0 0 0,1 0 0 0 0,-1 0 0 0 0,7-2 0 0 0,-3 2 0 0 0,4-3 0 0 0,1-1 0 0 0,-4 1 0 0 0,-1 1 0 0 0,13-8 0 0 0,-15 8 0 0 0,11-4-72 0 0,-3 3 72 0 0,-9 4 0 0 0,4-4 0 0 0,8-5 0 0 0,25-16 0 0 0,41-13 0 0 0,-32 15 64 0 0,-28 13-10 0 0,38-23-44 0 0,-38 20-10 0 0,-16 9 0 0 0,-1 1 0 0 0,1 0 0 0 0,0 0 0 0 0,1 1 0 0 0,-1-1 0 0 0,0 1 0 0 0,0-1 0 0 0,1 1 0 0 0,0 0 6 0 0,0-1 0 0 0,0 0 0 0 0,0 0-1 0 0,-1 0 1 0 0,1-1 0 0 0,1-1-6 0 0,20-11 29 0 0,-22 13-29 0 0,1 0 0 0 0,-1 0 0 0 0,1 0 0 0 0,-1-1 0 0 0,0 0 0 0 0,0 1 0 0 0,0-1 0 0 0,2-3 0 0 0,14-11 0 0 0,-5 7 0 0 0,-7 5 0 0 0,0 0 0 0 0,0 0 0 0 0,-1 0 0 0 0,3-4 0 0 0,-7 8 0 0 0,0-1 0 0 0,0 1 0 0 0,0-1 0 0 0,0 1 0 0 0,0 0 0 0 0,0-1 0 0 0,1 1 0 0 0,1 0 0 0 0,-2 0 0 0 0,1-1 0 0 0,0 1 0 0 0,0 0 0 0 0,-1-1 0 0 0,1 0 0 0 0,1-1 0 0 0,2-2 0 0 0,0 1 0 0 0,1-1 0 0 0,-1 1 0 0 0,3 0 0 0 0,24-17 0 0 0,0-5 0 0 0,19-16 0 0 0,37-34 0 0 0,-37 28 64 0 0,-41 38-64 0 0,-9 9 0 0 0,0 0 0 0 0,-1-1 0 0 0,1 1 0 0 0,-1 0 0 0 0,0-1 0 0 0,1 1 0 0 0,-1-1 0 0 0,0 1 0 0 0,1-2 0 0 0,5-7-13 0 0,0 0-1 0 0,1 1 0 0 0,-1 0 1 0 0,4-1 13 0 0,20-26-34 0 0,-17 19 34 0 0,0 0 0 0 0,1 1 0 0 0,3-1 0 0 0,9-15 0 0 0,-7 9 0 0 0,4 1 0 0 0,-16 16 0 0 0,-1-1 0 0 0,0 0 0 0 0,3-3 0 0 0,-7 7 9 0 0,0 0 0 0 0,0 0 0 0 0,0 0 1 0 0,0 1-1 0 0,4-3-9 0 0,-3 3 12 0 0,0-1 0 0 0,-1 0 0 0 0,1 0 0 0 0,0 0 0 0 0,-1 0 0 0 0,2-3-12 0 0,2-2-15 0 0,0 1 0 0 0,0 0 0 0 0,5-3 15 0 0,-4 3 26 0 0,0 0 1 0 0,0-1-1 0 0,4-5-26 0 0,22-16 0 0 0,-27 22 0 0 0,1 0 1 0 0,0 1-1 0 0,0-1 0 0 0,3-1 0 0 0,-2 2-3 0 0,-1 0 0 0 0,0 0 0 0 0,-1-1 1 0 0,4-3 2 0 0,6-9-57 0 0,-9 10 58 0 0,0 1 1 0 0,6-11-2 0 0,-10 15 0 0 0,-1 1 0 0 0,0-1 0 0 0,1 1 0 0 0,0-1 0 0 0,0 1 0 0 0,0 0 0 0 0,2-1 0 0 0,21-17 0 0 0,-8 2 0 0 0,0 2 0 0 0,11-7 0 0 0,2-2 0 0 0,-16 16 0 0 0,-15 9 0 0 0,1 1 0 0 0,0-1 0 0 0,-1 0 0 0 0,1 0 0 0 0,-1 0 0 0 0,1-1 0 0 0,-1 1 0 0 0,0 0 0 0 0,1 0 0 0 0,-1-1 0 0 0,0 1 0 0 0,0-1 0 0 0,0 1 0 0 0,0-1 0 0 0,0 1 0 0 0,0-1 0 0 0,1-1 0 0 0,-1 1-1 0 0,1-1 1 0 0,0 1-1 0 0,0 0 1 0 0,0 0-1 0 0,0 0 1 0 0,0 0-1 0 0,1 0 1 0 0,-1 0 0 0 0,15-13 58 0 0,19-19-48 0 0,-2 3-10 0 0,-31 28 0 0 0,0 0 0 0 0,-1 1 0 0 0,1-1 0 0 0,0 1 0 0 0,0 0 0 0 0,1-1 0 0 0,17-13 0 0 0,-3 2 0 0 0,-15 12 0 0 0,0 0 0 0 0,0 0 0 0 0,-1-1 0 0 0,1 1 0 0 0,0-1 0 0 0,0 0 0 0 0,27-20 0 0 0,-1-4-88 0 0,-21 20 111 0 0,-7 6-20 0 0,0 1 1 0 0,0-1-1 0 0,-1 0 1 0 0,1 1-1 0 0,0-1 1 0 0,0 0-1 0 0,-1 0 0 0 0,1 0 1 0 0,0 0-1 0 0,-1 1 1 0 0,1-1-1 0 0,0-1-3 0 0,-1 1-2 0 0,1 0 0 0 0,-1 1-1 0 0,1-1 1 0 0,-1 0 0 0 0,1 1 0 0 0,-1-1-1 0 0,1 0 1 0 0,0 1 0 0 0,-1-1 0 0 0,1 1-1 0 0,0-1 1 0 0,0 1 0 0 0,0-1 0 0 0,-1 1-1 0 0,1 0 1 0 0,0-1 2 0 0,10-6-28 0 0,-7 3 31 0 0,0 0 0 0 0,0 0 0 0 0,1 1 0 0 0,-1-1 0 0 0,1 1 0 0 0,-1 0 0 0 0,1 1 0 0 0,1-1-3 0 0,15-10-9 0 0,0-5 58 0 0,-17 15-49 0 0,-3 3 0 0 0,0 0 0 0 0,-1-1 0 0 0,1 1 0 0 0,-1 0 0 0 0,1-1 0 0 0,-1 1 0 0 0,1 0 0 0 0,-1-1 0 0 0,1 1 0 0 0,-1-1 0 0 0,0 1 0 0 0,1-1 0 0 0,-1 1 0 0 0,1-1 0 0 0,-1 1 0 0 0,0-1 0 0 0,0 1 0 0 0,1-1 0 0 0,-1 1 0 0 0,0-1 0 0 0,0 0 0 0 0,0 1 0 0 0,0-1 0 0 0,0 1 0 0 0,0-1 0 0 0,0 1 0 0 0,0 0 0 0 0,1-1 0 0 0,-1 1 0 0 0,0-1 0 0 0,0 1 0 0 0,0-1 0 0 0,0 1 0 0 0,1 0 0 0 0,-1-1 0 0 0,0 1 0 0 0,0-1 0 0 0,1 1 0 0 0,-1 0 0 0 0,0-1 0 0 0,1 1 0 0 0,-1 0 0 0 0,1-1 0 0 0,-1 1 0 0 0,0 0 0 0 0,0 0 0 0 0,1 0 0 0 0,-1-1 0 0 0,0 1 0 0 0,0 0 0 0 0,1 0 0 0 0,-1-1 0 0 0,0 1 0 0 0,0 0 0 0 0,0-1 0 0 0,0 1 0 0 0,1 0 0 0 0,-1 0 0 0 0,0-1 0 0 0,0 1 0 0 0,0 0 0 0 0,0-1 0 0 0,0 1 0 0 0,0 0 0 0 0,0-1 0 0 0,0 1 0 0 0,0 0 0 0 0,0-1 0 0 0,0 1 0 0 0,0 0 0 0 0,0-1 0 0 0,0 1 0 0 0,0 0 0 0 0,0 0 0 0 0,0-1 0 0 0,-1 1 0 0 0,1 0 0 0 0,0-1 0 0 0,0 1 0 0 0,0 0 0 0 0,0 0 0 0 0,0 0 0 0 0,0 0 0 0 0,0 0 0 0 0,0 0 0 0 0,0 0 0 0 0,0 0 0 0 0,0 0 0 0 0,-1-1 0 0 0,1 1 0 0 0,0 0 0 0 0,0 0 0 0 0,0 0 0 0 0,0 0 0 0 0,0 0 0 0 0,0 0 0 0 0,0 0 0 0 0,0-1 0 0 0,0 1 0 0 0,0 0 0 0 0,0 0 0 0 0,0 0 0 0 0,0 0 0 0 0,0 0 0 0 0,0 0 0 0 0,0-1 0 0 0,0 1 0 0 0,1 0 0 0 0,-1 0 0 0 0,0 0 0 0 0,0 0 0 0 0,0 0 0 0 0,0 0 0 0 0,0 0 0 0 0,0 0 0 0 0,0 0 0 0 0,0-1 0 0 0,0 1 0 0 0,0 0 0 0 0,0 0 0 0 0,1 0 0 0 0,-1 0 0 0 0,0 0 0 0 0,0 0 0 0 0,0 0 0 0 0,0 0 0 0 0,10-8 0 0 0,2-6 0 0 0,-9 9 0 0 0,1 0 0 0 0,0 1 0 0 0,1-1 0 0 0,2-1 0 0 0,11-10 0 0 0,-14 11 0 0 0,-5-1 0 0 0,2 2 0 0 0,-3 0 0 0 0,4 0 0 0 0,2-1 0 0 0,-3 3 0 0 0,-1 1 0 0 0,1 0 0 0 0,0 0 0 0 0,0 0 0 0 0,0 0 0 0 0,0 1 0 0 0,0-1 0 0 0,0 0 0 0 0,0 0 0 0 0,0 0 0 0 0,0 1 0 0 0,0-1 0 0 0,0 1 0 0 0,1-1 0 0 0,-1 1 0 0 0,0-1 0 0 0,1 1 0 0 0,8-4 0 0 0,-10 4 0 0 0,1 0 0 0 0,-1-1 0 0 0,0 1 0 0 0,0 0 0 0 0,1 0 0 0 0,-1 0 0 0 0,0 0 0 0 0,0-1 0 0 0,0 1 0 0 0,1 0 0 0 0,-1 0 0 0 0,0-1 0 0 0,0 1 0 0 0,0 0 0 0 0,0 0 0 0 0,0-1 0 0 0,1 1 0 0 0,-1 0 0 0 0,0 0 0 0 0,0-1 0 0 0,0 1 0 0 0,0 0 0 0 0,0-1 0 0 0,0 1 0 0 0,0 0 0 0 0,0 0 0 0 0,0-1 0 0 0,0 1 0 0 0,0 0 0 0 0,0 0 0 0 0,0-1 0 0 0,0 1 0 0 0,0 0 0 0 0,-1-1 0 0 0,1 1 0 0 0,0 0 0 0 0,0 0 0 0 0,0-1 0 0 0,0-2 0 0 0,2-1 0 0 0,-4 0 0 0 0,6 1 0 0 0,3 0 0 0 0,-1-2 0 0 0,-11-2 0 0 0,2 4 0 0 0,-3 1-10 0 0,6 2 9 0 0,0 0 0 0 0,0 0 1 0 0,0 0-1 0 0,0 0 1 0 0,0 0-1 0 0,0 0 1 0 0,-1 0-1 0 0,1 0 1 0 0,0 0-1 0 0,0 0 1 0 0,0 0-1 0 0,0 0 1 0 0,0 0-1 0 0,0 0 1 0 0,0 0-1 0 0,-1 0 1 0 0,1 0-1 0 0,0 0 1 0 0,0 0-1 0 0,0 0 1 0 0,0 0-1 0 0,0 0 1 0 0,0 0-1 0 0,0 0 1 0 0,-1 0-1 0 0,1 0 1 0 0,0-1-1 0 0,0 1 1 0 0,0 0-1 0 0,0 0 1 0 0,0 0-1 0 0,0 0 1 0 0,0 0-1 0 0,0 0 1 0 0,0 0-1 0 0,0 0 1 0 0,0 0-1 0 0,-1-1 1 0 0,1 1-1 0 0,0 0 1 0 0,0 0-1 0 0,0 0 1 0 0,0 0-1 0 0,0 0 1 0 0,0 0-1 0 0,0 0 1 0 0,0-1-1 0 0,0 1 1 0 0,0 0-1 0 0,0 0 1 0 0,0 0-1 0 0,0 0 1 0 0,0 0-1 0 0,0 0 1 0 0,-1-3-18 0 0,-14-3 10 0 0,-12-1-12 0 0,-7 0-24 0 0,13 4 44 0 0,12 1 0 0 0,1 1 0 0 0,0 0 0 0 0,0 0 0 0 0,-1 1 0 0 0,1 0 0 0 0,-1 1 0 0 0,1 0 0 0 0,0 0 0 0 0,0 1 0 0 0,-3 0 0 0 0,-33 7 0 0 0,35-6 0 0 0,0-1 0 0 0,0 1 0 0 0,-7-1 0 0 0,-11 3 0 0 0,19-3 0 0 0,29-5-188 0 0,-10 0 121 0 0,-1 0 0 0 0,1 1 0 0 0,-1 1 0 0 0,1 0 0 0 0,0 0 0 0 0,-1 1 0 0 0,1 0 0 0 0,0 1 0 0 0,0 0 0 0 0,7 2 67 0 0,25 3-134 0 0,-39-6 134 0 0,-1 0 0 0 0,1 0 0 0 0,-1 0 0 0 0,1 1 0 0 0,-1 0 0 0 0,1 0 0 0 0,1 0 0 0 0,19 6 0 0 0,-4-1 0 0 0,-14-2-71 0 0,-7-2-75 0 0,1-1 23 0 0,1-1 95 0 0,4 6-36 0 0,-1-1 12 0 0,-2-3 64 0 0,-1 0-1 0 0,0 0 1 0 0,1 0 0 0 0,0-1-1 0 0,-1 1 1 0 0,1-1 0 0 0,0 1-1 0 0,0-1 1 0 0,-1 0-1 0 0,1 1 1 0 0,0-1 0 0 0,1 0-1 0 0,-1 0 1 0 0,0 0-12 0 0,-1-1 33 0 0,0 0 97 0 0,6 5-249 0 0,-6-4 130 0 0,-1 0-21 0 0,0-1 0 0 0,1 0 1 0 0,-1 1-1 0 0,0-1 0 0 0,0 1 1 0 0,0-1-1 0 0,1 1 0 0 0,-1-1 1 0 0,0 0-1 0 0,0 1 0 0 0,0-1 1 0 0,0 1-1 0 0,0-1 0 0 0,0 1 0 0 0,0-1 1 0 0,0 1-1 0 0,0-1 0 0 0,0 1 1 0 0,0-1-1 0 0,0 1 0 0 0,-1-1 1 0 0,1 0-1 0 0,0 1 0 0 0,0-1 1 0 0,0 1-1 0 0,-1-1 0 0 0,1 1 10 0 0,1 1 12 0 0,0-2 56 0 0,-1 0 46 0 0,0 0 12 0 0,0 0-30 0 0,0 0-134 0 0,0 0-61 0 0,0 0-12 0 0,9 6 403 0 0,-5-1-272 0 0,-4 3-20 0 0,-2-4 0 0 0,2-4 0 0 0,1 22 0 0 0,1-9 0 0 0,-1-11 0 0 0,-1 0 0 0 0,1 0 0 0 0,-1 0 0 0 0,1 0 0 0 0,-1 0 0 0 0,0 0 0 0 0,0-1 0 0 0,0 1 0 0 0,0 2 0 0 0,-1-1 5 0 0,1-1 1 0 0,0 1-1 0 0,0-1 0 0 0,1 1 0 0 0,-1-1 1 0 0,0 1-1 0 0,1 1-5 0 0,0-2 7 0 0,-1 1 1 0 0,1-1-1 0 0,-1 0 1 0 0,0 1-1 0 0,0-1 1 0 0,0 1-1 0 0,0-1 1 0 0,0 0-1 0 0,-1 2-7 0 0,1-2 15 0 0,-1 1 0 0 0,0 0 0 0 0,1 0 0 0 0,0-1 0 0 0,-1 1 0 0 0,1 0 0 0 0,0 0 0 0 0,1 0 0 0 0,-1-1 0 0 0,0 1 0 0 0,1 0 0 0 0,0 0 0 0 0,-1 0-15 0 0,1 0 28 0 0,-1 1 1 0 0,0 0 0 0 0,1 0-1 0 0,-2 0 1 0 0,1 0-1 0 0,0-1 1 0 0,-1 1-29 0 0,0 20 69 0 0,2-12-47 0 0,-1-1 0 0 0,0 0 0 0 0,-1 0 0 0 0,0 1 0 0 0,-1-1 0 0 0,0 0 0 0 0,-1 0 0 0 0,-2 6-22 0 0,1 21 0 0 0,3-25-69 0 0,1-12-284 0 0,-4-2-2769 0 0,1-4 1234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01T07:27:11.825"/>
    </inkml:context>
    <inkml:brush xml:id="br0">
      <inkml:brushProperty name="width" value="0.1" units="cm"/>
      <inkml:brushProperty name="height" value="0.1" units="cm"/>
      <inkml:brushProperty name="color" value="#FFFF00"/>
      <inkml:brushProperty name="ignorePressure" value="1"/>
    </inkml:brush>
  </inkml:definitions>
  <inkml:trace contextRef="#ctx0" brushRef="#br0">1 0,'0'0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25T18:49:33.733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1 178,'182'2,"194"-4,-218-16,-106 10,87-2,-48 12,146-3,-153-7,80-2,787 10,-630-18,2182 19,-2133-19,8 0,2390 18,-2638-10,-50 2,146-16,103-5,945 30,-1059 8,9 0,1268-9,-1438 2,74 14,-72-8,64 2,89 9,-48-2,-69-10,58 2,98 9,1544-19,-1737-1,71-14,-73 9,82-3,-103 10,-21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25T18:49:43.055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0 197,'1'2,"0"-1,0 0,0 1,0-1,0 0,0 1,0-1,0 0,0 0,1 0,-1 0,0 0,1 0,-1 0,1-1,-1 1,1 0,0-1,-1 1,4-1,34 11,11-6,75-1,-33-2,610 43,450 11,-671-57,1068 22,-907-3,-168-8,420-5,-477-8,-196 5,277-7,-275-20,-7 0,-56 9,114-3,245-8,-429 19,-9 0,76-3,-126 10,-1-2,-1-2,31-7,20-4,265-45,-237 42,335-50,4 21,-317 36,210 9,-162 6,1094 11,-543 4,-76 1,-123-18,16 0,-367 17,28 0,-132-17,300-3,-264-4,250-6,-222 13,486 12,-11-6,-344-10,330 3,-562 2,1 2,43 9,24 4,2-1,-69-8,1-3,56 1,133-6,-227 0,1 0,0 0,-1-1,1 1,0 0,-1-1,1 0,0 0,-1 1,3-3,6-4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24:22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297 396 8264 0 0,'0'0'180'0'0,"-1"1"0"0"0,1-1 0 0 0,-1 0 0 0 0,1 1 0 0 0,-1-1 0 0 0,1 0 0 0 0,-1 0 0 0 0,1 0 0 0 0,-1 0 0 0 0,1 1 0 0 0,-1-1 0 0 0,1 0 0 0 0,-1 0 0 0 0,1 0 1 0 0,-1 0-1 0 0,1 0 0 0 0,-1 0 0 0 0,1 0 0 0 0,-1 0 0 0 0,1 0 0 0 0,-1-1 0 0 0,0 1 0 0 0,1 0 0 0 0,-1 0 0 0 0,1 0 0 0 0,0-1 0 0 0,-1 1 0 0 0,1 0 0 0 0,-1 0-180 0 0,-3-15 4298 0 0,3 12-4954 0 0,-1-6 931 0 0,-1 0-1 0 0,0 1 1 0 0,0 0-1 0 0,-1 0 1 0 0,0 0-1 0 0,-1 0-274 0 0,-3-7 207 0 0,-73-138 2059 0 0,10 13 6 0 0,70 138-2256 0 0,1 1-21 0 0,0 1 0 0 0,0-1 0 0 0,-1 1 0 0 0,1-1 0 0 0,0 0 0 0 0,-1 1 0 0 0,1-1 0 0 0,0 1 0 0 0,-1-1 0 0 0,1 1 0 0 0,-1-1-1 0 0,1 1 1 0 0,-1-1 0 0 0,1 1 0 0 0,-1-1 0 0 0,1 1 0 0 0,-1-1 0 0 0,1 1 0 0 0,-1 0 0 0 0,0-1 5 0 0,0 2 34 0 0,0 0 0 0 0,1 0-1 0 0,-1 0 1 0 0,0 1 0 0 0,0-1 0 0 0,1 0-1 0 0,-1 0 1 0 0,1 0 0 0 0,-1 0 0 0 0,1 1 0 0 0,-1-1-1 0 0,1 0 1 0 0,0 0 0 0 0,-1 1 0 0 0,1-1-1 0 0,0 1-33 0 0,0 0 57 0 0,-6 29-140 0 0,3 0 0 0 0,0-1 0 0 0,2 22 83 0 0,-4 44-183 0 0,0-51 183 0 0,-17 127 0 0 0,21-165 60 0 0,-1 0 0 0 0,-1 0-1 0 0,1 0 1 0 0,-3 3-60 0 0,3-4 45 0 0,-1 1-1 0 0,1-1 1 0 0,0 1 0 0 0,-1 4-45 0 0,2-6-60 0 0,1-1 42 0 0,-1-1 1 0 0,0 1 0 0 0,1 0-1 0 0,0 0 1 0 0,0-1 0 0 0,0 1-1 0 0,0 0 1 0 0,1-1 0 0 0,-1 1-1 0 0,1 0 1 0 0,0 1 17 0 0,3 3-1154 0 0,1-14-1817 0 0,-3 2 2591 0 0,3-4-1106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24:31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279 477 3680 0 0,'0'0'284'0'0,"0"0"13"0"0,0 0 751 0 0,0 0 347 0 0,0 0 69 0 0,-5 0 7069 0 0,3 0-8696 0 0,-5-9 713 0 0,1 0 1 0 0,1 0-1 0 0,-1 0 0 0 0,2-1 1 0 0,-1 0-1 0 0,1 0 0 0 0,-2-9-550 0 0,-10-35 417 0 0,0-10-417 0 0,-2-8 75 0 0,5 5 68 0 0,11 51-136 0 0,-1 1-1 0 0,0 0 0 0 0,-1 0 1 0 0,-1 0-1 0 0,0 0 0 0 0,-5-8-6 0 0,7 16 122 0 0,3 6-80 0 0,0 0 0 0 0,0 1 0 0 0,0-1 0 0 0,0 0 1 0 0,-1 1-1 0 0,1-1 0 0 0,0 1 0 0 0,0-1 0 0 0,-1 0 0 0 0,1 1 0 0 0,0-1 0 0 0,-1 1 0 0 0,1-1 0 0 0,-1 1 0 0 0,1-1 0 0 0,-1 1 1 0 0,1-1-1 0 0,-1 1 0 0 0,1-1 0 0 0,-1 1 0 0 0,1 0 0 0 0,-1-1 0 0 0,0 1 0 0 0,1 0 0 0 0,-1-1 0 0 0,0 1-42 0 0,0 0 11 0 0,0 1-1 0 0,-1-1 1 0 0,1 1-1 0 0,0-1 0 0 0,0 1 1 0 0,0-1-1 0 0,-1 1 1 0 0,1-1-1 0 0,0 1 1 0 0,0 0-1 0 0,0 0 1 0 0,0-1-1 0 0,0 1 0 0 0,0 0 1 0 0,0 0-1 0 0,1 0 1 0 0,-1 0-1 0 0,0 0 1 0 0,0 1-1 0 0,1-1 0 0 0,-1 0 1 0 0,1 0-1 0 0,-1 0 1 0 0,1 1-11 0 0,-13 36 301 0 0,11-30-277 0 0,-6 26-24 0 0,6-22 0 0 0,-1-1 0 0 0,0 1 0 0 0,-1-1 0 0 0,0 1 0 0 0,-2 4 0 0 0,0-1 0 0 0,0 7 0 0 0,-7 19 0 0 0,6-20 101 0 0,5-14-108 0 0,0 0 0 0 0,-1 0 1 0 0,0 0-1 0 0,0 0 0 0 0,-2 1 7 0 0,4-12-2332 0 0,3-5 908 0 0,2-1-15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24:33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6448 0 0,'-11'1'305'0'0,"11"-1"-128"0"0,0 0 123 0 0,0 0 468 0 0,0 0 206 0 0,0 0 39 0 0,0 0-60 0 0,0 0-287 0 0,0 0-122 0 0,18 8 4390 0 0,-8-3-4721 0 0,-1 0 0 0 0,0 0-1 0 0,0 1 1 0 0,-1 0 0 0 0,1 1-1 0 0,-2 0 1 0 0,1 0 0 0 0,-1 1 0 0 0,0 0-1 0 0,0 0 1 0 0,-1 0 0 0 0,0 1-1 0 0,3 7-212 0 0,7 8 325 0 0,-3-5-5161 0 0,-11-16-868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24:33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0 6648 0 0,'0'0'300'0'0,"0"0"0"0"0,0 0-75 0 0,0 0 395 0 0,0 0 196 0 0,0 0 43 0 0,0 0 5 0 0,0 0 0 0 0,-9 15 4471 0 0,-32 33-1521 0 0,31-35-3773 0 0,0-1-1 0 0,-1 0 1 0 0,-1 0-1 0 0,-9 7-40 0 0,-3 10-1041 0 0,20-25 42 0 0,-1 1-3860 0 0,0-2-1129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08:17:49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201 370 9072 0 0,'0'0'200'0'0,"7"-11"536"0"0,-1 1-680 0 0,-5 10-45 0 0,-1-1 0 0 0,1 1 0 0 0,-1-1 0 0 0,1 1 1 0 0,-1-1-1 0 0,1 1 0 0 0,-1-1 0 0 0,0 1 0 0 0,1-1 0 0 0,-1 1 0 0 0,0-1 0 0 0,0 0 0 0 0,1 1 0 0 0,-1-1 0 0 0,0 0 1 0 0,0 1-1 0 0,0-1 0 0 0,0 1 0 0 0,0-1 0 0 0,1 0 0 0 0,-2 0-11 0 0,2-2 129 0 0,-1-1-1 0 0,1 1 1 0 0,0 0 0 0 0,0 0 0 0 0,0 0-1 0 0,0-1 1 0 0,0 1 0 0 0,1 0-1 0 0,1-2-128 0 0,18-29 1296 0 0,-14 25-865 0 0,2-6 569 0 0,0-1 0 0 0,0-4-1000 0 0,-1 5 447 0 0,-6 7-183 0 0,0 0 1 0 0,0 1-1 0 0,-1-1 0 0 0,0 0 1 0 0,0 0-1 0 0,-1 0 0 0 0,0-8-264 0 0,0 14 55 0 0,0-3 38 0 0,0 1 0 0 0,0 0-1 0 0,-1-1 1 0 0,1 1 0 0 0,-1 0 0 0 0,0 0-1 0 0,0 0 1 0 0,0-1 0 0 0,-1 1 0 0 0,1 0-1 0 0,-1 1 1 0 0,0-1 0 0 0,0 0-1 0 0,-1 0 1 0 0,1 1 0 0 0,-1-1 0 0 0,0 1-1 0 0,-1-1-92 0 0,-6-11 154 0 0,9 14-122 0 0,0-1-1 0 0,0 1 0 0 0,1-1 1 0 0,-1 1-1 0 0,0 0 0 0 0,0 0 1 0 0,0-1-1 0 0,-1 1 0 0 0,1 0 1 0 0,0 0-1 0 0,0 0-31 0 0,-7-6 365 0 0,8 7-331 0 0,-1-1-1 0 0,1 1 1 0 0,-1-1-1 0 0,1 1 1 0 0,-1-1-1 0 0,1 1 1 0 0,-1-1-1 0 0,1 1 1 0 0,-1 0-1 0 0,1-1 1 0 0,-1 1-1 0 0,0 0 1 0 0,1-1-1 0 0,-1 1 1 0 0,0 0-1 0 0,1 0 1 0 0,-1 0 0 0 0,0 0-1 0 0,1 0 1 0 0,-1 0-1 0 0,0-1 1 0 0,1 2-1 0 0,-1-1-33 0 0,-1 0 34 0 0,1 0-1 0 0,0 1 1 0 0,0-1-1 0 0,0 1 1 0 0,0-1-1 0 0,0 1 1 0 0,0-1-1 0 0,0 1 1 0 0,0 0-1 0 0,0 0 1 0 0,0 0-1 0 0,0-1 1 0 0,0 1-1 0 0,0 0 1 0 0,1 0-1 0 0,-1 0 1 0 0,0 0 0 0 0,1 0-1 0 0,-1 1-33 0 0,-1 1 45 0 0,0 0 0 0 0,0 1 0 0 0,0-1 1 0 0,1 1-1 0 0,-2 3-45 0 0,-7 33 362 0 0,-1 18-362 0 0,9-42 122 0 0,0-1 1 0 0,2 1-1 0 0,0-1 0 0 0,0 1 0 0 0,2 7-122 0 0,-1 9 15 0 0,-1-24 2 0 0,0 0 1 0 0,1 0-1 0 0,0 7-17 0 0,2-1 63 0 0,-1 1 0 0 0,0 0 0 0 0,-1 7-63 0 0,-1-10 144 0 0,1-1 1 0 0,1 1-1 0 0,0 0-144 0 0,0 0-61 0 0,0-1 0 0 0,-1 1 1 0 0,0 0 60 0 0,1 63-494 0 0,-1-55 639 0 0,0-17-98 0 0,-1 0 0 0 0,0 0 1 0 0,0 0-1 0 0,0 0 0 0 0,0 0 0 0 0,0-1 0 0 0,0 1 0 0 0,-1 0 1 0 0,0 2-48 0 0,-5 14 222 0 0,6-16-239 0 0,-1 0 1 0 0,0 0-1 0 0,0 0 1 0 0,0 1 0 0 0,-1-1-1 0 0,1 0 1 0 0,-1 0-1 0 0,1-1 1 0 0,-1 1-1 0 0,0 0 1 0 0,-1 0 16 0 0,-1 2-183 0 0,-1-1 1 0 0,1 1 0 0 0,-1-1-1 0 0,0 0 1 0 0,-3 1 182 0 0,6-4-6 0 0,0 0 0 0 0,0 0 0 0 0,0 0 0 0 0,0 0 0 0 0,0-1 0 0 0,0 1 0 0 0,0 0 0 0 0,0-1 0 0 0,0 0 1 0 0,0 0-1 0 0,0 1 0 0 0,0-1 0 0 0,0 0 0 0 0,0-1 0 0 0,0 1 0 0 0,0 0 0 0 0,0 0 0 0 0,-1-1 6 0 0,-13-4-44 0 0,12 5 19 0 0,0-1 0 0 0,0 0 0 0 0,1 0 0 0 0,-1-1 0 0 0,0 1 0 0 0,1-1 0 0 0,-1 0 0 0 0,0 0 0 0 0,1 0 0 0 0,0 0 0 0 0,0 0 0 0 0,-1-1-1 0 0,1 0 1 0 0,1 1 0 0 0,-1-2 25 0 0,-28-24-2301 0 0,26 19 790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24:35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351 71 5552 0 0,'0'0'256'0'0,"0"0"-7"0"0,0 0-70 0 0,0 0 281 0 0,0 0 144 0 0,0 0 32 0 0,0 0-18 0 0,0 0-87 0 0,0 0-34 0 0,-16-14 3481 0 0,14 11-3655 0 0,0 0 1 0 0,0 0 0 0 0,-1 1 0 0 0,1-1 0 0 0,-1 1 0 0 0,1 0 0 0 0,-1 0-1 0 0,0 0 1 0 0,0 0 0 0 0,0 0 0 0 0,0 0 0 0 0,-3 0-324 0 0,-4-3 308 0 0,0 1-1 0 0,0 1 1 0 0,-5-2-308 0 0,5 2 95 0 0,0 1 0 0 0,0 0 1 0 0,0 1-1 0 0,0 0 0 0 0,0 0 1 0 0,0 1-1 0 0,0 1 0 0 0,0-1 1 0 0,0 1-1 0 0,-8 3-95 0 0,2 0 21 0 0,10-3 24 0 0,1 0-1 0 0,-1 0 0 0 0,1 1 1 0 0,0 0-1 0 0,-1 0 0 0 0,1 0 1 0 0,0 0-1 0 0,0 1 0 0 0,1 0 1 0 0,-1 0-1 0 0,1 0 0 0 0,-3 3-44 0 0,-32 32-253 0 0,31-35-1791 0 0,5-3 993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25:08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464 116 7168 0 0,'0'0'165'0'0,"0"0"22"0"0,0 0 6 0 0,0 0 86 0 0,0 0 337 0 0,0 0 148 0 0,0 0 32 0 0,0 0-7 0 0,0 0-45 0 0,-2-3 2200 0 0,-7-9-1765 0 0,-24-16 2003 0 0,31 26-3117 0 0,-1 0 1 0 0,0 1-1 0 0,1-1 0 0 0,-1 1 0 0 0,0 0 0 0 0,0 0 1 0 0,0 0-1 0 0,0 0 0 0 0,-2 0-65 0 0,-16-6 894 0 0,-34-15 119 0 0,22 10-852 0 0,23 8-50 0 0,0 0 0 0 0,0 1-1 0 0,0 1 1 0 0,0 0 0 0 0,-9-1-111 0 0,5 3 171 0 0,0 0 0 0 0,-1 1 0 0 0,1 0 0 0 0,0 1 0 0 0,1 1 0 0 0,-1 0 0 0 0,0 1 0 0 0,1 1-1 0 0,0 0 1 0 0,0 0 0 0 0,-1 2-171 0 0,11-5-10 0 0,-1-1-1 0 0,1 0 0 0 0,0 1 1 0 0,-1-1-1 0 0,1-1 0 0 0,-1 1 1 0 0,1 0-1 0 0,-1-1 0 0 0,0 0 1 0 0,1 0-1 0 0,-1 0 0 0 0,0 0 11 0 0,4 0-674 0 0,0 0-274 0 0,0 0-63 0 0,0 0-12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25:09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503 79 2304 0 0,'0'0'444'0'0,"0"0"1024"0"0,0 0 445 0 0,0 0 87 0 0,0 0-132 0 0,-17 15 5594 0 0,13-11-7069 0 0,1 0-1 0 0,-1-1 0 0 0,0 1 0 0 0,0-1 0 0 0,0 0 0 0 0,0 0 0 0 0,-1-1 0 0 0,1 1 0 0 0,-1-1 0 0 0,0 0 0 0 0,0 0 0 0 0,0 0 0 0 0,-3 0-392 0 0,-10 2 382 0 0,-1-1 1 0 0,1-1-1 0 0,-6 0-382 0 0,-23 3-184 0 0,34-4 308 0 0,0-1-1 0 0,0 0 1 0 0,0-1-1 0 0,0-1 1 0 0,0 0 0 0 0,0 0-1 0 0,0-2 1 0 0,0 1-1 0 0,-6-4-123 0 0,11 3 35 0 0,0 1 0 0 0,0-2-1 0 0,0 1 1 0 0,0-1 0 0 0,0 0 0 0 0,1-1-1 0 0,-2-1-34 0 0,-12-13 281 0 0,-12-14-281 0 0,28 28 4 0 0,1 2-4 0 0,0 0 0 0 0,0 0 0 0 0,-1 1 0 0 0,1 0 0 0 0,-4-3 0 0 0,1 1-3625 0 0,7 4 2442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25:05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219 342 8720 0 0,'0'0'398'0'0,"0"0"-3"0"0,0 0-139 0 0,0 0 347 0 0,0 0 182 0 0,0 0 42 0 0,0 0-38 0 0,0 0-180 0 0,0-16 1197 0 0,-20-31 500 0 0,11 27-393 0 0,-6-21-1913 0 0,0-6 1293 0 0,-2 0 0 0 0,-17-33-1293 0 0,30 73 251 0 0,1 1 1 0 0,-1 0 0 0 0,0 0 0 0 0,0 0 0 0 0,-1 0-1 0 0,0 0-251 0 0,2 35 16 0 0,1-13-16 0 0,2-11 0 0 0,-1 1 0 0 0,1-1 0 0 0,-1 0 0 0 0,-1 0 0 0 0,0 2 0 0 0,-3 21 0 0 0,2-7 0 0 0,-2 4 0 0 0,1-1 0 0 0,1 7 0 0 0,0 0 23 0 0,-10 46 510 0 0,3-20-801 0 0,9-53 237 0 0,0 0 0 0 0,0 0 0 0 0,0 0 0 0 0,0 0 0 0 0,-1 0 0 0 0,0 1 31 0 0,1-2-7 0 0,-1 0-1 0 0,1 1 0 0 0,0-1 1 0 0,0 1-1 0 0,0-1 0 0 0,1 1 0 0 0,-1 3 8 0 0,0 3 0 0 0,0-10 0 0 0,1 1 0 0 0,0-1 0 0 0,0 1 0 0 0,0 0 0 0 0,0-1 0 0 0,-1 1 0 0 0,1 0 0 0 0,0-1 0 0 0,0 1 0 0 0,1 0 0 0 0,-1-1 0 0 0,0 1 0 0 0,0 0 0 0 0,0-1 0 0 0,0 1 0 0 0,0-1 0 0 0,1 1 0 0 0,-1 0 0 0 0,0-1 0 0 0,0 1 0 0 0,1 0 0 0 0,-1-1 0 0 0,0 1 1 0 0,1-1-1 0 0,-1 1 0 0 0,0-1 0 0 0,0 1 1 0 0,0-1-1 0 0,0 1 0 0 0,0-1 0 0 0,0 1 0 0 0,0 0 1 0 0,0-1-1 0 0,0 1 0 0 0,0-1 0 0 0,-1 1 0 0 0,1-1 1 0 0,0 1-1 0 0,0-1 0 0 0,0 1 0 0 0,-1-1 0 0 0,1 1 1 0 0,0-1-1 0 0,0 1 0 0 0,-1-1 0 0 0,1 1 0 0 0,-1-1-2 0 0,1 0 0 0 0,0 1 0 0 0,-1-1-1 0 0,1 1 1 0 0,0-1 0 0 0,0 0 0 0 0,-1 1 0 0 0,1-1 0 0 0,0 1-1 0 0,0-1 1 0 0,0 0 0 0 0,-1 1 0 0 0,1-1 0 0 0,0 1 0 0 0,0-1-1 0 0,0 1 1 0 0,0-1 0 0 0,0 1 0 0 0,0-1 0 0 0,0 1-1 0 0,0-1 1 0 0,0 1 0 0 0,0-1 0 0 0,1 1 0 0 0,-1-1 0 0 0,0 0-1 0 0,0 1 1 0 0,0-1 0 0 0,0 1 0 0 0,1-1 0 0 0,-1 1 0 0 0,0-1-1 0 0,0 0 1 0 0,1 1 0 0 0,-1-1 0 0 0,0 0 0 0 0,1 1-1 0 0,-1-1 1 0 0,1 0 2 0 0,-1 4-154 0 0,2 1 82 0 0,6 2 399 0 0,-5-3-5656 0 0,-3-4-1490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25:06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167 474 6016 0 0,'0'0'273'0'0,"0"0"-5"0"0,-2 16 4361 0 0,2-16-4535 0 0,0 1 0 0 0,0-1 0 0 0,0 0 0 0 0,0 0 0 0 0,0 0-1 0 0,0 0 1 0 0,0 0 0 0 0,0 0 0 0 0,0 0 0 0 0,0 0 0 0 0,0 0-1 0 0,0 1 1 0 0,0-1 0 0 0,0 0 0 0 0,0 0 0 0 0,0 0 0 0 0,0 0-1 0 0,0 0 1 0 0,0 0 0 0 0,0 0 0 0 0,0 0 0 0 0,0 0 0 0 0,0 1 0 0 0,0-1-1 0 0,0 0 1 0 0,0 0 0 0 0,0 0 0 0 0,0 0 0 0 0,0 0 0 0 0,0 0-1 0 0,0 0 1 0 0,0 0 0 0 0,0 0 0 0 0,0 0 0 0 0,0 0 0 0 0,0 1-1 0 0,-1-1 1 0 0,1 0 0 0 0,0 0 0 0 0,0 0 0 0 0,0 0 0 0 0,0 0-1 0 0,0 0 1 0 0,0 0 0 0 0,0 0 0 0 0,0 0 0 0 0,0 0 0 0 0,-1 0 0 0 0,1 0-1 0 0,0 0 1 0 0,0 0 0 0 0,0 0 0 0 0,0 0 0 0 0,0 0 0 0 0,0 0-1 0 0,0 0 1 0 0,0 0 0 0 0,-1 0-94 0 0,-4-7 1121 0 0,-3-11-918 0 0,7-1 458 0 0,-1 0 1 0 0,-1-3-662 0 0,-2-31 178 0 0,3 1 974 0 0,0-10 304 0 0,-3 0 1 0 0,-4-14-1457 0 0,-1-2-408 0 0,7 53 1032 0 0,-10 39-376 0 0,6-3-61 0 0,0 1-1 0 0,1-1 1 0 0,1 1-1 0 0,0 0 1 0 0,0 1-1 0 0,1-1 1 0 0,1 1-1 0 0,0 4-186 0 0,-8 22 92 0 0,4-10-86 0 0,-4 29-6 0 0,1-2-70 0 0,7-31-816 0 0,4-22 180 0 0,-1 1-1 0 0,-1 0 1 0 0,1 0-1 0 0,0-1 0 0 0,-1 1 1 0 0,0 0-1 0 0,0-1 1 0 0,0 1-1 0 0,-1 1 707 0 0,2-4-1503 0 0,0-1-28 0 0,0 0-5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25:10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0 1840 0 0,'0'0'325'0'0,"0"0"695"0"0,0 0 306 0 0,0 0 60 0 0,0 0-70 0 0,0 0-345 0 0,0 0-150 0 0,0 0-28 0 0,0 0-6 0 0,0 0 4 0 0,0 0 1 0 0,0 0 0 0 0,0 0-6 0 0,0 0-22 0 0,-11 13 2772 0 0,-25 22-535 0 0,28-29-3229 0 0,0 0-1 0 0,-1 0 1 0 0,0 0-1 0 0,0-1 1 0 0,0-1-1 0 0,0 0 1 0 0,-1 0-1 0 0,-7 2 229 0 0,11-4-804 0 0,0-1-1482 0 0,-1 0-3747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25:11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181 147 5064 0 0,'0'0'232'0'0,"-15"-10"10758"0"0,-1-8-7602 0 0,11 12-2859 0 0,-1 0 0 0 0,1 0 1 0 0,-2 0-1 0 0,0 0-529 0 0,-61-48 1240 0 0,22 24-4954 0 0,41 25 2180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27:39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94 1696 0 0,'0'0'76'0'0,"0"0"-27"0"0,0 0-173 0 0,0 0-72 0 0,0 0-17 0 0,0 0 57 0 0,0 0 252 0 0,0 0 109 0 0,0 0 19 0 0,0 0-54 0 0,0 0-258 0 0,0 0-116 0 0,0 0-20 0 0,0 0 53 0 0,0 0 250 0 0,0 0 106 0 0,0 0 27 0 0,0 0-21 0 0,0 0-102 0 0,0 0-20 0 0,0 0 17 0 0,0 0-17 0 0,0 0-5 0 0,0 0 0 0 0,0 0 11 0 0,0 0 45 0 0,0 0 21 0 0,0 0 3 0 0,0 0 40 0 0,0 0 169 0 0,0 0 79 0 0,0 0 15 0 0,0 0-46 0 0,0 0-194 0 0,0 0-82 0 0,0 0-18 0 0,0 0 26 0 0,0 0 123 0 0,9-1 8084 0 0,2 1-4696 0 0,-5-1-3158 0 0,0 1-1 0 0,0-1 1 0 0,0 0 0 0 0,4-2-486 0 0,2 0-105 0 0,-7 2 140 0 0,1 0 0 0 0,0 1 0 0 0,0-1 0 0 0,-1 1 0 0 0,1 0 0 0 0,0 0-1 0 0,1 1-34 0 0,88 11 2032 0 0,-92-12-2032 0 0,2 0 0 0 0,-1 0 0 0 0,1 1 20 0 0,0 0 0 0 0,-1 0-1 0 0,1-1 1 0 0,-1 0 0 0 0,1 0-1 0 0,0 0 1 0 0,3-1-20 0 0,3 1 1745 0 0,18 0-2034 0 0,23 5 289 0 0,-40-2 86 0 0,1-1 1 0 0,0-1-1 0 0,-1 0 0 0 0,1 0 1 0 0,0-1-1 0 0,11-2-86 0 0,-17 2 1 0 0,-1-1 0 0 0,1 1 0 0 0,0 1 0 0 0,-1-1 0 0 0,8 3-1 0 0,14 0 3 0 0,-4-2 1128 0 0,7 0-1070 0 0,-24-1 33 0 0,0 0-1 0 0,0 0 0 0 0,1 0 1 0 0,-1 1-1 0 0,0-1 0 0 0,3 2-93 0 0,1 1 20 0 0,1-2 0 0 0,-1 1 0 0 0,0-2 0 0 0,1 0 0 0 0,-1 0 0 0 0,0-1 0 0 0,0 0 0 0 0,5-1-20 0 0,9-3 75 0 0,1 2 0 0 0,11 1-75 0 0,31-4 28 0 0,-30 2 147 0 0,1 3 1 0 0,10 0-176 0 0,-33 1-338 0 0,40-2 1242 0 0,12-4-904 0 0,-49 5 49 0 0,50-4 895 0 0,9 3-944 0 0,74 5-480 0 0,-56 2 544 0 0,-20-1-48 0 0,-4-4-16 0 0,-62 0 11 0 0,22 0 370 0 0,23 3-381 0 0,31 7 472 0 0,-35-2-344 0 0,17 1-271 0 0,-39-4 6 0 0,0-2 1 0 0,17 0 136 0 0,-13-1 92 0 0,0 1 0 0 0,14 4-92 0 0,1-2 32 0 0,-1-1 0 0 0,26-3-32 0 0,-22 0 43 0 0,-27 1 0 0 0,0-2 1 0 0,-1-1-1 0 0,1 0 0 0 0,10-4-43 0 0,54-5 40 0 0,-29-2 99 0 0,-33 7-120 0 0,1 0 0 0 0,0 2 1 0 0,-1 1-1 0 0,4 1-19 0 0,0 2 0 0 0,-8-1 0 0 0,1 0 0 0 0,1-2 0 0 0,48-4 128 0 0,-48 3-112 0 0,-1 0 0 0 0,1 1 0 0 0,0 2 0 0 0,14 1-16 0 0,-10 1 43 0 0,1 0-1 0 0,-1-2 1 0 0,18-2-43 0 0,31-1 27 0 0,-50 3-9 0 0,-1-1 1 0 0,19-4-19 0 0,-17 2 0 0 0,0 1 0 0 0,0 1 0 0 0,6 2 0 0 0,4 0 0 0 0,32 2 0 0 0,35 3 0 0 0,-32 2 0 0 0,40 2 192 0 0,156-10-192 0 0,-89 7 128 0 0,67-7-64 0 0,-218-1-64 0 0,21-4 0 0 0,-15 1 0 0 0,-7 0 11 0 0,18 0 31 0 0,-2 1-30 0 0,-29 1-12 0 0,0 1-1 0 0,0 1 1 0 0,0 1 0 0 0,2-1 20 0 0,0 0 0 0 0,10-2-20 0 0,19 0 24 0 0,-12 3-47 0 0,-18 0 1 0 0,0-1 1 0 0,-1 0-1 0 0,5-2 22 0 0,-10 1-18 0 0,1 1-1 0 0,0 1 1 0 0,8 1 18 0 0,-4-1-9 0 0,162 5 201 0 0,-133-7-193 0 0,70 3-6 0 0,-71 2-60 0 0,13 0-70 0 0,0-2 137 0 0,72 6 204 0 0,-41-2-292 0 0,104-2 152 0 0,-165-3-74 0 0,-10-1-8 0 0,0 0 0 0 0,0 0 0 0 0,12-3 18 0 0,-5-1 19 0 0,0 2-1 0 0,2 1-18 0 0,33-4 27 0 0,-39 4-34 0 0,0 0-1 0 0,15 1 8 0 0,-7 1-102 0 0,19-3 102 0 0,-9 1 59 0 0,-25 1-83 0 0,1-1 1 0 0,-1 0 0 0 0,12-3 23 0 0,42 4 53 0 0,-49-1-79 0 0,1 1-1 0 0,3 0 27 0 0,9 1 0 0 0,-16 0 0 0 0,-12 0 0 0 0,0-1 0 0 0,0 0 0 0 0,0 0 0 0 0,0 0 0 0 0,0 0 0 0 0,-1 0 0 0 0,1 0 0 0 0,0 0 0 0 0,0-1 0 0 0,0 1 0 0 0,0-1 0 0 0,2 1-11 0 0,39 2 22 0 0,-42-1-11 0 0,13-2 0 0 0,-8 1 1 0 0,4 1-13 0 0,-9-1-44 0 0,-1 0-21 0 0,0 0 0 0 0,0 0 34 0 0,-8-3 99 0 0,1-1-63 0 0,-1-1 0 0 0,1 0-1 0 0,0 0 1 0 0,1-1 0 0 0,-1 0-1 0 0,1 0 1 0 0,0-1 7 0 0,-12-12-13 0 0,0 0 13 0 0,14 12 0 0 0,1 0 0 0 0,0 4 0 0 0,3 3 0 0 0,-1 0 0 0 0,1 0 0 0 0,0 0 0 0 0,0 0 0 0 0,0 0 0 0 0,0 0 0 0 0,-1 0 0 0 0,1 0 0 0 0,0 0 0 0 0,0 0 0 0 0,0 0 0 0 0,0 0 0 0 0,0 0 0 0 0,-1 0 0 0 0,1 0 0 0 0,0 0 0 0 0,0-1 0 0 0,0 1 0 0 0,0 0 0 0 0,0 0 0 0 0,0 0 0 0 0,-1 0 0 0 0,1 0 0 0 0,0 0 0 0 0,0-1 0 0 0,0 1 0 0 0,0 0 0 0 0,0 0 0 0 0,0 0 0 0 0,0 0 0 0 0,0 0 0 0 0,0-1 0 0 0,0 1 0 0 0,0 0 0 0 0,0 0 0 0 0,0 0 0 0 0,0 0 0 0 0,0 0 0 0 0,0-1 0 0 0,0 1 0 0 0,0 0 0 0 0,0 0 0 0 0,0 0 0 0 0,0 0 0 0 0,0-1 0 0 0,0 1 0 0 0,0 0 0 0 0,0 0 0 0 0,0 0 0 0 0,0 0 0 0 0,0 0 0 0 0,0-1 0 0 0,0 1 0 0 0,0 0 0 0 0,1 0 0 0 0,-1 0 0 0 0,0 0 0 0 0,0 0 0 0 0,0 0 0 0 0,0-1 0 0 0,0 1 0 0 0,0 0 0 0 0,1 0 0 0 0,-1 0 0 0 0,0 0 0 0 0,3-1 11 0 0,-3 0 31 0 0,-3 0-31 0 0,1 0-11 0 0,3 1 0 0 0,2 0 4 0 0,0 0 1 0 0,0 1-1 0 0,0-1 0 0 0,0 1 1 0 0,0 0-1 0 0,-1 0 0 0 0,1 0 0 0 0,0 0 1 0 0,0 0-1 0 0,-1 1 0 0 0,1-1 1 0 0,-1 1-1 0 0,2 1-4 0 0,2 1 8 0 0,1 0-37 0 0,0 1 0 0 0,0 0 0 0 0,-1 0 0 0 0,1 1 0 0 0,-1 0 0 0 0,0 0 0 0 0,-1 0 0 0 0,0 1-1 0 0,3 3 30 0 0,-2-2-47 0 0,19 22-103 0 0,-25-29 108 0 0,0 1 31 0 0,0 1 11 0 0,2 0 0 0 0,0-1 0 0 0,-4 0 0 0 0,-1 4 4 0 0,-1 0 0 0 0,0-1 0 0 0,0 1 0 0 0,-1-1 0 0 0,1-1 1 0 0,-1 1-1 0 0,0 0 0 0 0,0-1 0 0 0,-1 0 0 0 0,1 0 0 0 0,-1-1 0 0 0,0 0 0 0 0,0 0 0 0 0,0 0 0 0 0,-5 1-4 0 0,-4 2 3 0 0,-24 17 257 0 0,12-10-122 0 0,7-2-72 0 0,18-9-55 0 0,-11 9-29 0 0,12-11-343 0 0,1 0-104 0 0,0 0-14 0 0,-1-4-1515 0 0,2 1 340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27:57.5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99 456 0 0,'0'0'1615'0'0,"0"0"194"0"0,0 0 81 0 0,0 0-235 0 0,0 0-1068 0 0,0 0-465 0 0,0 0-51 0 0,0 0 14 0 0,0 0 21 0 0,0 0 144 0 0,-11-7 4245 0 0,13 7-4262 0 0,2 0 152 0 0,1 0 1 0 0,-1 0 0 0 0,0 1-1 0 0,0-1 1 0 0,0 1-1 0 0,0 0 1 0 0,1 0-386 0 0,-5 0 81 0 0,15-1 380 0 0,7 4-151 0 0,-1 1 524 0 0,-16-3-726 0 0,0 0-1 0 0,0-1 1 0 0,0 1-1 0 0,0-1 1 0 0,1 0-1 0 0,-1 0 0 0 0,1-1 1 0 0,-1 0-1 0 0,3 0-107 0 0,21 2 321 0 0,46 2 461 0 0,-54-1-496 0 0,1-2 0 0 0,0 0 1 0 0,-1-2-1 0 0,2 0-286 0 0,116-4 1009 0 0,-115 4-681 0 0,-1-2-1 0 0,22-3-327 0 0,-10 0 53 0 0,-7 3 618 0 0,21 1-671 0 0,-22 2 358 0 0,-1-2 1 0 0,4-1-359 0 0,-24 2 4 0 0,9-2 110 0 0,1 0 1 0 0,0 1-1 0 0,0 1 1 0 0,0 1 0 0 0,0 0-1 0 0,0 1 1 0 0,0 1-1 0 0,3 0-114 0 0,9 4 237 0 0,0-3-1 0 0,0 0 0 0 0,1-2 1 0 0,6-1-237 0 0,13-1 86 0 0,41-7-86 0 0,-17 1 288 0 0,53 3-288 0 0,-114 4-1 0 0,67 0 184 0 0,6-5-183 0 0,-4-2 233 0 0,1 4 0 0 0,44 5-233 0 0,-105-1 0 0 0,15 3 0 0 0,0-3 0 0 0,0-1 0 0 0,17-3 0 0 0,25-5 64 0 0,59 2-64 0 0,-102 6 0 0 0,3-1 0 0 0,31 5 0 0 0,144 29 128 0 0,-166-27-128 0 0,0-2 0 0 0,0-2 0 0 0,46-3 0 0 0,-18 0 0 0 0,82 5 54 0 0,-110-2-41 0 0,9 2-13 0 0,-9 1-3 0 0,10-3 3 0 0,125-5 58 0 0,-173 3-63 0 0,25 0 78 0 0,1-1 0 0 0,-1-1 0 0 0,18-5-73 0 0,-28 4 136 0 0,0 0 0 0 0,-1 2 0 0 0,6 1-136 0 0,2-1 280 0 0,15-2-280 0 0,8-2-272 0 0,42 1 272 0 0,22 10 320 0 0,26 1-320 0 0,-104-7 8 0 0,65-1 24 0 0,-34-3-14 0 0,176-6 108 0 0,-107 16-126 0 0,21-2 0 0 0,-84 0 68 0 0,-22-2 155 0 0,51 9-223 0 0,-67-7 13 0 0,-1-1 0 0 0,1-2 1 0 0,0-2-1 0 0,9-2-13 0 0,199-14 53 0 0,-182 16-41 0 0,-35 1-12 0 0,0-1-1 0 0,18-3 1 0 0,-22 1 0 0 0,0 2 0 0 0,0 1 0 0 0,1 1 0 0 0,18 3 0 0 0,7 0 0 0 0,134 8 187 0 0,-104-8-254 0 0,74-6 67 0 0,48-3 0 0 0,-118 10 168 0 0,-31-1-280 0 0,-35-3 112 0 0,13-9-64 0 0,-12 1 64 0 0,-17 6 0 0 0,0 0 0 0 0,0 1 0 0 0,0-1 0 0 0,0 0 0 0 0,0 0 0 0 0,-1-1 0 0 0,1 1 0 0 0,1-1 0 0 0,-1 0-8 0 0,-1 1 1 0 0,-1 0 0 0 0,0 1 1 0 0,0-1-1 0 0,0 0 0 0 0,1 0 0 0 0,-1 0 0 0 0,0 0 1 0 0,0 0-1 0 0,0 0 0 0 0,0 0 7 0 0,-1 0-7 0 0,0 1 0 0 0,0-1 0 0 0,0 1 0 0 0,0-1 0 0 0,0 1 0 0 0,0-1 0 0 0,0 1 0 0 0,0-1 0 0 0,0 1 0 0 0,0 0 0 0 0,0-1 0 0 0,0 1 0 0 0,0-1 0 0 0,0 1 0 0 0,-1-1 0 0 0,1 1 0 0 0,0-1 0 0 0,0 1 0 0 0,0 0 0 0 0,-1-1 0 0 0,1 1 0 0 0,0-1 0 0 0,-1 1 0 0 0,1 0 0 0 0,0-1 0 0 0,-1 1 7 0 0,-9-8-70 0 0,8 7 41 0 0,-7-5 0 0 0,-1 1-1 0 0,0 0 1 0 0,0 1 0 0 0,0 0 0 0 0,-1 1 0 0 0,-1 0 29 0 0,-21-8-44 0 0,24 8 35 0 0,2 0-14 0 0,0 0 0 0 0,-1 1 0 0 0,1 0-1 0 0,-1 0 1 0 0,1 1 0 0 0,-1 0 0 0 0,0 0-1 0 0,-2 1 24 0 0,11 0-3 0 0,0 0-1 0 0,0 0 0 0 0,-1 0 1 0 0,1 0-1 0 0,0 0 0 0 0,0 0 1 0 0,0 0-1 0 0,0 0 0 0 0,0 1 1 0 0,-1-1-1 0 0,1 0 0 0 0,0 1 0 0 0,0-1 1 0 0,0 1-1 0 0,-1-1 0 0 0,1 1 4 0 0,7 2-55 0 0,6-3 164 0 0,3-1-373 0 0,0 2 0 0 0,10 1 264 0 0,-23-1-54 0 0,1 0 1 0 0,-1 0 0 0 0,1 0 0 0 0,-1 0-1 0 0,0 1 1 0 0,0 0 0 0 0,0 0-1 0 0,0 0 1 0 0,0 0 0 0 0,0 0 0 0 0,3 3 53 0 0,-5-3-11 0 0,-1 0 0 0 0,1 0 0 0 0,0 0 1 0 0,-1 0-1 0 0,1 1 0 0 0,-1-1 0 0 0,0 0 1 0 0,0 0-1 0 0,0 1 11 0 0,4 7-21 0 0,2 11 21 0 0,3 14-64 0 0,-10-34 59 0 0,0 0 1 0 0,0 0-1 0 0,0 0 0 0 0,-1 0 0 0 0,1 0 1 0 0,0 0-1 0 0,0 0 0 0 0,-1 0 1 0 0,1 0-1 0 0,0 0 0 0 0,-1 0 0 0 0,1 0 1 0 0,-1 0-1 0 0,0 0 0 0 0,1 0 0 0 0,-1 0 1 0 0,0 0-1 0 0,1-1 0 0 0,-1 1 0 0 0,0 0 1 0 0,0 0-1 0 0,1-1 0 0 0,-1 1 0 0 0,0-1 1 0 0,0 1-1 0 0,0-1 0 0 0,0 1 5 0 0,-26 13-128 0 0,17-10 115 0 0,0-1 1 0 0,1 0-1 0 0,-1-1 0 0 0,0 0 0 0 0,0-1 0 0 0,0 0 1 0 0,0-1-1 0 0,-1 0 0 0 0,1 0 0 0 0,-5-1 13 0 0,-12-2-858 0 0,22 3 36 0 0,-1 0 1 0 0,1-1-1 0 0,0 0 0 0 0,0 1 1 0 0,0-2-1 0 0,0 1 0 0 0,0-1 0 0 0,-5-1 822 0 0,4 0-8183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28:10.2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 2760 0 0,'0'0'240'0'0,"0"0"-33"0"0,0 0-14 0 0,0 0-1 0 0,0 0 53 0 0,0 0 223 0 0,0 0 92 0 0,0 0 16 0 0,0 0 3 0 0,0 0-17 0 0,0 0-8 0 0,0 0-2 0 0,0 0-6 0 0,0 0-22 0 0,0 0-10 0 0,0 0-2 0 0,0 0-11 0 0,0 0-46 0 0,0 0-27 0 0,0 0-4 0 0,0 0-39 0 0,0 0-161 0 0,0 0-68 0 0,0 0-17 0 0,0 0 13 0 0,0 0 68 0 0,0 0 32 0 0,14 1 2696 0 0,-3 3-1211 0 0,-10-3-1597 0 0,1-1 0 0 0,-1 1 0 0 0,1-1-1 0 0,0 1 1 0 0,-1-1 0 0 0,1 0 0 0 0,0 1 0 0 0,-1-1-1 0 0,2 0-139 0 0,90 2 2192 0 0,-70-4-1679 0 0,0 0-1 0 0,2-1-512 0 0,-2 0 320 0 0,0 1-1 0 0,2 0-319 0 0,77-1 672 0 0,-96 3-656 0 0,170 4 1344 0 0,-133-2-797 0 0,18-4-563 0 0,-19 1 581 0 0,22 2-581 0 0,-24 1 170 0 0,16-3-170 0 0,-2-1 70 0 0,-11 1 57 0 0,-24-1-19 0 0,0 2 1 0 0,0 0-1 0 0,3 2-108 0 0,2 0 101 0 0,1-2 0 0 0,14-1-101 0 0,-16 0 67 0 0,-1 1 1 0 0,0 1-1 0 0,9 2-67 0 0,-13-1 61 0 0,1-1-1 0 0,14-1-60 0 0,16 1 7 0 0,-26 1 15 0 0,-1 0-1 0 0,0 2 0 0 0,6 2-21 0 0,-19-5 19 0 0,0 0-1 0 0,0 0 0 0 0,-1 0 1 0 0,4-1-19 0 0,13 1 44 0 0,25-1-33 0 0,-35-1-11 0 0,0 1-1 0 0,7 1 1 0 0,18-1 24 0 0,-33-1-17 0 0,1 0 0 0 0,0 1-1 0 0,0 1 1 0 0,-1-1 0 0 0,1 1-1 0 0,1 1-6 0 0,6 0 73 0 0,1 0-1 0 0,-1 0 0 0 0,1-2 1 0 0,-1 0-1 0 0,9-1-72 0 0,12 0 126 0 0,-17 1-104 0 0,73 1 36 0 0,8 4-58 0 0,14-1 40 0 0,-13 0-8 0 0,-13-1 44 0 0,78 0 112 0 0,-130-1-103 0 0,10 1-85 0 0,-15 0 43 0 0,4-1-43 0 0,16-3 0 0 0,-10 1 0 0 0,122-3 128 0 0,-133 3-116 0 0,-14 1 5 0 0,0-1 1 0 0,1-1-1 0 0,14-2-17 0 0,37-5 45 0 0,-30 5-26 0 0,149-10 45 0 0,-119 8-10 0 0,49 5-54 0 0,-56 0 10 0 0,-10 2 47 0 0,1 2-57 0 0,-15 0 48 0 0,-1-3-1 0 0,37-2-47 0 0,-39 0 66 0 0,29 2-66 0 0,-28 1 62 0 0,22-4-62 0 0,177-15 192 0 0,-211 15-192 0 0,15-1 0 0 0,-1 1 0 0 0,1 2 0 0 0,22 3 0 0 0,8 5 16 0 0,-18-3 32 0 0,41 10-48 0 0,-56-9 15 0 0,0-2 0 0 0,1-1 0 0 0,-1-2 0 0 0,31-3-15 0 0,5 0 4 0 0,113-5-4 0 0,-123 10 150 0 0,35 6-150 0 0,-28-2 42 0 0,-27-4-42 0 0,1-3 0 0 0,0-1 0 0 0,37-5 0 0 0,-8 0 0 0 0,64 4 0 0 0,-90 2 0 0 0,48 5 0 0 0,-55-2 0 0 0,81 4 0 0 0,-108-6 0 0 0,1 1 0 0 0,-1 1 0 0 0,0 0 0 0 0,33 5 0 0 0,41 8 0 0 0,6-9 0 0 0,-14 0 0 0 0,66 6 64 0 0,-100-3-64 0 0,-27-7 0 0 0,-1 1 0 0 0,12-1 0 0 0,-18-2-1 0 0,8 0-2 0 0,0 0 0 0 0,-1-1-1 0 0,11-1 4 0 0,-4-4-56 0 0,-16 3 43 0 0,-1 0 0 0 0,1 1-1 0 0,0 0 1 0 0,0 0 0 0 0,0 1-1 0 0,0 0 14 0 0,-7 0-4 0 0,0 0 0 0 0,0 0-1 0 0,0 0 1 0 0,0 0-1 0 0,0 0 1 0 0,0 0 0 0 0,0-1-1 0 0,0 1 1 0 0,0 0-1 0 0,0 0 1 0 0,0 0 0 0 0,0 0-1 0 0,0 0 1 0 0,0 0-1 0 0,0 0 1 0 0,0 0 0 0 0,0 0-1 0 0,0 0 1 0 0,0 0-1 0 0,0 0 1 0 0,0-1 0 0 0,0 1-1 0 0,0 0 1 0 0,0 0 0 0 0,0 0-1 0 0,0 0 1 0 0,0 0-1 0 0,0 0 1 0 0,0 0 0 0 0,0 0-1 0 0,0 0 1 0 0,1 0-1 0 0,-1 0 1 0 0,0 0 0 0 0,0 0-1 0 0,0 0 1 0 0,0 0-1 0 0,0 0 1 0 0,0 0 0 0 0,0 0-1 0 0,0 0 1 0 0,0 0-1 0 0,0 0 1 0 0,0 0 0 0 0,0 0-1 0 0,1 0 1 0 0,-1 0-1 0 0,0 0 1 0 0,0 0 0 0 0,0 0-1 0 0,0 0 1 0 0,0 0-1 0 0,0 0 1 0 0,0 0 0 0 0,0 0-1 0 0,0 0 1 0 0,0 0-1 0 0,0 0 1 0 0,0 0 0 0 0,0 0-1 0 0,1 0 1 0 0,-1 0-1 0 0,0 0 1 0 0,0 0 0 0 0,0 0-1 0 0,0 0 5 0 0,-8-4-89 0 0,-11-3 47 0 0,11 3 34 0 0,-1 0 0 0 0,1 0 0 0 0,0 0 0 0 0,0-1 0 0 0,0-1 0 0 0,1 1 0 0 0,0-1 0 0 0,-5-5 8 0 0,1-1 0 0 0,-5-3 0 0 0,0 0-75 0 0,15 14 22 0 0,1 1 10 0 0,4 0 5 0 0,1 0-1 0 0,-1 1 0 0 0,0-1 1 0 0,0 1-1 0 0,0 0 0 0 0,0 0 1 0 0,0 1-1 0 0,0-1 0 0 0,0 1 1 0 0,0 0-1 0 0,0 0 0 0 0,0 0 1 0 0,-1 0 38 0 0,5 3-55 0 0,25 14-322 0 0,11 11 377 0 0,-18-9-271 0 0,-22-19 255 0 0,-1 1 1 0 0,1 0-1 0 0,-1-1 0 0 0,0 1 1 0 0,0 0-1 0 0,2 4 16 0 0,-1-3-16 0 0,0 0-1 0 0,-1 0 1 0 0,1-1 0 0 0,1 1-1 0 0,-1-1 1 0 0,1 0 16 0 0,-3-1-11 0 0,-1-1-42 0 0,1 2-11 0 0,-2-2 0 0 0,-1-1 0 0 0,-29 16-76 0 0,25-14 142 0 0,1 0 0 0 0,0 0 0 0 0,-1 1 0 0 0,1 0 0 0 0,0-1 0 0 0,-3 4-2 0 0,1-2 0 0 0,0-1 0 0 0,0 1 0 0 0,-1-1 0 0 0,1 0 0 0 0,-1 0 0 0 0,0-1 0 0 0,0 0 0 0 0,0 0 0 0 0,-4 0 0 0 0,5-1 0 0 0,-93 18-150 0 0,60-12-7281 0 0,31-5-1035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08:17:49.9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308 16 12352 0 0,'0'0'564'0'0,"0"0"-10"0"0,-7-7 352 0 0,3 5-280 0 0,-1 1 1 0 0,1-1 0 0 0,-1 1 0 0 0,0 0 0 0 0,1 0 0 0 0,-1 1-1 0 0,0 0 1 0 0,0-1 0 0 0,-4 2-627 0 0,-45 6 1517 0 0,3 1-140 0 0,20-6-1095 0 0,18 0-660 0 0,-1-1-1 0 0,1-1 1 0 0,-1 0-1 0 0,0-1 1 0 0,1-1-1 0 0,-11-2 379 0 0,16 2-1275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28:28.49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1 214 6448 0 0,'0'0'141'0'0,"0"0"23"0"0,0 0 13 0 0,0 0 55 0 0,0 0 182 0 0,0 0 76 0 0,0 0 20 0 0,0 0 2 0 0,0 0 0 0 0,0 0 0 0 0,0 0 0 0 0,0 0 0 0 0,0 0 0 0 0,0 0 0 0 0,0 0 0 0 0,0 0-70 0 0,0 0-220 0 0,0 0 164 0 0,0 0 102 0 0,0 0 22 0 0,0 0 4 0 0,0 0 13 0 0,0 0 8 0 0,0 0 0 0 0,0 0-21 0 0,0 0-96 0 0,0 0-39 0 0,0 0-10 0 0,0 0-18 0 0,20 3 2186 0 0,57-7-390 0 0,-51 2-1673 0 0,-10 0 42 0 0,-1 2 0 0 0,1-1-1 0 0,7 2-515 0 0,58 10-370 0 0,-43-8 748 0 0,32-2-378 0 0,-58-2 406 0 0,0 0 0 0 0,0 0 0 0 0,0-2-406 0 0,16-1 798 0 0,-26 4-798 0 0,46 0 16 0 0,42-5-16 0 0,-56 2 0 0 0,19 3 0 0 0,-31 0 3 0 0,11 0 15 0 0,-1-1 0 0 0,1-1-1 0 0,0-2-17 0 0,-5 0 0 0 0,-1 1 0 0 0,1 1 0 0 0,4 2 0 0 0,21 2 11 0 0,-26-1-9 0 0,1-1 0 0 0,22-3-2 0 0,1-1 385 0 0,18-1-233 0 0,44 3-152 0 0,-88 1 32 0 0,0-1 0 0 0,6-2-32 0 0,17-2 137 0 0,20-3-801 0 0,-26 1 1463 0 0,42-1-799 0 0,-21 7-609 0 0,54-5 1242 0 0,-68 4-596 0 0,28 2-37 0 0,25-2 27 0 0,53-3 37 0 0,-98 4 50 0 0,4 1-114 0 0,-30 2 14 0 0,-5 0 268 0 0,0 1 0 0 0,5 3-282 0 0,-18-3 68 0 0,123 12-532 0 0,-45-7 464 0 0,-56-3 82 0 0,0-2 0 0 0,20-2-82 0 0,31 2 92 0 0,-9 4-1 0 0,-5-6 15 0 0,-12-4-152 0 0,-42 2 44 0 0,0 1 0 0 0,1 0 0 0 0,14 2 2 0 0,-5 0 282 0 0,1 0-1 0 0,24-4-281 0 0,16 0 308 0 0,83-2-424 0 0,-13 1 176 0 0,-28 3-59 0 0,-65 1-18 0 0,215 0-183 0 0,-66-6 232 0 0,5 13 164 0 0,-140-5-297 0 0,-26-2 110 0 0,20 4-9 0 0,-26-2 0 0 0,-1-1 0 0 0,19-3 0 0 0,1 1 0 0 0,3 2 0 0 0,3-1 0 0 0,17-2 0 0 0,-20 2 0 0 0,-5 1 0 0 0,137-7 0 0 0,-115 1 0 0 0,50-1 0 0 0,24-2 0 0 0,-64 3 0 0 0,37 2 0 0 0,-23 0-3 0 0,-35 1 97 0 0,32 3-94 0 0,100 3 49 0 0,-164-4-45 0 0,156-9-4 0 0,-32 16-88 0 0,-95-6 88 0 0,48 8 0 0 0,-77-6 0 0 0,0-1 0 0 0,0-1 0 0 0,23-2 0 0 0,-11-1 2 0 0,-23 2-6 0 0,1 0 0 0 0,-1-2-1 0 0,3 0 5 0 0,-13 2-53 0 0,-3-1 47 0 0,0 1-1 0 0,0 0 1 0 0,0-1-1 0 0,1 1 1 0 0,-1 0-1 0 0,0-1 1 0 0,0 1-1 0 0,0 0 1 0 0,-1-1-1 0 0,1 1 1 0 0,0 0 0 0 0,0-1-1 0 0,0 1 1 0 0,0-1-1 0 0,0 1 1 0 0,0 0-1 0 0,0 0 1 0 0,-1-1-1 0 0,1 1 1 0 0,0 0-1 0 0,0-1 1 0 0,0 1-1 0 0,-1 0 1 0 0,1 0 0 0 0,0-1-1 0 0,0 1 1 0 0,-1 0 6 0 0,-6-9-71 0 0,-3-2 48 0 0,0 0 0 0 0,-1 1-1 0 0,0 1 1 0 0,-1 0 0 0 0,0 1 0 0 0,-9-5 23 0 0,5 2 0 0 0,14 9 0 0 0,-1-1 0 0 0,0 1 0 0 0,1 1 0 0 0,-1-1 0 0 0,0 0 0 0 0,0 1 0 0 0,0-1 0 0 0,0 1 0 0 0,0 0 0 0 0,-1 0 0 0 0,-1 0 0 0 0,3 0 11 0 0,14 4 42 0 0,-4 0-62 0 0,-1 1 0 0 0,0 0 0 0 0,0 0 0 0 0,1 1 9 0 0,21 12-245 0 0,-22-13 189 0 0,0 1 0 0 0,0 0 0 0 0,0 1-1 0 0,0 0 1 0 0,-1 0 0 0 0,5 6 56 0 0,13 11-150 0 0,-17-17 157 0 0,-5-4-2 0 0,1 0 0 0 0,0 0 0 0 0,-1 0 1 0 0,1 1-1 0 0,-1-1 0 0 0,0 1 0 0 0,0-1 0 0 0,0 1 1 0 0,0 0-1 0 0,0 0 0 0 0,0 1-5 0 0,-2-3-9 0 0,0 0 0 0 0,0 0-1 0 0,0 0 1 0 0,-1 0 0 0 0,1 0 0 0 0,0 0-1 0 0,-1 0 1 0 0,1 0 0 0 0,-1 0 0 0 0,1-1-1 0 0,-1 1 1 0 0,1 0 0 0 0,-1 0 0 0 0,0 0 0 0 0,1-1-1 0 0,-1 1 1 0 0,0 0 0 0 0,0-1 0 0 0,1 1-1 0 0,-1-1 1 0 0,0 1 0 0 0,0-1 0 0 0,0 1-1 0 0,0-1 1 0 0,0 1 9 0 0,-2 1-36 0 0,-4 3 20 0 0,0-1-1 0 0,0 0 1 0 0,0 0-1 0 0,-1 0 0 0 0,1-1 1 0 0,-1 0-1 0 0,0 0 0 0 0,-4 0 17 0 0,-18 4 66 0 0,-20 2-66 0 0,42-8 10 0 0,-22 2 26 0 0,19-2-18 0 0,0 0-1 0 0,1 0 0 0 0,-1 1 0 0 0,1 0 0 0 0,0 1 0 0 0,0 1 0 0 0,-8 3-17 0 0,2 4-4813 0 0,17-10-4037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28:46.49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8288 0 0,'0'0'190'0'0,"0"0"28"0"0,0 0 7 0 0,0 0 34 0 0,0 0 118 0 0,0 0 51 0 0,0 0 11 0 0,0 0 10 0 0,0 0 40 0 0,0 0 21 0 0,0 0 2 0 0,0 0-8 0 0,0 0-34 0 0,0 0-12 0 0,0 0-2 0 0,0 0-44 0 0,0 0-184 0 0,0 0-79 0 0,0 0-18 0 0,0 0 49 0 0,0 0 217 0 0,0 0 92 0 0,0 0 20 0 0,0 0-66 0 0,0 0-234 0 0,0 0 117 0 0,0 0 80 0 0,0 0 12 0 0,0 0-29 0 0,0 0-137 0 0,0 0-57 0 0,0 0-17 0 0,0 0-2 0 0,0 0 0 0 0,0 0 0 0 0,0 0 0 0 0,0 0-8 0 0,0 0-32 0 0,12 1 702 0 0,15-1-194 0 0,0 2 1 0 0,0 1 0 0 0,7 2-645 0 0,-11-1 164 0 0,-8-2 514 0 0,1-1-1 0 0,-1 0 0 0 0,4-1-677 0 0,-1 1 31 0 0,1 0-1 0 0,8 3-30 0 0,-4-1 82 0 0,0 0-1 0 0,13-2-81 0 0,20 2 958 0 0,11 3-958 0 0,-45-4 58 0 0,-18-2-57 0 0,73 7 526 0 0,16-3-527 0 0,-30-2 281 0 0,13 5-281 0 0,-55-5 15 0 0,59 4-351 0 0,-11-5 458 0 0,-43-2 84 0 0,26 4-206 0 0,-38-3 92 0 0,-1 0 0 0 0,1 0-1 0 0,0-1 1 0 0,6-2-92 0 0,36-2 233 0 0,0 4-577 0 0,5-4 344 0 0,102-5 832 0 0,-117 9-737 0 0,7 2-95 0 0,-3 0 33 0 0,153 7 87 0 0,-158-6-91 0 0,-29 0-3 0 0,0-1 0 0 0,0-1 0 0 0,10-2-26 0 0,-17 2 0 0 0,-1 0 1 0 0,1 0 0 0 0,0 1-1 0 0,0 0 1 0 0,8 2-1 0 0,-6 0-5 0 0,1-2 1 0 0,-1 0-1 0 0,2 0 5 0 0,64 7 0 0 0,91-6 221 0 0,-12-6-13 0 0,-133 4 463 0 0,0 0-622 0 0,19 2-49 0 0,4-2-45 0 0,-40 0 12 0 0,0 0 0 0 0,0 0-1 0 0,0 0 1 0 0,5-2 33 0 0,12 0 246 0 0,36-3-231 0 0,63 9-151 0 0,-97-4 136 0 0,5 0 0 0 0,29 3 0 0 0,-43-2 0 0 0,-1 0 0 0 0,11-2 0 0 0,1 0 0 0 0,19 0 40 0 0,-24 0 8 0 0,1 1 0 0 0,5 2-48 0 0,-10-3-6 0 0,-15 0 19 0 0,-1 1-1 0 0,1 0 1 0 0,-1 0-1 0 0,0 0 1 0 0,1 0-1 0 0,-1 0 1 0 0,1 0-1 0 0,-1 0 1 0 0,1 1-13 0 0,29 2 77 0 0,-15-2-69 0 0,12-2-8 0 0,-22 0 0 0 0,-1 1 0 0 0,0 0 0 0 0,0 0 0 0 0,5 1 0 0 0,58 3 0 0 0,-8-4 0 0 0,-36 2 76 0 0,0-1-1 0 0,21-2-75 0 0,-6 0 41 0 0,182 1-41 0 0,-111-6 64 0 0,-67 6-72 0 0,138 3 144 0 0,-147-2-104 0 0,11-2-32 0 0,-11 0 32 0 0,10 2-32 0 0,7 1 42 0 0,32-5-42 0 0,3 0 22 0 0,-8-1 10 0 0,-50 2-4 0 0,1 1 1 0 0,-1 1-1 0 0,15 3-28 0 0,-21-2-2 0 0,0 0-1 0 0,15-2 3 0 0,2 0-8 0 0,-22 1 21 0 0,-12-1-6 0 0,0 1-1 0 0,0 0 1 0 0,0 0 0 0 0,1 1 0 0 0,-1 0-1 0 0,4 1-6 0 0,2 0-9 0 0,-1 0 0 0 0,1-1 0 0 0,0 0 0 0 0,0 0 0 0 0,0-2-1 0 0,4 0 10 0 0,35 1 55 0 0,19 4-44 0 0,-33-1-37 0 0,-26-2 13 0 0,-1 0 1 0 0,1 0-1 0 0,5-1 13 0 0,4-1 19 0 0,0 2 1 0 0,17 2-20 0 0,22 0 25 0 0,-18-3-73 0 0,42 0 24 0 0,31 6 24 0 0,48 4 0 0 0,-115-9-34 0 0,-36-2 42 0 0,1 1 1 0 0,0 1-1 0 0,0 0 1 0 0,3 1-9 0 0,70 8 0 0 0,-71-8 0 0 0,0-1 0 0 0,0 0 0 0 0,0-1 0 0 0,5-1 0 0 0,36 1 0 0 0,48 7 72 0 0,52 4-72 0 0,-97-5 0 0 0,-27-1 0 0 0,1-2 0 0 0,1-2 0 0 0,59 5-11 0 0,-36 0-15 0 0,-26-2 12 0 0,0-1 1 0 0,7-2 13 0 0,73 1-53 0 0,-58-2-34 0 0,-49-1-154 0 0,-6-1 166 0 0,-8-2 70 0 0,10 3-14 0 0,-19-7-48 0 0,0-1 1 0 0,1-1-1 0 0,-5-4 67 0 0,-23-19-147 0 0,40 30 81 0 0,4 1 30 0 0,8 2 21 0 0,2 0-28 0 0,-5 0 25 0 0,0 1 0 0 0,0-1-1 0 0,0 0 1 0 0,0 1 0 0 0,0-1 0 0 0,-1 1 0 0 0,1 0-1 0 0,0-1 1 0 0,0 1 0 0 0,-1 0 0 0 0,1 0 0 0 0,0 0 18 0 0,39 20-680 0 0,24 7 680 0 0,-56-24-35 0 0,-4-2 27 0 0,0 1 0 0 0,-1 0 0 0 0,1 0 0 0 0,-1 0 0 0 0,0 1 0 0 0,1-1 0 0 0,-1 1 0 0 0,0 1 8 0 0,-3-4-1 0 0,-1-1-1 0 0,1 0 1 0 0,-1 1 0 0 0,0-1-1 0 0,1 1 1 0 0,-1-1-1 0 0,0 1 1 0 0,0-1 0 0 0,1 1-1 0 0,-1-1 1 0 0,0 1-1 0 0,0 0 1 0 0,0-1 0 0 0,1 1-1 0 0,-1-1 1 0 0,0 1-1 0 0,0-1 1 0 0,0 1 0 0 0,0 0-1 0 0,0-1 1 0 0,0 1-1 0 0,0-1 1 0 0,0 1 0 0 0,-1-1-1 0 0,1 1 1 0 0,0 0-1 0 0,0-1 1 0 0,0 1 0 0 0,-1-1-1 0 0,1 1 2 0 0,-1 6-33 0 0,-10 8-92 0 0,10-13 122 0 0,-1 0 1 0 0,1 0-1 0 0,0 0 0 0 0,-1-1 1 0 0,0 1-1 0 0,1 0 0 0 0,-1-1 1 0 0,0 1-1 0 0,0-1 0 0 0,0 1 1 0 0,0-1-1 0 0,-1 1 3 0 0,-28 13-32 0 0,19-11 32 0 0,-1-1 0 0 0,0 0 0 0 0,0-1 0 0 0,-12 0 0 0 0,12-1 0 0 0,0 0 0 0 0,1 2 0 0 0,0-1 0 0 0,-1 1 0 0 0,-2 2 0 0 0,3 2-388 0 0,8-4 144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35:10.74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2254.15015"/>
      <inkml:brushProperty name="anchorY" value="-2166.54346"/>
      <inkml:brushProperty name="scaleFactor" value="0.5"/>
    </inkml:brush>
  </inkml:definitions>
  <inkml:trace contextRef="#ctx0" brushRef="#br0">304 9 5928 0 0,'0'0'0'0'0,"0"0"616"0"0,0 0-47 0 0,0 0 116 0 0,0 0-26 0 0,0 0 646 0 0,0 0-431 0 0,0 0 96 0 0,0 0-110 0 0,0 0 36 0 0,0 0 19 0 0,0 0-316 0 0,0 0-346 0 0,0 0 418 0 0,0 0 344 0 0,1 2-291 0 0,2 1-497 0 0,0 3 150 0 0,0 1-98 0 0,0-1 2 0 0,-1 2-1 0 0,-1-2 0 0 0,-1 3 0 0 0,-1 4-326 0 0,-2 1 8 0 0,1 2 520 0 0,-3 3 542 0 0,0 3-583 0 0,-2 1-477 0 0,0 0 137 0 0,-1 4-101 0 0,0-2 0 0 0,0-1 0 0 0,1 2 0 0 0,-2 2 0 0 0,0 3 84 0 0,-1 2-108 0 0,0 1 111 0 0,0-2-108 0 0,1-4 31 0 0,1-3-10 0 0,2-4 0 0 0,-1 1 75 0 0,0-2-96 0 0,0-1 31 0 0,1 1 65 0 0,-1 1-22 0 0,1-1 11 0 0,0-2 0 0 0,0-3-74 0 0,0-2 104 0 0,0-1-43 0 0,1-3 14 0 0,2-3-187 0 0,0-2-209 0 0,1-1 226 0 0,0-1 107 0 0,1-1-30 0 0,0-1 28 0 0,0 0 0 0 0,1 0 0 0 0,0 0 0 0 0,0-2 0 0 0,0-1 0 0 0,1-2 168 0 0,0-2 288 0 0,0-4-716 0 0,1-1 111 0 0,0-2 110 0 0,2-3 542 0 0,0-3-392 0 0,-1-2-115 0 0,2-2 42 0 0,1 0-38 0 0,0 2 0 0 0,0-1 0 0 0,1 1 0 0 0,0 1 0 0 0,1-3 0 0 0,2-6 0 0 0,2-5 0 0 0,2-6 0 0 0,0-4 0 0 0,0-2 0 0 0,-2 2 0 0 0,-1 4 0 0 0,-2 2 75 0 0,-1 5-96 0 0,-2 7 31 0 0,-1 6-10 0 0,-1 6 0 0 0,0 3 299 0 0,-1 5-76 0 0,-1 2 39 0 0,0 2-82 0 0,0 0-554 0 0,-1 2 320 0 0,0 0 57 0 0,0 1 64 0 0,-1 0-94 0 0,0 0 134 0 0,-1 3-134 0 0,-3 4 40 0 0,-2 7-13 0 0,-4 8 0 0 0,-3 10 84 0 0,-2 7-108 0 0,0 3 36 0 0,1-3-12 0 0,-1 3 75 0 0,1-3-96 0 0,0-3 31 0 0,0 3-10 0 0,-1 2 0 0 0,1 3 75 0 0,-1 1-96 0 0,1 1 31 0 0,1-1-10 0 0,1-4 0 0 0,2-6 0 0 0,2-2 0 0 0,1-4 75 0 0,2-4-96 0 0,0-5 31 0 0,2-3-10 0 0,0-4 0 0 0,1-4 0 0 0,1-4 0 0 0,0-2 75 0 0,1-2-96 0 0,-1-1 31 0 0,2 0 74 0 0,-1-1-108 0 0,0 1 111 0 0,1-5-15 0 0,2-2-88 0 0,1-2 29 0 0,1-5 62 0 0,2-2-96 0 0,-1-1 31 0 0,2-4-122 0 0,1-6 144 0 0,2-4 46 0 0,1-6-30 0 0,-2 1-56 0 0,0 3 18 0 0,-1-1-10 0 0,0-1 0 0 0,-2-1 0 0 0,0-2 0 0 0,-3-1 0 0 0,0 5 0 0 0,-1 3 0 0 0,0 3 0 0 0,-1 2 0 0 0,1 5 0 0 0,-1 2 0 0 0,-1 3 0 0 0,1 2 0 0 0,-1 1 0 0 0,3 0 0 0 0,-2 0 0 0 0,2 0 0 0 0,0-1 0 0 0,1 1 0 0 0,0 1 0 0 0,-1 1 0 0 0,1 3 0 0 0,-1 2 0 0 0,-1 2 0 0 0,0 2 0 0 0,-2 1 0 0 0,0 1 0 0 0,-1 0 0 0 0,0 1 0 0 0,-1 2 0 0 0,-1 3 0 0 0,-2 4 0 0 0,1 2 0 0 0,0 1 0 0 0,-1 7 0 0 0,-2 1 75 0 0,0 2-96 0 0,-1 5 31 0 0,-2 0-10 0 0,0 1 0 0 0,-2 5 0 0 0,-1 5 0 0 0,-1 6 0 0 0,1-2 0 0 0,1-3 0 0 0,2 2 0 0 0,-2 1 75 0 0,2-4-96 0 0,0-4 31 0 0,0-5-10 0 0,2-3 0 0 0,-2-3 0 0 0,2-1 0 0 0,0-3 0 0 0,0-2 0 0 0,0-2 0 0 0,2-2 0 0 0,-1-2 0 0 0,1-2 0 0 0,2-4-149 0 0,0-1 80 0 0,2-3 42 0 0,0-1 236 0 0,1-1-163 0 0,0 0-48 0 0,0 0 18 0 0,0-1-16 0 0,0 1 0 0 0,1-3 0 0 0,0 0 75 0 0,0-1-96 0 0,2-5 31 0 0,3-6-10 0 0,0-4 0 0 0,2-6 0 0 0,1-5 0 0 0,1-4 0 0 0,0 0 0 0 0,-1 1 0 0 0,-1 2 0 0 0,0 3 0 0 0,1-3 0 0 0,1 2 0 0 0,1 0 0 0 0,-1 2 0 0 0,1 2 0 0 0,0-4 0 0 0,0-3-149 0 0,-2 2 42 0 0,-1 3-11 0 0,-1 0-704 0 0,-2 4-600 0 0,-2 5-13003 0 0,-1 5 8136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35:12.85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03.15283"/>
      <inkml:brushProperty name="anchorY" value="-1733.85339"/>
      <inkml:brushProperty name="scaleFactor" value="0.5"/>
    </inkml:brush>
  </inkml:definitions>
  <inkml:trace contextRef="#ctx0" brushRef="#br0">319 85 920 0 0,'0'0'0'0'0,"0"0"80"0"0,0 0 1839 0 0,0 0-162 0 0,0 0 233 0 0,0 0 50 0 0,0 0-956 0 0,0 0 1295 0 0,0 0-998 0 0,0 0-989 0 0,0 2 271 0 0,0 2 352 0 0,0 3-706 0 0,-1 0 233 0 0,0 5 370 0 0,-3 5-277 0 0,-1 4-6 0 0,-3 6-147 0 0,1 2-261 0 0,2-1-33 0 0,-1 3 116 0 0,-2 5-116 0 0,1-2-140 0 0,-2 0 41 0 0,0-2-25 0 0,0-2-74 0 0,-1 3 20 0 0,0-2-10 0 0,-1 0 0 0 0,0 2 75 0 0,-1-2-96 0 0,0-3 31 0 0,0 3 65 0 0,-1 0-96 0 0,1 0 31 0 0,1-3-10 0 0,2-4 0 0 0,3-6 0 0 0,2-6 0 0 0,2-5 0 0 0,1-4 0 0 0,1-2 0 0 0,0-2 0 0 0,-1-4 0 0 0,1-2 0 0 0,0-4 0 0 0,2-2 0 0 0,0-1 0 0 0,2-3 0 0 0,2 0 0 0 0,2-8 75 0 0,3-12-563 0 0,2-3 333 0 0,2-1-125 0 0,-1 1 510 0 0,1 3-37 0 0,-2 2 50 0 0,0 2 21 0 0,-2 2-310 0 0,-1-5 90 0 0,-1 1-44 0 0,-3 2 0 0 0,-1 2 0 0 0,-1 3 0 0 0,2-2 0 0 0,-1 2 0 0 0,1 3 0 0 0,0 3 0 0 0,-1 2 0 0 0,1-2 0 0 0,-1 3 0 0 0,0 2 0 0 0,-1 2 0 0 0,-1 4 0 0 0,1 0 0 0 0,-1 3 0 0 0,0 2 84 0 0,-2 2 79 0 0,0 2 141 0 0,0 1-12 0 0,-1 0 64 0 0,1 6-113 0 0,0 2-198 0 0,0 5 52 0 0,-2 4-33 0 0,0 3-74 0 0,-4 8 20 0 0,-4 11-10 0 0,-3 8 0 0 0,-1 2 0 0 0,1-1 0 0 0,1-3 0 0 0,0-3 0 0 0,2-3 0 0 0,-1-2 0 0 0,-3 4 0 0 0,-1 1 0 0 0,0-2 0 0 0,1-1 0 0 0,0-1 0 0 0,-1 3 0 0 0,0 3 0 0 0,-2 0 0 0 0,1-2 0 0 0,2-6 0 0 0,4-8 0 0 0,3-9 0 0 0,2-8 0 0 0,2-4 0 0 0,2-5 0 0 0,0-3 0 0 0,1-6 0 0 0,1-3 0 0 0,2-5 0 0 0,1-8 0 0 0,4-8 0 0 0,1-2 0 0 0,1 0 0 0 0,2 0 0 0 0,-1 1 0 0 0,3-4 0 0 0,1-1 0 0 0,-1 1-121 0 0,-1 2-12 0 0,-1 1-14 0 0,-1 1-4 0 0,-3 2 270 0 0,-1 1-22 0 0,0 0 23 0 0,-2-3 18 0 0,0 2-162 0 0,-2 2 46 0 0,0 3-22 0 0,-1 3 0 0 0,-1 3 0 0 0,0 3 0 0 0,-1 0 0 0 0,1 3 0 0 0,-1 3 94 0 0,1 4 28 0 0,-2 2-2 0 0,0 5 8 0 0,-3 8-74 0 0,-2 4 58 0 0,0 5-134 0 0,-4 10 150 0 0,-3 11-66 0 0,-2 3 20 0 0,0 2-95 0 0,-1-2 26 0 0,2-1-13 0 0,0-2 75 0 0,2-3-96 0 0,-2 6 31 0 0,-1 4-10 0 0,-1-1 0 0 0,2-2 75 0 0,-2 1-96 0 0,3-4 31 0 0,-1-4-10 0 0,2-6 0 0 0,2-5 0 0 0,1-4 0 0 0,1-3 0 0 0,2-3 0 0 0,0-3 0 0 0,1-3 0 0 0,0 0 0 0 0,0-3 0 0 0,2-2 0 0 0,1-1 0 0 0,0-1 0 0 0,1 0 0 0 0,-2-3 0 0 0,1-1 0 0 0,-2-1 0 0 0,0 0-2277 0 0,0-1 1714 0 0,0 1-638 0 0,2 2-9032 0 0,1 0-1495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38:11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3554 45 1696 0 0,'0'0'76'0'0,"0"0"69"0"0,0 0 230 0 0,0 0 104 0 0,0 0 22 0 0,0 0 4 0 0,0 0 7 0 0,0 0 7 0 0,0 0 1 0 0,0 0-28 0 0,0 0-118 0 0,0 0-48 0 0,0 0-8 0 0,0 0 2 0 0,0 0 26 0 0,0 0 7 0 0,0 0 6 0 0,0 0 15 0 0,0 0 61 0 0,0 0 21 0 0,0 0 7 0 0,0 0 11 0 0,0 0 46 0 0,0 0 22 0 0,0 0 2 0 0,0 0-2 0 0,0 0-4 0 0,0 0-2 0 0,0 0 0 0 0,0 0-15 0 0,0 0-62 0 0,-7 0 807 0 0,-26 5 1622 0 0,31-5-2672 0 0,-3 3 213 0 0,-3 2 159 0 0,-14 18 100 0 0,16-17-563 0 0,-5 8 174 0 0,9-12-249 0 0,0 1 0 0 0,0-1-1 0 0,0 0 1 0 0,0 1 0 0 0,0-1-1 0 0,0 0 1 0 0,-1 0 0 0 0,0 0-50 0 0,1 0 30 0 0,-1 0 0 0 0,1 0 1 0 0,-1 0-1 0 0,1 1 0 0 0,0-1 1 0 0,0 1-1 0 0,0-1 0 0 0,-1 2-30 0 0,2-1 26 0 0,-1 0-1 0 0,0 0 0 0 0,1 0 0 0 0,-1-1 0 0 0,0 1 0 0 0,0-1 1 0 0,-1 1-1 0 0,1-1-25 0 0,-20 22 214 0 0,12-12-123 0 0,0 0 0 0 0,-1-1-1 0 0,-2 1-90 0 0,-19 17 384 0 0,17-13-293 0 0,12-13-73 0 0,0 0 0 0 0,1 0 0 0 0,-1-1 0 0 0,0 1 1 0 0,-3 1-19 0 0,-17 21 84 0 0,-8 1 314 0 0,22-18-398 0 0,-1 0 0 0 0,0 0 0 0 0,-9 4 0 0 0,-13 8 136 0 0,22-12-61 0 0,-1-1-22 0 0,-38 14-53 0 0,45-19-40 0 0,0 0-1 0 0,0 1 0 0 0,0-1 0 0 0,1 1 1 0 0,-1 0-1 0 0,1 0 0 0 0,-2 2 41 0 0,0-1 21 0 0,-5 4 4 0 0,-1 1 1 0 0,0-1-1 0 0,-1-1 0 0 0,0 0 0 0 0,0-1 0 0 0,-1 0 0 0 0,0-1-25 0 0,-4 6 11 0 0,-1 0 42 0 0,-18 14-53 0 0,21-17 0 0 0,3-3 0 0 0,3-2 0 0 0,6-3 0 0 0,-15 8 0 0 0,13-4 0 0 0,-20 7 0 0 0,-3 1 0 0 0,27-11 0 0 0,-1 0 0 0 0,1 0 0 0 0,0-1 0 0 0,-1 1 0 0 0,1 0 0 0 0,-1-1 0 0 0,1 0 0 0 0,-1 1 0 0 0,1-1 0 0 0,-1 0 0 0 0,0 0 0 0 0,-1 0 0 0 0,-3 2 0 0 0,-12 4 0 0 0,5-1 0 0 0,6-2 0 0 0,0 0 0 0 0,0 0 0 0 0,-1-1 0 0 0,-2 0 0 0 0,-5 2 0 0 0,-6 0 0 0 0,16-3 5 0 0,1-1 1 0 0,-1 1-1 0 0,0 1 0 0 0,0-1 0 0 0,-4 2-5 0 0,-10 3 28 0 0,-71 14 401 0 0,47-15-322 0 0,-21 6 63 0 0,50-6-170 0 0,-8-1 0 0 0,15-3 0 0 0,0-1 0 0 0,0 1 0 0 0,1 1 0 0 0,-4 0 0 0 0,3 0 0 0 0,0-1 0 0 0,0 0 0 0 0,0 0 0 0 0,-4 0 0 0 0,2-1 0 0 0,0 0 0 0 0,0 1 0 0 0,1 0 0 0 0,-1 1 0 0 0,-4 1 0 0 0,9-2 0 0 0,-1 0 0 0 0,1-1 0 0 0,-1 0-1 0 0,0 1 1 0 0,-2-2 0 0 0,-20 3 12 0 0,24-2 2 0 0,0 1-1 0 0,0-1 1 0 0,1 1 0 0 0,-1-1-1 0 0,0 0 1 0 0,0 0 0 0 0,0 0-1 0 0,0 0 1 0 0,0-1-14 0 0,-8 0 48 0 0,-31-2 144 0 0,-112-2 214 0 0,92 10-322 0 0,-23-13 44 0 0,-25 8 152 0 0,21 0-280 0 0,40-4 0 0 0,-18-4 75 0 0,31 0 52 0 0,30 8-104 0 0,0-1 1 0 0,1 0-1 0 0,-1 0 1 0 0,0 0-1 0 0,1-1 1 0 0,0 1-1 0 0,-1-1 1 0 0,1-1 0 0 0,-4-1-24 0 0,2 1 12 0 0,0 1 1 0 0,0 0 0 0 0,0 1-1 0 0,-4-1-12 0 0,-19-4 24 0 0,-41-10-13 0 0,32 10 33 0 0,21 4-20 0 0,0-1 1 0 0,0 0-1 0 0,0-2-24 0 0,-26-4 58 0 0,33 7-34 0 0,0 0-1 0 0,0 0 0 0 0,-5-3-23 0 0,-4-4 25 0 0,18 7-19 0 0,-1 0-1 0 0,0 1 1 0 0,0-1-1 0 0,-1 1 1 0 0,1 0 0 0 0,0 0-1 0 0,-1 0-5 0 0,-4-2 9 0 0,-1 1 0 0 0,1-1 0 0 0,0-1 0 0 0,0 0 0 0 0,0 0-9 0 0,-18-8 19 0 0,19 8-19 0 0,0 1 0 0 0,0-1 0 0 0,1 0 0 0 0,-1-1 0 0 0,-1-2 0 0 0,3 4 0 0 0,1-1 0 0 0,-1 1 0 0 0,0-1 0 0 0,0 1 0 0 0,0 1 0 0 0,0-1 0 0 0,-1 1 0 0 0,1 0 0 0 0,-1 0 0 0 0,-2 0 0 0 0,3 0 3 0 0,0 1 0 0 0,1-1 0 0 0,-1 0 0 0 0,1 0 0 0 0,0 0 0 0 0,0 0 0 0 0,0-1 0 0 0,0 0 0 0 0,0 0 0 0 0,0 0 0 0 0,0-1-3 0 0,0 1 3 0 0,1 0 0 0 0,-1 0 0 0 0,0 0 1 0 0,0 0-1 0 0,-1 1 0 0 0,1 0 0 0 0,0 0 0 0 0,-1 0 0 0 0,1 0 0 0 0,-3 0-3 0 0,-12-5 0 0 0,6 1 0 0 0,6 3 17 0 0,1 0 0 0 0,0 0 0 0 0,0-1 0 0 0,-4-3-17 0 0,-21-12-4 0 0,9 7 4 0 0,19 9 0 0 0,-1 1 0 0 0,1 0 0 0 0,-1 0 0 0 0,0 0 0 0 0,0 0 0 0 0,0 1 0 0 0,-1-1 0 0 0,3 1 0 0 0,0 1 0 0 0,0-1 0 0 0,0 0 0 0 0,1 0 0 0 0,-1 0 0 0 0,0 0 0 0 0,1 0 0 0 0,-1 0 0 0 0,1 0 0 0 0,-1 0 0 0 0,0-1 0 0 0,-12-9 0 0 0,-21-5 64 0 0,-28-19-64 0 0,14 3-152 0 0,40 24 105 0 0,9 7 46 0 0,-1 0 0 0 0,1 1-1 0 0,-1-1 1 0 0,1 1 0 0 0,-1-1 0 0 0,1 1 0 0 0,-1-1 0 0 0,1 1 0 0 0,-1-1 0 0 0,0 1 0 0 0,1 0 0 0 0,-1-1-1 0 0,0 1 1 0 0,1 0 0 0 0,-1-1 1 0 0,-6 0 16 0 0,5 1 62 0 0,2 0 3 0 0,-1 0-82 0 0,0 0 1 0 0,0-1-1 0 0,1 1 1 0 0,-1-1 0 0 0,0 1-1 0 0,0-1 1 0 0,0 1-1 0 0,1-1 1 0 0,-1 0-1 0 0,0 1 1 0 0,1-1-1 0 0,-1 0 1 0 0,1 0 0 0 0,-1 1-1 0 0,1-1 1 0 0,-1 0-1 0 0,1 0 1 0 0,-1 0-1 0 0,1-1 1 0 0,-10-11-50 0 0,7 10 61 0 0,-3-2-20 0 0,1 1 0 0 0,0-2-1 0 0,0 1 1 0 0,0 0 0 0 0,1-1 0 0 0,-2-2 9 0 0,5 6 0 0 0,-10-7 0 0 0,10 8 0 0 0,-17-8 0 0 0,10 5 0 0 0,3-3 0 0 0,-1-3 0 0 0,4 10 0 0 0,-2-1 0 0 0,-5-8 0 0 0,-23-22 0 0 0,26 26 0 0 0,-1 1 0 0 0,3-2-12 0 0,1 4-36 0 0,3 2 48 0 0,0 0-1 0 0,-1 0 1 0 0,1 0-1 0 0,-1 0 0 0 0,1 0 1 0 0,-1 0-1 0 0,1-1 1 0 0,0 1-1 0 0,-1 0 1 0 0,1 0-1 0 0,-1 0 1 0 0,1 0-1 0 0,0-1 0 0 0,-1 1 1 0 0,1 0-1 0 0,0 0 1 0 0,-1-1-1 0 0,1 1 1 0 0,0 0-1 0 0,-1-1 1 0 0,1 1-1 0 0,0 0 0 0 0,0-1 1 0 0,-1 1-1 0 0,1-1 1 0 0,0 1-1 0 0,0 0 1 0 0,0-1 0 0 0,-1 0 1 0 0,1 1-1 0 0,0-1 0 0 0,0 1 0 0 0,0-1 0 0 0,-1 1 0 0 0,1-1 0 0 0,0 1 1 0 0,-1-1-1 0 0,1 1 0 0 0,0-1 0 0 0,-1 1 0 0 0,1 0 0 0 0,-1-1 1 0 0,1 1-1 0 0,0-1 0 0 0,-1 1 0 0 0,1 0 0 0 0,-1-1 0 0 0,-7-5 10 0 0,7 5 0 0 0,0 1 1 0 0,0-1-1 0 0,0 0 0 0 0,0 0 0 0 0,0 0 1 0 0,0 0-1 0 0,0 0 0 0 0,0 0 0 0 0,0 0 1 0 0,1 0-1 0 0,-1 0 0 0 0,0 0 0 0 0,1-1 0 0 0,-1 0-10 0 0,0 1 95 0 0,1 1-69 0 0,-3-1 27 0 0,-3-9-36 0 0,1 2-17 0 0,1 3 0 0 0,-1 0 0 0 0,1-1 0 0 0,1 2 11 0 0,1 3 31 0 0,-5-2-52 0 0,5 2-92 0 0,2 1 3 0 0,-14 13 163 0 0,13-13-2 0 0,-5 12 66 0 0,3-7-128 0 0,2-3 0 0 0,0 0 0 0 0,0 0 0 0 0,0-1 0 0 0,0 1 0 0 0,1 0 0 0 0,-1 0 0 0 0,1 0 0 0 0,-1 0 0 0 0,1 0 0 0 0,0 2 0 0 0,-9 14 0 0 0,7-16 0 0 0,0 1 0 0 0,1 0 0 0 0,-1-1 0 0 0,1 1 0 0 0,0 0 0 0 0,0 0 0 0 0,-1 1 0 0 0,0 12 0 0 0,-1 0 0 0 0,1 1 0 0 0,0-1 0 0 0,1 4 0 0 0,-2 77-253 0 0,3-104 242 0 0,7-17-35 0 0,-6 20 43 0 0,0 0 1 0 0,0 0-1 0 0,-1 0 1 0 0,1 0-1 0 0,-1 0 1 0 0,0 1-1 0 0,0-5 3 0 0,-2-11 0 0 0,13-26-77 0 0,-10 45 74 0 0,-1 0-1 0 0,0-1 1 0 0,0 1 0 0 0,0 0 0 0 0,1-1-1 0 0,-1 1 1 0 0,0 0 0 0 0,0-1 0 0 0,0 1 0 0 0,0 0-1 0 0,0-1 1 0 0,1 1 0 0 0,-1 0 0 0 0,0-1-1 0 0,0 1 1 0 0,0 0 0 0 0,0-1 0 0 0,0 1-1 0 0,0-1 1 0 0,0 1 0 0 0,0 0 0 0 0,0-1-1 0 0,-1 1 1 0 0,1 0 0 0 0,0-1 0 0 0,0 1 0 0 0,0 0-1 0 0,0-1 1 0 0,0 1 0 0 0,-1 0 0 0 0,1-1 3 0 0,-1-1-8 0 0,3-8-28 0 0,6-17-41 0 0,-7 22 34 0 0,-1-5 32 0 0,0 6 11 0 0,4-6 0 0 0,6-10 0 0 0,-7 14 0 0 0,2 1 0 0 0,3 1 0 0 0,-3-3 0 0 0,-1 2 0 0 0,2 1 0 0 0,1 1 0 0 0,2 2 0 0 0,-8 1 0 0 0,0 0 0 0 0,0 0 0 0 0,0-1 0 0 0,-1 1 0 0 0,1 0 0 0 0,0 0 0 0 0,0-1 0 0 0,0 1 0 0 0,0 0 0 0 0,0-1 0 0 0,-1 1 0 0 0,1-1 0 0 0,1 0 0 0 0,8-6 0 0 0,-8 5 3 0 0,0 1-8 0 0,11 0 83 0 0,22-2 126 0 0,3 2-19 0 0,-17 0-28 0 0,0 1 0 0 0,19 3-157 0 0,-30-1 180 0 0,0 0 1 0 0,-1 0 0 0 0,5 3-181 0 0,-4-1-3 0 0,0-1 0 0 0,1-1 0 0 0,1 1 3 0 0,7 1 0 0 0,-15-2 0 0 0,3 2 0 0 0,37 4 0 0 0,-20-2-1388 0 0,-24-8-998 0 0,0-4-6495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38:56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 7920 0 0,'0'0'362'0'0,"-1"0"-11"0"0,-1 0-54 0 0,1 0-1 0 0,-1 0 1 0 0,0 1-1 0 0,0-1 1 0 0,1 1-1 0 0,-1-1 1 0 0,1 1-1 0 0,-1 0 1 0 0,0 0-1 0 0,1 0 1 0 0,-1 0-297 0 0,-6 3 670 0 0,0-1-155 0 0,1 1 0 0 0,-1 0 0 0 0,1 0 0 0 0,-6 4-515 0 0,4-2 247 0 0,8-4-218 0 0,-1 0 0 0 0,1 0 0 0 0,0 0 0 0 0,-1 0 0 0 0,1 0 0 0 0,0 0 0 0 0,1 1 0 0 0,-1-1 0 0 0,0 0 0 0 0,1 1 0 0 0,-1-1 0 0 0,1 1 0 0 0,-1-1 0 0 0,1 0-29 0 0,0 3 26 0 0,3 12-26 0 0,0-5 0 0 0,-3-10-15 0 0,0 1 1 0 0,1-1-1 0 0,0 0 1 0 0,-1 1-1 0 0,1-1 1 0 0,0 0 0 0 0,0 1-1 0 0,1-1 1 0 0,-1 0-1 0 0,0 0 1 0 0,1 0-1 0 0,-1 0 1 0 0,1 1 14 0 0,26 23-553 0 0,-8-9 502 0 0,-7-6 51 0 0,-10-10 0 0 0,-1 1 0 0 0,0-1 0 0 0,0 1 0 0 0,0 0 0 0 0,0 0 0 0 0,0 0 0 0 0,0 0 0 0 0,0 0 0 0 0,-1 1 0 0 0,1-1 0 0 0,0 1 0 0 0,12 19 69 0 0,-12-21-62 0 0,-1 1 0 0 0,1-1 0 0 0,-1 1 0 0 0,0 0 0 0 0,0-1 0 0 0,1 1 0 0 0,-1 0 1 0 0,0 0-1 0 0,-1 0 0 0 0,1 0 0 0 0,0 0 0 0 0,0 0 0 0 0,-1 0 0 0 0,0 0 0 0 0,1 0 0 0 0,-1 0 0 0 0,0 1 0 0 0,0-1 1 0 0,0 2-8 0 0,0-2-12 0 0,-1 0 0 0 0,0 0 0 0 0,0 0 1 0 0,0 0-1 0 0,0 0 0 0 0,0-1 1 0 0,0 1-1 0 0,0 0 0 0 0,0 0 1 0 0,-1-1-1 0 0,1 1 0 0 0,0-1 1 0 0,-1 1-1 0 0,0-1 0 0 0,1 0 0 0 0,-1 1 1 0 0,0-1-1 0 0,0 0 0 0 0,0 0 1 0 0,1 0-1 0 0,-1-1 0 0 0,0 1 1 0 0,0 0-1 0 0,0-1 0 0 0,0 1 1 0 0,-1-1-1 0 0,-1 1 12 0 0,-2 0-134 0 0,-1-1 0 0 0,0 1 0 0 0,1-1 0 0 0,-1 0 0 0 0,0 0 0 0 0,0-1 0 0 0,1 0 0 0 0,-5-1 134 0 0,1-1-262 0 0,0 0 0 0 0,0 0 1 0 0,1-1-1 0 0,-3-1 262 0 0,2 0-4369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38:56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107 130 10592 0 0,'0'0'818'0'0,"14"2"892"0"0,-11-2-1150 0 0,1-1 1 0 0,-1 1 0 0 0,1-1 0 0 0,-1 1 0 0 0,0-1 0 0 0,1 0-1 0 0,-1 0 1 0 0,0-1 0 0 0,1 1 0 0 0,1-2-561 0 0,-1 1 267 0 0,0-1 0 0 0,0 0 0 0 0,-1 0 0 0 0,1 0 0 0 0,-1 0 0 0 0,1 0 0 0 0,1-4-267 0 0,-1 2 16 0 0,-1 1 0 0 0,0-1 0 0 0,0 0 0 0 0,-1 0 1 0 0,1 0-1 0 0,-1 0 0 0 0,0 0 0 0 0,0-1 1 0 0,-1 1-1 0 0,0 0 0 0 0,0-1 0 0 0,0 0 0 0 0,0-4-16 0 0,-1 9 0 0 0,0 0 0 0 0,0 1-1 0 0,0-1 1 0 0,-1 1-1 0 0,1-1 1 0 0,0 1 0 0 0,0-1-1 0 0,0 0 1 0 0,0 1-1 0 0,0-1 1 0 0,-1 1 0 0 0,1-1-1 0 0,0 1 1 0 0,-1-1 0 0 0,1 1-1 0 0,0-1 1 0 0,-1 1-1 0 0,1-1 1 0 0,-1 1 0 0 0,1 0-1 0 0,0-1 1 0 0,-1 1-1 0 0,1 0 1 0 0,-1-1 0 0 0,1 1-1 0 0,-1 0 1 0 0,0-1 0 0 0,0 1 42 0 0,-1-1 0 0 0,0 1 1 0 0,1-1-1 0 0,-1 1 0 0 0,0 0 0 0 0,0 0 1 0 0,1 0-1 0 0,-1 0 0 0 0,0 0 0 0 0,0 0-42 0 0,-5 1 224 0 0,0 0-1 0 0,1 1 0 0 0,-1 0 1 0 0,-4 1-224 0 0,-6 5 321 0 0,-1 0 1 0 0,1 1 0 0 0,1 1-1 0 0,-2 2-321 0 0,13-8-46 0 0,-1 0 0 0 0,1 0 0 0 0,-1 1 0 0 0,1 0-1 0 0,0 0 1 0 0,1 0 0 0 0,0 1 0 0 0,0 0 0 0 0,0-1-1 0 0,0 1 1 0 0,1 1 0 0 0,0-1 0 0 0,0 0 0 0 0,-1 6 46 0 0,3-9 11 0 0,1 0 1 0 0,-1 0 0 0 0,1 0 0 0 0,0-1-1 0 0,0 1 1 0 0,0 0 0 0 0,0 0 0 0 0,1 0 0 0 0,-1-1-1 0 0,1 1 1 0 0,-1 0 0 0 0,1-1 0 0 0,0 1-1 0 0,0 0 1 0 0,1-1 0 0 0,-1 1 0 0 0,1 1-12 0 0,1-1 32 0 0,0 1 0 0 0,0-1 0 0 0,0 0 0 0 0,0 0 0 0 0,0 0 0 0 0,1 0 0 0 0,0-1 0 0 0,-1 1 0 0 0,1-1 0 0 0,3 2-32 0 0,5 1-21 0 0,-1-1 0 0 0,1 0 0 0 0,0-1-1 0 0,0 0 1 0 0,0 0 0 0 0,1-2 0 0 0,6 1 21 0 0,-7-2-420 0 0,0 0 0 0 0,-1-1 0 0 0,1 0 1 0 0,0-1-1 0 0,7-2 420 0 0,3-2-3115 0 0,-1 0 1 0 0,9-5 3114 0 0,-11 2-2141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38:56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0 2760 0 0,'0'0'-2731'0'0,"1"0"4104"0"0,0 2 13310 0 0,-1-1-12889 0 0,-4 1-1412 0 0,0 0-1 0 0,0 0 1 0 0,0 0-1 0 0,1-1 0 0 0,-2 0 1 0 0,-2 1-382 0 0,-10 3 309 0 0,7-1-117 0 0,-1 1 0 0 0,1 1 0 0 0,-1 0 0 0 0,1 0 1 0 0,1 1-1 0 0,0 0 0 0 0,0 0 0 0 0,-3 4-192 0 0,9-8 85 0 0,1 0-1 0 0,-1 0 1 0 0,1 0 0 0 0,0 0-1 0 0,0 0 1 0 0,0 0 0 0 0,0 1 0 0 0,1-1-1 0 0,-1 1 1 0 0,1 0 0 0 0,0-1-1 0 0,0 3-84 0 0,0-3 28 0 0,1 0 0 0 0,0 0 0 0 0,0 0 1 0 0,0-1-1 0 0,1 1 0 0 0,-1 0 0 0 0,1 0 0 0 0,-1 0 0 0 0,1 0 0 0 0,0-1 0 0 0,0 1 0 0 0,0 0 0 0 0,1-1 0 0 0,-1 1 0 0 0,1 0 0 0 0,-1-1 0 0 0,1 0 0 0 0,0 1-28 0 0,1 1-57 0 0,1 0-1 0 0,-1 1 1 0 0,1-2-1 0 0,0 1 1 0 0,0 0-1 0 0,0-1 0 0 0,1 0 1 0 0,-1 0-1 0 0,1 0 1 0 0,0 0-1 0 0,0-1 1 0 0,0 0-1 0 0,0 0 1 0 0,0 0-1 0 0,1 0 58 0 0,1-1-685 0 0,0 0 0 0 0,0 0 1 0 0,1 0-1 0 0,-1-1 0 0 0,0 0 0 0 0,0-1 0 0 0,3 0 685 0 0,5 0-1535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38:56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2760 0 0,'12'23'1146'0'0,"-1"17"6418"0"0,-4-13-5388 0 0,-4-16-991 0 0,0 0-1 0 0,0 1 0 0 0,-1-1 0 0 0,0 10-1184 0 0,-2-20 358 0 0,0-1-46 0 0,0 0-22 0 0,0 0-2 0 0,0 0-36 0 0,5-17-144 0 0,-4-4-270 0 0,0 7 224 0 0,1-1 0 0 0,0 1 0 0 0,1-2-62 0 0,-1 8 3 0 0,0 0-1 0 0,0 0 1 0 0,1 1-1 0 0,1-1 1 0 0,-1 0-1 0 0,1 1 1 0 0,0 0-1 0 0,4-5-2 0 0,-6 10-1 0 0,0-1-1 0 0,1 1 1 0 0,-1-1 0 0 0,0 1 0 0 0,1 0-1 0 0,0 0 1 0 0,-1 0 0 0 0,1 1-1 0 0,0-1 1 0 0,0 1 0 0 0,0-1-1 0 0,0 1 1 0 0,1 0 0 0 0,-1 0-1 0 0,0 0 1 0 0,0 1 0 0 0,0-1-1 0 0,1 1 1 0 0,-1 0 0 0 0,0 0-1 0 0,1 0 1 0 0,-1 0 0 0 0,1 0 1 0 0,29 6-687 0 0,15 8-4490 0 0,-35-9 3356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38:56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16 114 13504 0 0,'11'6'1389'0'0,"-10"-5"-1287"0"0,-1 0 0 0 0,1-1 0 0 0,0 1 1 0 0,1 0-1 0 0,-1-1 0 0 0,0 0 0 0 0,0 1 0 0 0,0-1 1 0 0,0 1-1 0 0,0-1 0 0 0,0 0 0 0 0,0 0 1 0 0,1 0-1 0 0,-1 0 0 0 0,0 0-102 0 0,4 0 264 0 0,0-1 0 0 0,-1 0 0 0 0,1 0 1 0 0,0-1-1 0 0,-1 1 0 0 0,1-1 0 0 0,-1 0 0 0 0,0 0 0 0 0,1 0 0 0 0,-1-1 0 0 0,0 0 0 0 0,-1 1 0 0 0,1-1 0 0 0,0-1 0 0 0,0 0-264 0 0,2-2-27 0 0,0 0-1 0 0,0 0 1 0 0,-1-1-1 0 0,1 0 1 0 0,-2 0-1 0 0,1 0 1 0 0,-1 0-1 0 0,1-3 28 0 0,-5 9-5 0 0,1 0 0 0 0,-1 0-1 0 0,0 1 1 0 0,1-1 0 0 0,-1 0-1 0 0,0 0 1 0 0,0 1 0 0 0,1-1-1 0 0,-1 0 1 0 0,0 0 0 0 0,0 0-1 0 0,0 1 1 0 0,0-1 0 0 0,0 0-1 0 0,0 0 1 0 0,0 0 0 0 0,-1 1-1 0 0,1-1 1 0 0,0 0 0 0 0,0 0-1 0 0,-1 0 1 0 0,1 1 0 0 0,0-1-1 0 0,-1 0 1 0 0,1 1 0 0 0,-1-1-1 0 0,1 0 6 0 0,-1 0 1 0 0,0 1 0 0 0,0-1 0 0 0,-1 0 0 0 0,1 0 0 0 0,0 1-1 0 0,0-1 1 0 0,0 1 0 0 0,-1-1 0 0 0,1 1 0 0 0,0 0 0 0 0,-1-1 0 0 0,1 1-1 0 0,0 0 1 0 0,-1 0 0 0 0,1 0-1 0 0,-5 0 32 0 0,1 0-1 0 0,-1 0 1 0 0,0 1-1 0 0,1 0 1 0 0,-1 0-1 0 0,1 0 1 0 0,-4 2-32 0 0,3 0 82 0 0,0 0 1 0 0,0 0-1 0 0,0 0 1 0 0,1 1-1 0 0,-1 0 1 0 0,1 0-1 0 0,0 1 1 0 0,0 0-1 0 0,1 0 1 0 0,-1 0-1 0 0,1 0 0 0 0,0 0 1 0 0,0 1-1 0 0,1 0 1 0 0,0 0-1 0 0,-3 6-82 0 0,4-9 78 0 0,1 1 0 0 0,0 0 0 0 0,0-1-1 0 0,0 1 1 0 0,0 0 0 0 0,1 0 0 0 0,-1 0-1 0 0,1 0 1 0 0,0 0 0 0 0,0 0 0 0 0,1 0-1 0 0,-1 0 1 0 0,1-1 0 0 0,0 1 0 0 0,0 0-1 0 0,0 0 1 0 0,0-1 0 0 0,0 1 0 0 0,1 0-1 0 0,0-1 1 0 0,0 1 0 0 0,0-1 0 0 0,0 0-1 0 0,0 0 1 0 0,1 0 0 0 0,0 0 0 0 0,-1 0 0 0 0,1 0-1 0 0,2 0-77 0 0,-3 0-54 0 0,1-1 0 0 0,0 0 0 0 0,-1 0 0 0 0,1-1 0 0 0,0 1 0 0 0,0-1 0 0 0,0 1 0 0 0,0-1 0 0 0,0 0 0 0 0,1 0 0 0 0,-1 0 0 0 0,0-1 0 0 0,0 1 0 0 0,1-1 0 0 0,0 0 54 0 0,1 0-535 0 0,0 0 0 0 0,0-1 1 0 0,0 0-1 0 0,0 0 0 0 0,0-1 1 0 0,0 0-1 0 0,-1 1 0 0 0,1-1 1 0 0,3-2 534 0 0,3-2-1522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08:17:50.5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6448 0 0,'0'0'498'0'0,"-2"12"2756"0"0,-1-5-1833 0 0,0-1 1 0 0,1 1 0 0 0,0 0 0 0 0,1 1-1422 0 0,-8 51 3855 0 0,6-33-2490 0 0,1-13-907 0 0,1-1-1 0 0,1 1 1 0 0,0 0-1 0 0,1 5-457 0 0,-1-14 34 0 0,0 0 0 0 0,1 0 0 0 0,0 0 0 0 0,0 0-1 0 0,0 0 1 0 0,0 0 0 0 0,1 0 0 0 0,-1-1 0 0 0,1 1 0 0 0,0 0-1 0 0,0-1 1 0 0,0 1 0 0 0,0-1 0 0 0,1 0 0 0 0,1 2-34 0 0,-3-4-5 0 0,0-1 1 0 0,0 1 0 0 0,0 0 0 0 0,0-1 0 0 0,0 1 0 0 0,1-1 0 0 0,-1 1 0 0 0,0-1 0 0 0,0 0-1 0 0,0 1 1 0 0,1-1 0 0 0,-1 0 0 0 0,0 0 0 0 0,0 0 0 0 0,1 0 0 0 0,-1 0 0 0 0,0 0-1 0 0,0 0 1 0 0,1-1 0 0 0,-1 1 0 0 0,0 0 0 0 0,0-1 0 0 0,0 1 0 0 0,0-1 0 0 0,1 1 0 0 0,-1-1-1 0 0,0 1 1 0 0,0-1 0 0 0,0 0 0 0 0,0 1 0 0 0,0-1 0 0 0,0 0 0 0 0,-1 0 0 0 0,1 0-1 0 0,1-1 5 0 0,4-4-85 0 0,-1 0 0 0 0,1-1 0 0 0,-1 0 0 0 0,3-5 85 0 0,-6 9-29 0 0,22-38-677 0 0,-1-1 0 0 0,4-14 706 0 0,-18 38-1 0 0,9-18 68 0 0,-18 35 275 0 0,0 1 134 0 0,0 0 32 0 0,4 21 459 0 0,-3 20-318 0 0,-1-28-457 0 0,0 0 0 0 0,1-1 0 0 0,2 11-192 0 0,0-8 78 0 0,1 0-1 0 0,0-1 0 0 0,6 14-77 0 0,-8-23-309 0 0,0-1 0 0 0,0 0 0 0 0,1 0 0 0 0,-1 0 0 0 0,1 0-1 0 0,0 0 1 0 0,0-1 0 0 0,0 1 0 0 0,0-1 0 0 0,1 0 0 0 0,-1 0 0 0 0,1 0 0 0 0,0 0-1 0 0,4 2 310 0 0,4-3-2986 0 0,-5-2 1381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38:56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0,'0'0'748'0'0,"0"0"-292"0"0,0 0 606 0 0,0 0 317 0 0,0 0 58 0 0,7 1 4926 0 0,-3 1-5501 0 0,0 4-587 0 0,0 0 0 0 0,-1 0 0 0 0,1 1 0 0 0,-2-1-1 0 0,1 1 1 0 0,-1 0 0 0 0,0 0 0 0 0,0 0 0 0 0,0 0 0 0 0,-1 2-275 0 0,3 20 827 0 0,-1 25-827 0 0,-3-49 74 0 0,4 195 159 0 0,-1-154-1977 0 0,-2-27-2224 0 0,1-10-3526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38:56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16 5984 0 0,'0'0'464'0'0,"0"0"36"0"0,-3 0 4192 0 0,-10-3-420 0 0,-13-2-2667 0 0,0 2 1 0 0,-1 1 0 0 0,-11 1-1606 0 0,26 0 182 0 0,-119 1-48 0 0,115 0-988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38:56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 4144 0 0,'0'0'319'0'0,"0"0"190"0"0,0 0 1581 0 0,0 0 718 0 0,0 0 140 0 0,0 0-294 0 0,0 0-1343 0 0,-17 8 1279 0 0,12-6-2502 0 0,0-1 0 0 0,0 1 0 0 0,0 1 0 0 0,1-1 0 0 0,-1 1 0 0 0,1 0 0 0 0,0 0 0 0 0,0 0 0 0 0,0 0 0 0 0,0 1 0 0 0,0-1 0 0 0,0 2-88 0 0,2-3 13 0 0,1 0 1 0 0,0 0-1 0 0,-1 0 1 0 0,1 0-1 0 0,0 0 1 0 0,0 0 0 0 0,0 0-1 0 0,0 0 1 0 0,0 0-1 0 0,1 0 1 0 0,-1 0-1 0 0,1 1 1 0 0,-1-1-1 0 0,1 0 1 0 0,0 1-1 0 0,0-1 1 0 0,0 0-1 0 0,0 1 1 0 0,0-1-1 0 0,1 0 1 0 0,-1 0-1 0 0,1 1 1 0 0,-1-1-1 0 0,1 0 1 0 0,0 0-1 0 0,0 0 1 0 0,0 0-1 0 0,0 1-13 0 0,0-1-10 0 0,10 16 544 0 0,-1 1 1 0 0,0 0 0 0 0,-2 0-1 0 0,0 2-534 0 0,-8-20 13 0 0,1 0-1 0 0,-1 0 1 0 0,0 0-1 0 0,0 0 0 0 0,0 0 1 0 0,0 0-1 0 0,0 0 1 0 0,0 0-1 0 0,0 0 0 0 0,0 0 1 0 0,0 0-1 0 0,-1 0 1 0 0,1 0-1 0 0,0 0 0 0 0,-1 0 1 0 0,1 0-1 0 0,-1 0 1 0 0,1 0-1 0 0,-1 0 0 0 0,1 0 1 0 0,-1-1-1 0 0,0 1 1 0 0,1 0-1 0 0,-1 0 0 0 0,0-1 1 0 0,0 1-1 0 0,0 0 1 0 0,1-1-1 0 0,-1 1 1 0 0,0 0-1 0 0,0-1 0 0 0,-1 1-12 0 0,-3 1-34 0 0,0 1-1 0 0,-1-1 1 0 0,1 0-1 0 0,-1-1 1 0 0,-1 1 34 0 0,1-1-9 0 0,-1 1-130 0 0,0-1 1 0 0,0 0-1 0 0,0 0 0 0 0,0-1 0 0 0,1 0 1 0 0,-1 0-1 0 0,0-1 0 0 0,0 0 0 0 0,0 0 0 0 0,-1-1 139 0 0,-11-2-756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39:39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3554 45 1696 0 0,'0'0'76'0'0,"0"0"69"0"0,0 0 230 0 0,0 0 104 0 0,0 0 22 0 0,0 0 4 0 0,0 0 7 0 0,0 0 7 0 0,0 0 1 0 0,0 0-28 0 0,0 0-118 0 0,0 0-48 0 0,0 0-8 0 0,0 0 2 0 0,0 0 26 0 0,0 0 7 0 0,0 0 6 0 0,0 0 15 0 0,0 0 61 0 0,0 0 21 0 0,0 0 7 0 0,0 0 11 0 0,0 0 46 0 0,0 0 22 0 0,0 0 2 0 0,0 0-2 0 0,0 0-4 0 0,0 0-2 0 0,0 0 0 0 0,0 0-15 0 0,0 0-62 0 0,-7 0 807 0 0,-26 5 1622 0 0,31-5-2672 0 0,-3 3 213 0 0,-3 2 159 0 0,-14 18 100 0 0,16-17-563 0 0,-5 8 174 0 0,9-12-249 0 0,0 1 0 0 0,0-1-1 0 0,0 0 1 0 0,0 1 0 0 0,0-1-1 0 0,0 0 1 0 0,-1 0 0 0 0,0 0-50 0 0,1 0 30 0 0,-1 0 0 0 0,1 0 1 0 0,-1 0-1 0 0,1 1 0 0 0,0-1 1 0 0,0 1-1 0 0,0-1 0 0 0,-1 2-30 0 0,2-1 26 0 0,-1 0-1 0 0,0 0 0 0 0,1 0 0 0 0,-1-1 0 0 0,0 1 0 0 0,0-1 1 0 0,-1 1-1 0 0,1-1-25 0 0,-20 22 214 0 0,12-12-123 0 0,0 0 0 0 0,-1-1-1 0 0,-2 1-90 0 0,-19 17 384 0 0,17-13-293 0 0,12-13-73 0 0,0 0 0 0 0,1 0 0 0 0,-1-1 0 0 0,0 1 1 0 0,-3 1-19 0 0,-17 21 84 0 0,-8 1 314 0 0,22-18-398 0 0,-1 0 0 0 0,0 0 0 0 0,-9 4 0 0 0,-13 8 136 0 0,22-12-61 0 0,-1-1-22 0 0,-38 14-53 0 0,45-19-40 0 0,0 0-1 0 0,0 1 0 0 0,0-1 0 0 0,1 1 1 0 0,-1 0-1 0 0,1 0 0 0 0,-2 2 41 0 0,0-1 21 0 0,-5 4 4 0 0,-1 1 1 0 0,0-1-1 0 0,-1-1 0 0 0,0 0 0 0 0,0-1 0 0 0,-1 0 0 0 0,0-1-25 0 0,-4 6 11 0 0,-1 0 42 0 0,-18 14-53 0 0,21-17 0 0 0,3-3 0 0 0,3-2 0 0 0,6-3 0 0 0,-15 8 0 0 0,13-4 0 0 0,-20 7 0 0 0,-3 1 0 0 0,27-11 0 0 0,-1 0 0 0 0,1 0 0 0 0,0-1 0 0 0,-1 1 0 0 0,1 0 0 0 0,-1-1 0 0 0,1 0 0 0 0,-1 1 0 0 0,1-1 0 0 0,-1 0 0 0 0,0 0 0 0 0,-1 0 0 0 0,-3 2 0 0 0,-12 4 0 0 0,5-1 0 0 0,6-2 0 0 0,0 0 0 0 0,0 0 0 0 0,-1-1 0 0 0,-2 0 0 0 0,-5 2 0 0 0,-6 0 0 0 0,16-3 5 0 0,1-1 1 0 0,-1 1-1 0 0,0 1 0 0 0,0-1 0 0 0,-4 2-5 0 0,-10 3 28 0 0,-71 14 401 0 0,47-15-322 0 0,-21 6 63 0 0,50-6-170 0 0,-8-1 0 0 0,15-3 0 0 0,0-1 0 0 0,0 1 0 0 0,1 1 0 0 0,-4 0 0 0 0,3 0 0 0 0,0-1 0 0 0,0 0 0 0 0,0 0 0 0 0,-4 0 0 0 0,2-1 0 0 0,0 0 0 0 0,0 1 0 0 0,1 0 0 0 0,-1 1 0 0 0,-4 1 0 0 0,9-2 0 0 0,-1 0 0 0 0,1-1 0 0 0,-1 0-1 0 0,0 1 1 0 0,-2-2 0 0 0,-20 3 12 0 0,24-2 2 0 0,0 1-1 0 0,0-1 1 0 0,1 1 0 0 0,-1-1-1 0 0,0 0 1 0 0,0 0 0 0 0,0 0-1 0 0,0 0 1 0 0,0-1-14 0 0,-8 0 48 0 0,-31-2 144 0 0,-112-2 214 0 0,92 10-322 0 0,-23-13 44 0 0,-25 8 152 0 0,21 0-280 0 0,40-4 0 0 0,-18-4 75 0 0,31 0 52 0 0,30 8-104 0 0,0-1 1 0 0,1 0-1 0 0,-1 0 1 0 0,0 0-1 0 0,1-1 1 0 0,0 1-1 0 0,-1-1 1 0 0,1-1 0 0 0,-4-1-24 0 0,2 1 12 0 0,0 1 1 0 0,0 0 0 0 0,0 1-1 0 0,-4-1-12 0 0,-19-4 24 0 0,-41-10-13 0 0,32 10 33 0 0,21 4-20 0 0,0-1 1 0 0,0 0-1 0 0,0-2-24 0 0,-26-4 58 0 0,33 7-34 0 0,0 0-1 0 0,0 0 0 0 0,-5-3-23 0 0,-4-4 25 0 0,18 7-19 0 0,-1 0-1 0 0,0 1 1 0 0,0-1-1 0 0,-1 1 1 0 0,1 0 0 0 0,0 0-1 0 0,-1 0-5 0 0,-4-2 9 0 0,-1 1 0 0 0,1-1 0 0 0,0-1 0 0 0,0 0 0 0 0,0 0-9 0 0,-18-8 19 0 0,19 8-19 0 0,0 1 0 0 0,0-1 0 0 0,1 0 0 0 0,-1-1 0 0 0,-1-2 0 0 0,3 4 0 0 0,1-1 0 0 0,-1 1 0 0 0,0-1 0 0 0,0 1 0 0 0,0 1 0 0 0,0-1 0 0 0,-1 1 0 0 0,1 0 0 0 0,-1 0 0 0 0,-2 0 0 0 0,3 0 3 0 0,0 1 0 0 0,1-1 0 0 0,-1 0 0 0 0,1 0 0 0 0,0 0 0 0 0,0 0 0 0 0,0-1 0 0 0,0 0 0 0 0,0 0 0 0 0,0 0 0 0 0,0-1-3 0 0,0 1 3 0 0,1 0 0 0 0,-1 0 0 0 0,0 0 1 0 0,0 0-1 0 0,-1 1 0 0 0,1 0 0 0 0,0 0 0 0 0,-1 0 0 0 0,1 0 0 0 0,-3 0-3 0 0,-12-5 0 0 0,6 1 0 0 0,6 3 17 0 0,1 0 0 0 0,0 0 0 0 0,0-1 0 0 0,-4-3-17 0 0,-21-12-4 0 0,9 7 4 0 0,19 9 0 0 0,-1 1 0 0 0,1 0 0 0 0,-1 0 0 0 0,0 0 0 0 0,0 0 0 0 0,0 1 0 0 0,-1-1 0 0 0,3 1 0 0 0,0 1 0 0 0,0-1 0 0 0,0 0 0 0 0,1 0 0 0 0,-1 0 0 0 0,0 0 0 0 0,1 0 0 0 0,-1 0 0 0 0,1 0 0 0 0,-1 0 0 0 0,0-1 0 0 0,-12-9 0 0 0,-21-5 64 0 0,-28-19-64 0 0,14 3-152 0 0,40 24 105 0 0,9 7 46 0 0,-1 0 0 0 0,1 1-1 0 0,-1-1 1 0 0,1 1 0 0 0,-1-1 0 0 0,1 1 0 0 0,-1-1 0 0 0,1 1 0 0 0,-1-1 0 0 0,0 1 0 0 0,1 0 0 0 0,-1-1-1 0 0,0 1 1 0 0,1 0 0 0 0,-1-1 1 0 0,-6 0 16 0 0,5 1 62 0 0,2 0 3 0 0,-1 0-82 0 0,0 0 1 0 0,0-1-1 0 0,1 1 1 0 0,-1-1 0 0 0,0 1-1 0 0,0-1 1 0 0,0 1-1 0 0,1-1 1 0 0,-1 0-1 0 0,0 1 1 0 0,1-1-1 0 0,-1 0 1 0 0,1 0 0 0 0,-1 1-1 0 0,1-1 1 0 0,-1 0-1 0 0,1 0 1 0 0,-1 0-1 0 0,1-1 1 0 0,-10-11-50 0 0,7 10 61 0 0,-3-2-20 0 0,1 1 0 0 0,0-2-1 0 0,0 1 1 0 0,0 0 0 0 0,1-1 0 0 0,-2-2 9 0 0,5 6 0 0 0,-10-7 0 0 0,10 8 0 0 0,-17-8 0 0 0,10 5 0 0 0,3-3 0 0 0,-1-3 0 0 0,4 10 0 0 0,-2-1 0 0 0,-5-8 0 0 0,-23-22 0 0 0,26 26 0 0 0,-1 1 0 0 0,3-2-12 0 0,1 4-36 0 0,3 2 48 0 0,0 0-1 0 0,-1 0 1 0 0,1 0-1 0 0,-1 0 0 0 0,1 0 1 0 0,-1 0-1 0 0,1-1 1 0 0,0 1-1 0 0,-1 0 1 0 0,1 0-1 0 0,-1 0 1 0 0,1 0-1 0 0,0-1 0 0 0,-1 1 1 0 0,1 0-1 0 0,0 0 1 0 0,-1-1-1 0 0,1 1 1 0 0,0 0-1 0 0,-1-1 1 0 0,1 1-1 0 0,0 0 0 0 0,0-1 1 0 0,-1 1-1 0 0,1-1 1 0 0,0 1-1 0 0,0 0 1 0 0,0-1 0 0 0,-1 0 1 0 0,1 1-1 0 0,0-1 0 0 0,0 1 0 0 0,0-1 0 0 0,-1 1 0 0 0,1-1 0 0 0,0 1 1 0 0,-1-1-1 0 0,1 1 0 0 0,0-1 0 0 0,-1 1 0 0 0,1 0 0 0 0,-1-1 1 0 0,1 1-1 0 0,0-1 0 0 0,-1 1 0 0 0,1 0 0 0 0,-1-1 0 0 0,-7-5 10 0 0,7 5 0 0 0,0 1 1 0 0,0-1-1 0 0,0 0 0 0 0,0 0 0 0 0,0 0 1 0 0,0 0-1 0 0,0 0 0 0 0,0 0 0 0 0,0 0 1 0 0,1 0-1 0 0,-1 0 0 0 0,0 0 0 0 0,1-1 0 0 0,-1 0-10 0 0,0 1 95 0 0,1 1-69 0 0,-3-1 27 0 0,-3-9-36 0 0,1 2-17 0 0,1 3 0 0 0,-1 0 0 0 0,1-1 0 0 0,1 2 11 0 0,1 3 31 0 0,-5-2-52 0 0,5 2-92 0 0,2 1 3 0 0,-14 13 163 0 0,13-13-2 0 0,-5 12 66 0 0,3-7-128 0 0,2-3 0 0 0,0 0 0 0 0,0 0 0 0 0,0-1 0 0 0,0 1 0 0 0,1 0 0 0 0,-1 0 0 0 0,1 0 0 0 0,-1 0 0 0 0,1 0 0 0 0,0 2 0 0 0,-9 14 0 0 0,7-16 0 0 0,0 1 0 0 0,1 0 0 0 0,-1-1 0 0 0,1 1 0 0 0,0 0 0 0 0,0 0 0 0 0,-1 1 0 0 0,0 12 0 0 0,-1 0 0 0 0,1 1 0 0 0,0-1 0 0 0,1 4 0 0 0,-2 77-253 0 0,3-104 242 0 0,7-17-35 0 0,-6 20 43 0 0,0 0 1 0 0,0 0-1 0 0,-1 0 1 0 0,1 0-1 0 0,-1 0 1 0 0,0 1-1 0 0,0-5 3 0 0,-2-11 0 0 0,13-26-77 0 0,-10 45 74 0 0,-1 0-1 0 0,0-1 1 0 0,0 1 0 0 0,0 0 0 0 0,1-1-1 0 0,-1 1 1 0 0,0 0 0 0 0,0-1 0 0 0,0 1 0 0 0,0 0-1 0 0,0-1 1 0 0,1 1 0 0 0,-1 0 0 0 0,0-1-1 0 0,0 1 1 0 0,0 0 0 0 0,0-1 0 0 0,0 1-1 0 0,0-1 1 0 0,0 1 0 0 0,0 0 0 0 0,0-1-1 0 0,-1 1 1 0 0,1 0 0 0 0,0-1 0 0 0,0 1 0 0 0,0 0-1 0 0,0-1 1 0 0,0 1 0 0 0,-1 0 0 0 0,1-1 3 0 0,-1-1-8 0 0,3-8-28 0 0,6-17-41 0 0,-7 22 34 0 0,-1-5 32 0 0,0 6 11 0 0,4-6 0 0 0,6-10 0 0 0,-7 14 0 0 0,2 1 0 0 0,3 1 0 0 0,-3-3 0 0 0,-1 2 0 0 0,2 1 0 0 0,1 1 0 0 0,2 2 0 0 0,-8 1 0 0 0,0 0 0 0 0,0 0 0 0 0,0-1 0 0 0,-1 1 0 0 0,1 0 0 0 0,0 0 0 0 0,0-1 0 0 0,0 1 0 0 0,0 0 0 0 0,0-1 0 0 0,-1 1 0 0 0,1-1 0 0 0,1 0 0 0 0,8-6 0 0 0,-8 5 3 0 0,0 1-8 0 0,11 0 83 0 0,22-2 126 0 0,3 2-19 0 0,-17 0-28 0 0,0 1 0 0 0,19 3-157 0 0,-30-1 180 0 0,0 0 1 0 0,-1 0 0 0 0,5 3-181 0 0,-4-1-3 0 0,0-1 0 0 0,1-1 0 0 0,1 1 3 0 0,7 1 0 0 0,-15-2 0 0 0,3 2 0 0 0,37 4 0 0 0,-20-2-1388 0 0,-24-8-998 0 0,0-4-6495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39:39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 7920 0 0,'0'0'362'0'0,"-1"0"-11"0"0,-1 0-54 0 0,1 0-1 0 0,-1 0 1 0 0,0 1-1 0 0,0-1 1 0 0,1 1-1 0 0,-1-1 1 0 0,1 1-1 0 0,-1 0 1 0 0,0 0-1 0 0,1 0 1 0 0,-1 0-297 0 0,-6 3 670 0 0,0-1-155 0 0,1 1 0 0 0,-1 0 0 0 0,1 0 0 0 0,-6 4-515 0 0,4-2 247 0 0,8-4-218 0 0,-1 0 0 0 0,1 0 0 0 0,0 0 0 0 0,-1 0 0 0 0,1 0 0 0 0,0 0 0 0 0,1 1 0 0 0,-1-1 0 0 0,0 0 0 0 0,1 1 0 0 0,-1-1 0 0 0,1 1 0 0 0,-1-1 0 0 0,1 0-29 0 0,0 3 26 0 0,3 12-26 0 0,0-5 0 0 0,-3-10-15 0 0,0 1 1 0 0,1-1-1 0 0,0 0 1 0 0,-1 1-1 0 0,1-1 1 0 0,0 0 0 0 0,0 1-1 0 0,1-1 1 0 0,-1 0-1 0 0,0 0 1 0 0,1 0-1 0 0,-1 0 1 0 0,1 1 14 0 0,26 23-553 0 0,-8-9 502 0 0,-7-6 51 0 0,-10-10 0 0 0,-1 1 0 0 0,0-1 0 0 0,0 1 0 0 0,0 0 0 0 0,0 0 0 0 0,0 0 0 0 0,0 0 0 0 0,0 0 0 0 0,-1 1 0 0 0,1-1 0 0 0,0 1 0 0 0,12 19 69 0 0,-12-21-62 0 0,-1 1 0 0 0,1-1 0 0 0,-1 1 0 0 0,0 0 0 0 0,0-1 0 0 0,1 1 0 0 0,-1 0 1 0 0,0 0-1 0 0,-1 0 0 0 0,1 0 0 0 0,0 0 0 0 0,0 0 0 0 0,-1 0 0 0 0,0 0 0 0 0,1 0 0 0 0,-1 0 0 0 0,0 1 0 0 0,0-1 1 0 0,0 2-8 0 0,0-2-12 0 0,-1 0 0 0 0,0 0 0 0 0,0 0 1 0 0,0 0-1 0 0,0 0 0 0 0,0-1 1 0 0,0 1-1 0 0,0 0 0 0 0,0 0 1 0 0,-1-1-1 0 0,1 1 0 0 0,0-1 1 0 0,-1 1-1 0 0,0-1 0 0 0,1 0 0 0 0,-1 1 1 0 0,0-1-1 0 0,0 0 0 0 0,0 0 1 0 0,1 0-1 0 0,-1-1 0 0 0,0 1 1 0 0,0 0-1 0 0,0-1 0 0 0,0 1 1 0 0,-1-1-1 0 0,-1 1 12 0 0,-2 0-134 0 0,-1-1 0 0 0,0 1 0 0 0,1-1 0 0 0,-1 0 0 0 0,0 0 0 0 0,0-1 0 0 0,1 0 0 0 0,-5-1 134 0 0,1-1-262 0 0,0 0 0 0 0,0 0 1 0 0,1-1-1 0 0,-3-1 262 0 0,2 0-4369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39:39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107 130 10592 0 0,'0'0'818'0'0,"14"2"892"0"0,-11-2-1150 0 0,1-1 1 0 0,-1 1 0 0 0,1-1 0 0 0,-1 1 0 0 0,0-1 0 0 0,1 0-1 0 0,-1 0 1 0 0,0-1 0 0 0,1 1 0 0 0,1-2-561 0 0,-1 1 267 0 0,0-1 0 0 0,0 0 0 0 0,-1 0 0 0 0,1 0 0 0 0,-1 0 0 0 0,1 0 0 0 0,1-4-267 0 0,-1 2 16 0 0,-1 1 0 0 0,0-1 0 0 0,0 0 0 0 0,-1 0 1 0 0,1 0-1 0 0,-1 0 0 0 0,0 0 0 0 0,0-1 1 0 0,-1 1-1 0 0,0 0 0 0 0,0-1 0 0 0,0 0 0 0 0,0-4-16 0 0,-1 9 0 0 0,0 0 0 0 0,0 1-1 0 0,0-1 1 0 0,-1 1-1 0 0,1-1 1 0 0,0 1 0 0 0,0-1-1 0 0,0 0 1 0 0,0 1-1 0 0,0-1 1 0 0,-1 1 0 0 0,1-1-1 0 0,0 1 1 0 0,-1-1 0 0 0,1 1-1 0 0,0-1 1 0 0,-1 1-1 0 0,1-1 1 0 0,-1 1 0 0 0,1 0-1 0 0,0-1 1 0 0,-1 1-1 0 0,1 0 1 0 0,-1-1 0 0 0,1 1-1 0 0,-1 0 1 0 0,0-1 0 0 0,0 1 42 0 0,-1-1 0 0 0,0 1 1 0 0,1-1-1 0 0,-1 1 0 0 0,0 0 0 0 0,0 0 1 0 0,1 0-1 0 0,-1 0 0 0 0,0 0 0 0 0,0 0-42 0 0,-5 1 224 0 0,0 0-1 0 0,1 1 0 0 0,-1 0 1 0 0,-4 1-224 0 0,-6 5 321 0 0,-1 0 1 0 0,1 1 0 0 0,1 1-1 0 0,-2 2-321 0 0,13-8-46 0 0,-1 0 0 0 0,1 0 0 0 0,-1 1 0 0 0,1 0-1 0 0,0 0 1 0 0,1 0 0 0 0,0 1 0 0 0,0 0 0 0 0,0-1-1 0 0,0 1 1 0 0,1 1 0 0 0,0-1 0 0 0,0 0 0 0 0,-1 6 46 0 0,3-9 11 0 0,1 0 1 0 0,-1 0 0 0 0,1 0 0 0 0,0-1-1 0 0,0 1 1 0 0,0 0 0 0 0,0 0 0 0 0,1 0 0 0 0,-1-1-1 0 0,1 1 1 0 0,-1 0 0 0 0,1-1 0 0 0,0 1-1 0 0,0 0 1 0 0,1-1 0 0 0,-1 1 0 0 0,1 1-12 0 0,1-1 32 0 0,0 1 0 0 0,0-1 0 0 0,0 0 0 0 0,0 0 0 0 0,0 0 0 0 0,1 0 0 0 0,0-1 0 0 0,-1 1 0 0 0,1-1 0 0 0,3 2-32 0 0,5 1-21 0 0,-1-1 0 0 0,1 0 0 0 0,0-1-1 0 0,0 0 1 0 0,0 0 0 0 0,1-2 0 0 0,6 1 21 0 0,-7-2-420 0 0,0 0 0 0 0,-1-1 0 0 0,1 0 1 0 0,0-1-1 0 0,7-2 420 0 0,3-2-3115 0 0,-1 0 1 0 0,9-5 3114 0 0,-11 2-2141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39:39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0 2760 0 0,'0'0'-2731'0'0,"1"0"4104"0"0,0 2 13310 0 0,-1-1-12889 0 0,-4 1-1412 0 0,0 0-1 0 0,0 0 1 0 0,0 0-1 0 0,1-1 0 0 0,-2 0 1 0 0,-2 1-382 0 0,-10 3 309 0 0,7-1-117 0 0,-1 1 0 0 0,1 1 0 0 0,-1 0 0 0 0,1 0 1 0 0,1 1-1 0 0,0 0 0 0 0,0 0 0 0 0,-3 4-192 0 0,9-8 85 0 0,1 0-1 0 0,-1 0 1 0 0,1 0 0 0 0,0 0-1 0 0,0 0 1 0 0,0 0 0 0 0,0 1 0 0 0,1-1-1 0 0,-1 1 1 0 0,1 0 0 0 0,0-1-1 0 0,0 3-84 0 0,0-3 28 0 0,1 0 0 0 0,0 0 0 0 0,0 0 1 0 0,0-1-1 0 0,1 1 0 0 0,-1 0 0 0 0,1 0 0 0 0,-1 0 0 0 0,1 0 0 0 0,0-1 0 0 0,0 1 0 0 0,0 0 0 0 0,1-1 0 0 0,-1 1 0 0 0,1 0 0 0 0,-1-1 0 0 0,1 0 0 0 0,0 1-28 0 0,1 1-57 0 0,1 0-1 0 0,-1 1 1 0 0,1-2-1 0 0,0 1 1 0 0,0 0-1 0 0,0-1 0 0 0,1 0 1 0 0,-1 0-1 0 0,1 0 1 0 0,0 0-1 0 0,0-1 1 0 0,0 0-1 0 0,0 0 1 0 0,0 0-1 0 0,1 0 58 0 0,1-1-685 0 0,0 0 0 0 0,0 0 1 0 0,1 0-1 0 0,-1-1 0 0 0,0 0 0 0 0,0-1 0 0 0,3 0 685 0 0,5 0-1535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39:39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 2760 0 0,'12'23'1146'0'0,"-1"17"6418"0"0,-4-13-5388 0 0,-4-16-991 0 0,0 0-1 0 0,0 1 0 0 0,-1-1 0 0 0,0 10-1184 0 0,-2-20 358 0 0,0-1-46 0 0,0 0-22 0 0,0 0-2 0 0,0 0-36 0 0,5-17-144 0 0,-4-4-270 0 0,0 7 224 0 0,1-1 0 0 0,0 1 0 0 0,1-2-62 0 0,-1 8 3 0 0,0 0-1 0 0,0 0 1 0 0,1 1-1 0 0,1-1 1 0 0,-1 0-1 0 0,1 1 1 0 0,0 0-1 0 0,4-5-2 0 0,-6 10-1 0 0,0-1-1 0 0,1 1 1 0 0,-1-1 0 0 0,0 1 0 0 0,1 0-1 0 0,0 0 1 0 0,-1 0 0 0 0,1 1-1 0 0,0-1 1 0 0,0 1 0 0 0,0-1-1 0 0,0 1 1 0 0,1 0 0 0 0,-1 0-1 0 0,0 0 1 0 0,0 1 0 0 0,0-1-1 0 0,1 1 1 0 0,-1 0 0 0 0,0 0-1 0 0,1 0 1 0 0,-1 0 0 0 0,1 0 1 0 0,29 6-687 0 0,15 8-4490 0 0,-35-9 3356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39:39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16 114 13504 0 0,'11'6'1389'0'0,"-10"-5"-1287"0"0,-1 0 0 0 0,1-1 0 0 0,0 1 1 0 0,1 0-1 0 0,-1-1 0 0 0,0 0 0 0 0,0 1 0 0 0,0-1 1 0 0,0 1-1 0 0,0-1 0 0 0,0 0 0 0 0,0 0 1 0 0,1 0-1 0 0,-1 0 0 0 0,0 0-102 0 0,4 0 264 0 0,0-1 0 0 0,-1 0 0 0 0,1 0 1 0 0,0-1-1 0 0,-1 1 0 0 0,1-1 0 0 0,-1 0 0 0 0,0 0 0 0 0,1 0 0 0 0,-1-1 0 0 0,0 0 0 0 0,-1 1 0 0 0,1-1 0 0 0,0-1 0 0 0,0 0-264 0 0,2-2-27 0 0,0 0-1 0 0,0 0 1 0 0,-1-1-1 0 0,1 0 1 0 0,-2 0-1 0 0,1 0 1 0 0,-1 0-1 0 0,1-3 28 0 0,-5 9-5 0 0,1 0 0 0 0,-1 0-1 0 0,0 1 1 0 0,1-1 0 0 0,-1 0-1 0 0,0 0 1 0 0,0 1 0 0 0,1-1-1 0 0,-1 0 1 0 0,0 0 0 0 0,0 0-1 0 0,0 1 1 0 0,0-1 0 0 0,0 0-1 0 0,0 0 1 0 0,0 0 0 0 0,-1 1-1 0 0,1-1 1 0 0,0 0 0 0 0,0 0-1 0 0,-1 0 1 0 0,1 1 0 0 0,0-1-1 0 0,-1 0 1 0 0,1 1 0 0 0,-1-1-1 0 0,1 0 6 0 0,-1 0 1 0 0,0 1 0 0 0,0-1 0 0 0,-1 0 0 0 0,1 0 0 0 0,0 1-1 0 0,0-1 1 0 0,0 1 0 0 0,-1-1 0 0 0,1 1 0 0 0,0 0 0 0 0,-1-1 0 0 0,1 1-1 0 0,0 0 1 0 0,-1 0 0 0 0,1 0-1 0 0,-5 0 32 0 0,1 0-1 0 0,-1 0 1 0 0,0 1-1 0 0,1 0 1 0 0,-1 0-1 0 0,1 0 1 0 0,-4 2-32 0 0,3 0 82 0 0,0 0 1 0 0,0 0-1 0 0,0 0 1 0 0,1 1-1 0 0,-1 0 1 0 0,1 0-1 0 0,0 1 1 0 0,0 0-1 0 0,1 0 1 0 0,-1 0-1 0 0,1 0 0 0 0,0 0 1 0 0,0 1-1 0 0,1 0 1 0 0,0 0-1 0 0,-3 6-82 0 0,4-9 78 0 0,1 1 0 0 0,0 0 0 0 0,0-1-1 0 0,0 1 1 0 0,0 0 0 0 0,1 0 0 0 0,-1 0-1 0 0,1 0 1 0 0,0 0 0 0 0,0 0 0 0 0,1 0-1 0 0,-1 0 1 0 0,1-1 0 0 0,0 1 0 0 0,0 0-1 0 0,0 0 1 0 0,0-1 0 0 0,0 1 0 0 0,1 0-1 0 0,0-1 1 0 0,0 1 0 0 0,0-1 0 0 0,0 0-1 0 0,0 0 1 0 0,1 0 0 0 0,0 0 0 0 0,-1 0 0 0 0,1 0-1 0 0,2 0-77 0 0,-3 0-54 0 0,1-1 0 0 0,0 0 0 0 0,-1 0 0 0 0,1-1 0 0 0,0 1 0 0 0,0-1 0 0 0,0 1 0 0 0,0-1 0 0 0,0 0 0 0 0,1 0 0 0 0,-1 0 0 0 0,0-1 0 0 0,0 1 0 0 0,1-1 0 0 0,0 0 54 0 0,1 0-535 0 0,0 0 0 0 0,0-1 1 0 0,0 0-1 0 0,0 0 0 0 0,0-1 1 0 0,0 0-1 0 0,-1 1 0 0 0,1-1 1 0 0,3-2 534 0 0,3-2-1522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39:39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9672 0 0,'0'0'748'0'0,"0"0"-292"0"0,0 0 606 0 0,0 0 317 0 0,0 0 58 0 0,7 1 4926 0 0,-3 1-5501 0 0,0 4-587 0 0,0 0 0 0 0,-1 0 0 0 0,1 1 0 0 0,-2-1-1 0 0,1 1 1 0 0,-1 0 0 0 0,0 0 0 0 0,0 0 0 0 0,0 0 0 0 0,-1 2-275 0 0,3 20 827 0 0,-1 25-827 0 0,-3-49 74 0 0,4 195 159 0 0,-1-154-1977 0 0,-2-27-2224 0 0,1-10-3526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08:17:51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 10136 0 0,'-2'11'1078'0'0,"2"10"-589"0"0,0 34 7125 0 0,-5 24-7614 0 0,1-49 1090 0 0,2-17-806 0 0,2-11-267 0 0,0-3-103 0 0,8-23-146 0 0,0 1 0 0 0,2-1 0 0 0,0 1 0 0 0,7-9 232 0 0,-11 22-44 0 0,0 0-1 0 0,1 1 0 0 0,0-1 1 0 0,0 1-1 0 0,7-6 45 0 0,-12 13 26 0 0,0 0 1 0 0,0 1-1 0 0,0-1 0 0 0,0 1 0 0 0,0 0 0 0 0,0-1 0 0 0,1 1 0 0 0,-1 0 0 0 0,0 0 0 0 0,1 0 0 0 0,-1 1 0 0 0,1-1 0 0 0,-1 0 1 0 0,1 1-1 0 0,-1 0 0 0 0,1-1 0 0 0,-1 1 0 0 0,1 0 0 0 0,0 1-26 0 0,1-1 138 0 0,-1 1-1 0 0,1 0 1 0 0,0 0-1 0 0,-1 0 1 0 0,0 1-1 0 0,1-1 1 0 0,-1 1 0 0 0,0 0-1 0 0,0 0 1 0 0,1 0-1 0 0,-1 0 1 0 0,1 2-138 0 0,1 0 95 0 0,-1 0 1 0 0,0 0-1 0 0,0 0 0 0 0,-1 1 1 0 0,1 0-1 0 0,-1 0 1 0 0,0 0-1 0 0,0 0 0 0 0,0 0 1 0 0,-1 0-1 0 0,0 1 0 0 0,0-1 1 0 0,0 1-1 0 0,-1-1 1 0 0,0 1-1 0 0,0 0 0 0 0,0 1-95 0 0,-1 5-213 0 0,-1 1 0 0 0,-1 0 0 0 0,0-1 0 0 0,0 1 0 0 0,-1-1 0 0 0,0 0 0 0 0,-2 0 0 0 0,1 0 0 0 0,-1 0-1 0 0,-1-1 1 0 0,-1 1 213 0 0,4-6-1872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39:39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292 16 5984 0 0,'0'0'464'0'0,"0"0"36"0"0,-3 0 4192 0 0,-10-3-420 0 0,-13-2-2667 0 0,0 2 1 0 0,-1 1 0 0 0,-11 1-1606 0 0,26 0 182 0 0,-119 1-48 0 0,115 0-988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39:39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 4144 0 0,'0'0'319'0'0,"0"0"190"0"0,0 0 1581 0 0,0 0 718 0 0,0 0 140 0 0,0 0-294 0 0,0 0-1343 0 0,-17 8 1279 0 0,12-6-2502 0 0,0-1 0 0 0,0 1 0 0 0,0 1 0 0 0,1-1 0 0 0,-1 1 0 0 0,1 0 0 0 0,0 0 0 0 0,0 0 0 0 0,0 0 0 0 0,0 1 0 0 0,0-1 0 0 0,0 2-88 0 0,2-3 13 0 0,1 0 1 0 0,0 0-1 0 0,-1 0 1 0 0,1 0-1 0 0,0 0 1 0 0,0 0 0 0 0,0 0-1 0 0,0 0 1 0 0,0 0-1 0 0,1 0 1 0 0,-1 0-1 0 0,1 1 1 0 0,-1-1-1 0 0,1 0 1 0 0,0 1-1 0 0,0-1 1 0 0,0 0-1 0 0,0 1 1 0 0,0-1-1 0 0,1 0 1 0 0,-1 0-1 0 0,1 1 1 0 0,-1-1-1 0 0,1 0 1 0 0,0 0-1 0 0,0 0 1 0 0,0 0-1 0 0,0 1-13 0 0,0-1-10 0 0,10 16 544 0 0,-1 1 1 0 0,0 0 0 0 0,-2 0-1 0 0,0 2-534 0 0,-8-20 13 0 0,1 0-1 0 0,-1 0 1 0 0,0 0-1 0 0,0 0 0 0 0,0 0 1 0 0,0 0-1 0 0,0 0 1 0 0,0 0-1 0 0,0 0 0 0 0,0 0 1 0 0,0 0-1 0 0,-1 0 1 0 0,1 0-1 0 0,0 0 0 0 0,-1 0 1 0 0,1 0-1 0 0,-1 0 1 0 0,1 0-1 0 0,-1 0 0 0 0,1 0 1 0 0,-1-1-1 0 0,0 1 1 0 0,1 0-1 0 0,-1 0 0 0 0,0-1 1 0 0,0 1-1 0 0,0 0 1 0 0,1-1-1 0 0,-1 1 1 0 0,0 0-1 0 0,0-1 0 0 0,-1 1-12 0 0,-3 1-34 0 0,0 1-1 0 0,-1-1 1 0 0,1 0-1 0 0,-1-1 1 0 0,-1 1 34 0 0,1-1-9 0 0,-1 1-130 0 0,0-1 1 0 0,0 0-1 0 0,0 0 0 0 0,0-1 0 0 0,1 0 1 0 0,-1 0-1 0 0,0-1 0 0 0,0 0 0 0 0,0 0 0 0 0,-1-1 139 0 0,-11-2-756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4:23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4238 920 0 0,'0'0'275'0'0,"0"0"815"0"0,0 0 354 0 0,0 0 76 0 0,0 0-123 0 0,0 0-574 0 0,0 0-250 0 0,0 0-49 0 0,0 0-26 0 0,16-5 2588 0 0,12-21-396 0 0,-21 15-2267 0 0,-1 0 0 0 0,0-1 0 0 0,-1 1 0 0 0,0-2 0 0 0,-1 1 0 0 0,-1 0 1 0 0,0-1-1 0 0,0 1 0 0 0,-1-3-423 0 0,2-25 712 0 0,-2 1-1 0 0,-1-14-711 0 0,-3 13 408 0 0,-2 0 0 0 0,-1-2-408 0 0,-3 3 197 0 0,-1 1-1 0 0,-1-1 1 0 0,-3 0-197 0 0,-5-7 70 0 0,12 33-49 0 0,1 0 0 0 0,0-1 0 0 0,-3-12-21 0 0,4 9 52 0 0,-2 1-1 0 0,0 1 1 0 0,0-1-1 0 0,-2 1 1 0 0,0 0-1 0 0,-1 0-51 0 0,-26-41 3 0 0,-16-30 58 0 0,27 47 4 0 0,13 20 3 0 0,1 1-1 0 0,-5-13-67 0 0,12 26 32 0 0,0 0 0 0 0,0 0 0 0 0,0 0 0 0 0,0 1 0 0 0,-1-1 0 0 0,1 1 0 0 0,-1 0 0 0 0,0 0 0 0 0,-1 0 0 0 0,1 1 0 0 0,-1-1 0 0 0,1 1 0 0 0,-2-1-32 0 0,-23-14 11 0 0,-4 3 1349 0 0,31 13-1265 0 0,1 2-47 0 0,-2-2-376 0 0,1 0 324 0 0,2 1 73 0 0,0 1 24 0 0,0 0 3 0 0,0 0-5 0 0,0 0-22 0 0,0 0-5 0 0,-4 0 46 0 0,-5-3-141 0 0,11 1 50 0 0,0 1 0 0 0,0 0 0 0 0,-1-1-1 0 0,1 0 1 0 0,0 1 0 0 0,-1-1 0 0 0,1 0 0 0 0,0-1-19 0 0,3-2-6 0 0,7-7 38 0 0,0-1 0 0 0,9-11-32 0 0,3-10 0 0 0,-18 26 0 0 0,0-1 0 0 0,0 1 0 0 0,0-1 0 0 0,-1-1 0 0 0,-1 1 0 0 0,4-10 0 0 0,15-29 0 0 0,-5 16 0 0 0,-2-1 0 0 0,4-15 0 0 0,-3 9 0 0 0,7-13 0 0 0,-3-1 0 0 0,-2-1 0 0 0,-2-1 0 0 0,4-50 0 0 0,-11 49 0 0 0,12-32 0 0 0,20-70 0 0 0,-2-30 0 0 0,0-44 0 0 0,-17 78 0 0 0,-14 84 0 0 0,0-21-21 0 0,-4 0 0 0 0,-4-1-1 0 0,-5-17 22 0 0,-9-55 0 0 0,-9-11 0 0 0,-20-66 0 0 0,21 126 0 0 0,-3-10 0 0 0,21 116 0 0 0,1 1 0 0 0,-1-1 0 0 0,-4-6 0 0 0,4 8 0 0 0,-4-14 139 0 0,5 18-126 0 0,-1 1-13 0 0,-1 0 0 0 0,1 1 15 0 0,2 1 44 0 0,-2-2-29 0 0,-7 9 226 0 0,7-2-229 0 0,-1 1 0 0 0,1-1 0 0 0,0 0 0 0 0,0 1 0 0 0,1 0 0 0 0,0 0 0 0 0,0 0 0 0 0,0 0 0 0 0,1 0 0 0 0,-1 1-27 0 0,1 1 35 0 0,-1 0 1 0 0,-1-1 0 0 0,0 1 0 0 0,0 0-1 0 0,-3 6-35 0 0,1-5-36 0 0,1 0 0 0 0,1 0 0 0 0,-2 5 36 0 0,3-9-35 0 0,1-11 11 0 0,2-9 7 0 0,20-61 17 0 0,-3 12-62 0 0,-6 18-4 0 0,-5 26 53 0 0,1 1 1 0 0,1-1-1 0 0,0 2 0 0 0,1-1 0 0 0,11-13 13 0 0,-20 30 0 0 0,11-10 0 0 0,-10 11 0 0 0,0 0 11 0 0,0 2 10 0 0,1-1-1 0 0,-1 0 1 0 0,0 1 0 0 0,0-1-1 0 0,0 1 1 0 0,1 0 0 0 0,-1 0-1 0 0,0 0 1 0 0,0 0 0 0 0,0 0 0 0 0,0 0-1 0 0,-1 0 1 0 0,2 1-21 0 0,6 4 86 0 0,-4-3 2 0 0,0 1 0 0 0,0 0 0 0 0,-1 0 0 0 0,1 0 0 0 0,-1 0 0 0 0,0 1 0 0 0,3 5-88 0 0,7 5 178 0 0,22 25 369 0 0,16 25-547 0 0,16 39-83 0 0,-51-75-3419 0 0,-14-22-4931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5:08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 6912 0 0,'0'0'314'0'0,"0"0"-6"0"0,0 0 12 0 0,-12 1 3796 0 0,-13 9-1440 0 0,21-9-2335 0 0,0 0 0 0 0,0 1 0 0 0,0-1 0 0 0,1 1 0 0 0,-1 0-1 0 0,-4 2-340 0 0,-3 4 537 0 0,2 0-1 0 0,-2 1 0 0 0,2-1 0 0 0,0 1 1 0 0,1 2-1 0 0,-7 7-536 0 0,0 3 384 0 0,0 2 1 0 0,2-1-1 0 0,1 0 1 0 0,0 4-385 0 0,7-13 209 0 0,-1 0 1 0 0,3 0-1 0 0,-1 2 0 0 0,0-2 1 0 0,1 1-1 0 0,2 0 1 0 0,-1 0-1 0 0,1 5-209 0 0,2-13 70 0 0,-1-1 1 0 0,2 2-1 0 0,-1-2 1 0 0,0 1-1 0 0,1 0 1 0 0,-1 0-1 0 0,2-1 0 0 0,-1 0 1 0 0,1 0-1 0 0,-1 1 1 0 0,1-1-1 0 0,1 0 0 0 0,-1-1 1 0 0,1 1-1 0 0,0-1 1 0 0,0 0-1 0 0,0 2 1 0 0,1-4-1 0 0,-1 2 0 0 0,5 3-70 0 0,3 1 33 0 0,1 0 0 0 0,0 0 0 0 0,1-2 0 0 0,-1-1 0 0 0,0 2 0 0 0,1-3 0 0 0,13 4-33 0 0,-5-3-285 0 0,1-1 1 0 0,-1 0-1 0 0,9 0 285 0 0,-20-4-594 0 0,0 0-1 0 0,1 0 0 0 0,0-1 1 0 0,0-1-1 0 0,-2 0 0 0 0,2-1 1 0 0,8-2 594 0 0,4-3-1642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5:08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6912 0 0,'0'0'528'0'0,"0"0"-160"0"0,0 0 593 0 0,0 0 300 0 0,0 0 62 0 0,0 0-46 0 0,0 0-239 0 0,0 0-109 0 0,0 0-22 0 0,0 0-3 0 0,0 0-1 0 0,0 0 1 0 0,0 0 0 0 0,0 0-28 0 0,1 1-118 0 0,2 6-422 0 0,1-2 1 0 0,-1 0 0 0 0,-1 2-1 0 0,1-2 1 0 0,-2 2 0 0 0,0 0-1 0 0,2-2 1 0 0,-3 1 0 0 0,1 2-337 0 0,6 65 1188 0 0,-6-49-829 0 0,2 73 1285 0 0,-8 43-1644 0 0,1 15 297 0 0,2-122-425 0 0,1-19-1056 0 0,1 1 1 0 0,0-1 0 0 0,1 1 1183 0 0,1 5-8585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5:09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97 414 13448 0 0,'0'0'613'0'0,"0"0"-10"0"0,0 0-217 0 0,0 0 522 0 0,2 0 275 0 0,4-1-1000 0 0,1 1 0 0 0,-2-1 1 0 0,2-1-1 0 0,-2 1 0 0 0,2-2 1 0 0,-2 2-1 0 0,0-2 0 0 0,0 1 1 0 0,2-1-1 0 0,-2 0 0 0 0,-1-1 0 0 0,2 2 1 0 0,-1-2-1 0 0,-1 0 0 0 0,1 0 1 0 0,3-4-184 0 0,11-12 957 0 0,-2-1 0 0 0,-1 0 0 0 0,5-8-957 0 0,-12 14 86 0 0,5-6 108 0 0,0 0-1 0 0,-3-1 1 0 0,0-1 0 0 0,0 1-1 0 0,2-16-193 0 0,-11 32 8 0 0,0 1 0 0 0,-1 0 0 0 0,0-1 0 0 0,-1 1 0 0 0,2 1 1 0 0,-2-1-1 0 0,0 0 0 0 0,0-1 0 0 0,0 1 0 0 0,0 0 0 0 0,-2-1 0 0 0,1-3-8 0 0,0 7 3 0 0,-1-1 1 0 0,1 0 0 0 0,0 2-1 0 0,-1-2 1 0 0,1 1-1 0 0,0 0 1 0 0,0 0 0 0 0,-2 0-1 0 0,2 0 1 0 0,-2 0-1 0 0,2 0 1 0 0,-2 1 0 0 0,2-1-1 0 0,-2 1 1 0 0,0 0-1 0 0,2-1 1 0 0,-2 1 0 0 0,1 0-1 0 0,-1-1 1 0 0,0 2-1 0 0,1-1 1 0 0,-1 1 0 0 0,1-1-1 0 0,-1 1 1 0 0,0 0-4 0 0,-7-2 43 0 0,0 1 0 0 0,0 1 1 0 0,-1 0-1 0 0,1 0 0 0 0,1 1 0 0 0,-2 1 0 0 0,0-1 1 0 0,2 2-1 0 0,-1-1 0 0 0,0 1 0 0 0,0 1 1 0 0,1 0-1 0 0,-1 0 0 0 0,1 1 0 0 0,1 0 0 0 0,-1 1 1 0 0,1-1-1 0 0,0 1 0 0 0,-2 4-43 0 0,-1-2 40 0 0,2 1 0 0 0,0 0 0 0 0,-1 2 0 0 0,2-1 0 0 0,0 1 0 0 0,1-1 0 0 0,0 2 0 0 0,0 0 0 0 0,2 0 0 0 0,-2 0 0 0 0,3 0 0 0 0,-1 1 0 0 0,3-1 0 0 0,-4 10-40 0 0,4-11 133 0 0,0-1 0 0 0,1 1 0 0 0,1 1 1 0 0,0 9-134 0 0,0-18-208 0 0,0 1 0 0 0,1-2 1 0 0,-1 2-1 0 0,2-1 1 0 0,-2-1-1 0 0,1 2 1 0 0,0-1-1 0 0,1 0 0 0 0,-1-1 1 0 0,0 2-1 0 0,2-1 1 0 0,-2 0-1 0 0,1-1 1 0 0,0 1-1 0 0,1-1 0 0 0,-2 0 1 0 0,2 0-1 0 0,2 2 208 0 0,7 4-8155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5:09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0 8288 0 0,'16'4'2497'0'0,"-16"-4"-697"0"0,0 0 89 0 0,0 0-135 0 0,0 0-653 0 0,0 0-285 0 0,0 0-59 0 0,0 0-34 0 0,0 0-98 0 0,0 0-45 0 0,0 0-11 0 0,-3 0-469 0 0,2 1 0 0 0,-2-1 0 0 0,2 2-1 0 0,-2-1 1 0 0,2 0 0 0 0,-1 1 0 0 0,0-1-1 0 0,0 0 1 0 0,1 1 0 0 0,-2-1-100 0 0,-5 5 322 0 0,3-3-256 0 0,0 1 0 0 0,1 0-1 0 0,-1 0 1 0 0,1 1 0 0 0,0-1-1 0 0,0 1 1 0 0,0-1 0 0 0,0 2-1 0 0,0-1 1 0 0,1 0-1 0 0,1 1 1 0 0,-1 0 0 0 0,0-1-1 0 0,1 1 1 0 0,-1 4-66 0 0,0-2 47 0 0,2 0 0 0 0,0 0-1 0 0,-1 1 1 0 0,2-1 0 0 0,0 0-1 0 0,0 0 1 0 0,0 1 0 0 0,2-1-1 0 0,-2 0 1 0 0,2 0 0 0 0,1 7-47 0 0,2-5 19 0 0,-1 1 0 0 0,2-1 0 0 0,-1-1 0 0 0,1 1 0 0 0,1 0-19 0 0,0 1-10 0 0,6 7 10 0 0,-8-10 0 0 0,2 0 0 0 0,-2 0 0 0 0,-1 1 0 0 0,1-1 0 0 0,-1 1 0 0 0,0 1 0 0 0,-1-1 0 0 0,-1 0 0 0 0,1 2 0 0 0,-2-9-5 0 0,-1 1-1 0 0,0 0 1 0 0,2-1 0 0 0,-2 1-1 0 0,0 0 1 0 0,0-2 0 0 0,-2 2-1 0 0,2-1 1 0 0,0 1-1 0 0,0-1 1 0 0,-1 1 0 0 0,1 0-1 0 0,-1-1 1 0 0,-1 1-1 0 0,1 0 1 0 0,0-2 0 0 0,0 2-1 0 0,-1-1 1 0 0,1 0 0 0 0,0 0-1 0 0,-1 0 1 0 0,1 0-1 0 0,-2 0 1 0 0,2 0 0 0 0,-2-1-1 0 0,1 2 6 0 0,-12 8-30 0 0,12-10 24 0 0,-1 2-1 0 0,-1-1 0 0 0,2 0 0 0 0,-1 0 1 0 0,-1 0-1 0 0,1 0 0 0 0,-1 0 0 0 0,-2-1 7 0 0,1 1-194 0 0,-2 1 0 0 0,0-2 0 0 0,1 1 0 0 0,0-1 0 0 0,0 0 0 0 0,-1 1-1 0 0,1-2 1 0 0,-1 0 0 0 0,0 0 0 0 0,1 0 0 0 0,-1-2 0 0 0,1 1 0 0 0,-1 0-1 0 0,2-1 1 0 0,-3 0 194 0 0,-8-1-1424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5:10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191 125 10136 0 0,'0'0'464'0'0,"0"0"-10"0"0,1 0-294 0 0,9 0 457 0 0,-1 1 1 0 0,0-2-1 0 0,0 1 0 0 0,1-1 0 0 0,-1-1 0 0 0,0 0 0 0 0,0 0 1 0 0,1 0-618 0 0,-9 1 733 0 0,3 1-393 0 0,-2 0-1 0 0,2 0 1 0 0,-1-2 0 0 0,1 2-1 0 0,-1-1 1 0 0,-1 1 0 0 0,1-1-1 0 0,1-1 1 0 0,0 0-340 0 0,-3 2 91 0 0,2-2-1 0 0,-1 1 1 0 0,0 0-1 0 0,-1-2 1 0 0,2 2-1 0 0,-2-1 1 0 0,0 1 0 0 0,2-2-1 0 0,-2 2 1 0 0,1-2-1 0 0,-1 2 1 0 0,0-2-1 0 0,1 0-90 0 0,-1-1 219 0 0,0 0-1 0 0,-1 0 1 0 0,2 0-1 0 0,-2 0 1 0 0,0 0-1 0 0,0 0 1 0 0,0-1-219 0 0,-3 1 74 0 0,-1 0 0 0 0,1 0 0 0 0,-1 1 0 0 0,0-1 0 0 0,0 1 0 0 0,1 1 0 0 0,-1-1 0 0 0,0 0 0 0 0,0 1 0 0 0,-3-2-74 0 0,-1 1 63 0 0,0 1 1 0 0,0 0 0 0 0,0 0 0 0 0,0 0-1 0 0,1 2 1 0 0,-1-1 0 0 0,0 1 0 0 0,0 0-1 0 0,0 0 1 0 0,0 0 0 0 0,0 1 0 0 0,0 1-1 0 0,0-1 1 0 0,0 2 0 0 0,0-1 0 0 0,-1 1-64 0 0,1 1 76 0 0,0 0 1 0 0,0 1 0 0 0,0 0 0 0 0,0 1 0 0 0,2-1-1 0 0,-1 2 1 0 0,1-1 0 0 0,-1 1 0 0 0,0-1 0 0 0,2 1-1 0 0,-4 6-76 0 0,-6 8 516 0 0,2 3 0 0 0,0-2 0 0 0,-3 13-516 0 0,14-30 44 0 0,0 0 1 0 0,0 1 0 0 0,0-1-1 0 0,1 0 1 0 0,0 0 0 0 0,-1 2 0 0 0,1-2-1 0 0,1 1 1 0 0,0-1 0 0 0,0 1 0 0 0,0 0-1 0 0,0-1 1 0 0,1 2 0 0 0,1-2 0 0 0,-1 0-1 0 0,0 0 1 0 0,1 1 0 0 0,0 0-45 0 0,1 2 36 0 0,1-1 1 0 0,0 1-1 0 0,1-2 1 0 0,-1 1 0 0 0,1 0-1 0 0,1-1 1 0 0,-1-1-1 0 0,0 2 1 0 0,2-2-1 0 0,-1 1 1 0 0,1-1-1 0 0,1 0-36 0 0,1 2-63 0 0,0-2-1 0 0,2 2 0 0 0,-1-2 0 0 0,1 0 0 0 0,0-1 1 0 0,-1 0-1 0 0,1-1 0 0 0,1 1 0 0 0,-2-2 0 0 0,2 0 0 0 0,9 0 64 0 0,-5-2-740 0 0,0 0 0 0 0,1 0 0 0 0,-1-2 0 0 0,0 0 0 0 0,5-2 740 0 0,7-3-1443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5:11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268 48 8208 0 0,'-7'-4'303'0'0,"-3"-4"801"0"0,-2 1 0 0 0,1 0 1 0 0,-1 2-1 0 0,-1-1 0 0 0,-3 0-1104 0 0,12 5 246 0 0,2 0-1 0 0,-2-1 1 0 0,0 2-1 0 0,0-1 1 0 0,0 1 0 0 0,0 0-1 0 0,0 0 1 0 0,0 0-1 0 0,0 0 1 0 0,0 1-1 0 0,0-1 1 0 0,0 2 0 0 0,0-1-1 0 0,2-1 1 0 0,-2 1-1 0 0,0 2 1 0 0,0-2-1 0 0,1 1 1 0 0,-1 0-1 0 0,-1 2-245 0 0,-7 4 559 0 0,7-5-430 0 0,-1-1-1 0 0,3 2 1 0 0,-3 0 0 0 0,2-1 0 0 0,0 2 0 0 0,-1-1-1 0 0,1 0 1 0 0,1 0 0 0 0,-1 1 0 0 0,1 1 0 0 0,0-1-1 0 0,-2 3-128 0 0,-2 4 266 0 0,2 0 0 0 0,-1 1-1 0 0,2-1 1 0 0,-1 1 0 0 0,3-1-1 0 0,-2 1 1 0 0,1 0 0 0 0,2 0-1 0 0,-1 1 1 0 0,1-1 0 0 0,1 0-1 0 0,1 1-265 0 0,-1-2 71 0 0,2 0 1 0 0,-1-1-1 0 0,0 1 0 0 0,2 0 0 0 0,0-2 0 0 0,1 2 0 0 0,-1-1 1 0 0,7 11-72 0 0,3 11 33 0 0,-10-28-22 0 0,-2 1-1 0 0,0-2 0 0 0,2 1 1 0 0,-1 0-1 0 0,1-1 1 0 0,0 1-1 0 0,-1-1 1 0 0,2 2-1 0 0,-1-2 0 0 0,1-1 1 0 0,0 1-1 0 0,3 3-10 0 0,6 4 58 0 0,-5-5-106 0 0,0 1 0 0 0,1-1 0 0 0,-1 0 0 0 0,1 0 0 0 0,0-2 0 0 0,2 2 48 0 0,-9-5-149 0 0,1 0 0 0 0,1 0-1 0 0,-1-1 1 0 0,1 2 0 0 0,-2-2 0 0 0,2 0-1 0 0,-1 1 1 0 0,1-1 0 0 0,-2 0-1 0 0,2 0 1 0 0,-1-1 0 0 0,1 1-1 0 0,-1-2 1 0 0,1 2 0 0 0,-2-1 0 0 0,1 0-1 0 0,1 1 1 0 0,-2-1 0 0 0,1-2-1 0 0,0 2 1 0 0,1-1 0 0 0,-2 0 149 0 0,18-10-1639 0 0,8-5-52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5:11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0 11520 0 0,'-2'4'157'0'0,"-1"-1"1"0"0,0 1-1 0 0,1 0 1 0 0,-1-1 0 0 0,0 1-1 0 0,2 0 1 0 0,-2 0 0 0 0,2 2-158 0 0,-11 16 209 0 0,4-3 1335 0 0,0-1 0 0 0,0 1-1 0 0,3 0 1 0 0,-1 5-1544 0 0,-1-3 409 0 0,4-10-208 0 0,1-1-1 0 0,0 0 1 0 0,1 0-1 0 0,1 6-200 0 0,-5 30 517 0 0,-3 3-107 0 0,1 0 0 0 0,5 0 0 0 0,0 6-410 0 0,-2 28 156 0 0,3-56-113 0 0,1-6-36 0 0,-3 1 0 0 0,1-1 0 0 0,-4 10-7 0 0,2 4 0 0 0,4-28 0 0 0,0 0 0 0 0,0-1 0 0 0,-1 1 0 0 0,0-1 0 0 0,-2 6 0 0 0,1 4 4 0 0,0-12-27 0 0,2-1 0 0 0,0 1-1 0 0,-1-2 1 0 0,1 2 0 0 0,-1-1 0 0 0,-1 1-1 0 0,1-2 1 0 0,1 1 0 0 0,-3 2 23 0 0,-2-2-51 0 0,5-10-397 0 0,3-3 237 0 0,-1 2 176 0 0,1 1-1 0 0,0 1 0 0 0,-1-1 1 0 0,1 1-1 0 0,1-1 1 0 0,0 0-1 0 0,0 2 0 0 0,1-2 36 0 0,-4 5 5 0 0,6-6 19 0 0,0 0 0 0 0,0 0 1 0 0,1 0-1 0 0,0 2 0 0 0,0-1 1 0 0,0 0-1 0 0,1 1 1 0 0,-1 0-1 0 0,2 1 0 0 0,8-3-24 0 0,-7 4 211 0 0,-1-1 74 0 0,2 1-1 0 0,0 1 1 0 0,10-2-285 0 0,-18 4 93 0 0,0 1 1 0 0,0 0 0 0 0,0-1 0 0 0,0 2-1 0 0,0-1 1 0 0,-1 0 0 0 0,1 0-1 0 0,0 1 1 0 0,0 0 0 0 0,0 1-1 0 0,0-2 1 0 0,-2 2 0 0 0,2 0-1 0 0,1 0-93 0 0,1 1 108 0 0,-2 0 0 0 0,1-1-1 0 0,-1 2 1 0 0,0-1 0 0 0,0 1-1 0 0,0 0 1 0 0,0 0-1 0 0,0 0 1 0 0,0 0 0 0 0,-2 0-1 0 0,2 1-107 0 0,0 3 97 0 0,0 0-1 0 0,-1 0 0 0 0,1 1 0 0 0,-2-1 0 0 0,1 0 1 0 0,0 6-97 0 0,3 10 68 0 0,-4-20-56 0 0,-1 1-1 0 0,0-1 1 0 0,1 2-1 0 0,-1-1 1 0 0,-1 0 0 0 0,1-1-1 0 0,-1 1 1 0 0,0 1-1 0 0,0-1 1 0 0,0-1 0 0 0,-1 1-12 0 0,-3 12 9 0 0,3-10-9 0 0,-2 0 0 0 0,2-1 1 0 0,1 1-1 0 0,-2-1 0 0 0,2 1 0 0 0,0 0 0 0 0,0 3 0 0 0,0-7-110 0 0,0 1 0 0 0,0-2 0 0 0,0 2 0 0 0,-1-1 0 0 0,1 1 0 0 0,-1-1-1 0 0,-1 0 1 0 0,2 0 0 0 0,-1 1 0 0 0,0-1 0 0 0,-2 1 110 0 0,-6 23-3111 0 0,9-15-4742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08:17:51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173 493 3224 0 0,'-9'12'4604'0'0,"-13"5"1233"0"0,0-1-3399 0 0,-26 20 286 0 0,33-23-2147 0 0,5-5-218 0 0,1 0 0 0 0,1 0-1 0 0,-1 1 1 0 0,1 0 0 0 0,-1 3-359 0 0,6-5 487 0 0,4-4-165 0 0,11-7-11 0 0,16-14 70 0 0,-10 0-467 0 0,-1-2-1 0 0,-1 1 1 0 0,-1-2 0 0 0,6-10 86 0 0,48-91-403 0 0,-32 53 731 0 0,-23 44-328 0 0,-1-2 0 0 0,-1 0 0 0 0,-2 0 0 0 0,-1-1 0 0 0,-1 0 0 0 0,-1 0 0 0 0,3-29 0 0 0,-8 45 11 0 0,-1 8 0 0 0,-1-1 0 0 0,1 1 0 0 0,-1-1 1 0 0,1 1-1 0 0,-1-1 0 0 0,0 1 0 0 0,-1-1 0 0 0,1 1 0 0 0,-1-1 0 0 0,0 1 0 0 0,0-1 0 0 0,-2-2-11 0 0,3 7 75 0 0,0-1-70 0 0,0 1 0 0 0,0-1-1 0 0,0 1 1 0 0,0 0 0 0 0,-1-1 0 0 0,1 1 0 0 0,0 0 0 0 0,0-1 0 0 0,0 1-1 0 0,-1 0 1 0 0,1-1 0 0 0,0 1 0 0 0,0 0 0 0 0,-1-1 0 0 0,1 1-1 0 0,0 0 1 0 0,-1 0 0 0 0,1-1 0 0 0,0 1 0 0 0,-1 0 0 0 0,1 0-1 0 0,-1 0 1 0 0,1-1 0 0 0,0 1 0 0 0,-1 0 0 0 0,1 0 0 0 0,-1 0-1 0 0,1 0 1 0 0,0 0 0 0 0,-1 0 0 0 0,1 0 0 0 0,-1 0 0 0 0,1 0-1 0 0,0 0 1 0 0,-1 0 0 0 0,1 0 0 0 0,-1 0 0 0 0,1 0 0 0 0,0 0-1 0 0,-1 1-4 0 0,-15 3 15 0 0,11-1 17 0 0,-1 1 0 0 0,2 0 0 0 0,-1 0 1 0 0,0 0-1 0 0,1 0 0 0 0,0 1 0 0 0,0-1 0 0 0,0 1 0 0 0,1 0 1 0 0,-3 5-33 0 0,-4 9 208 0 0,1 0 1 0 0,-4 12-209 0 0,5-11 34 0 0,3-5 66 0 0,0 0-1 0 0,1 1 1 0 0,0-1-1 0 0,1 1 0 0 0,1 0 1 0 0,1 0-1 0 0,0 14-99 0 0,2 5 232 0 0,2-1 0 0 0,1 0 0 0 0,3 6-232 0 0,-4-24-506 0 0,1 1-1 0 0,0-1 1 0 0,1 0-1 0 0,1 0 1 0 0,7 12 506 0 0,-10-22-393 0 0,0-1-1 0 0,0 1 1 0 0,1 0 0 0 0,0-1 0 0 0,0 0 0 0 0,1 0 0 0 0,-1 0 0 0 0,1 0 0 0 0,0-1 0 0 0,0 0 0 0 0,1 0-1 0 0,-1 0 1 0 0,1-1 0 0 0,0 1 0 0 0,6 1 393 0 0,4 1-7090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5:12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0 11976 0 0,'0'0'546'0'0,"0"0"-10"0"0,0 0-130 0 0,0 0 719 0 0,0 0 348 0 0,0 0 67 0 0,-8 8 717 0 0,-13 4-1087 0 0,5-3-502 0 0,1 0 1 0 0,-1 2-1 0 0,3-1 0 0 0,-13 14-668 0 0,19-19 78 0 0,-1 3 155 0 0,-1 2 1 0 0,1-1-1 0 0,-2 5-233 0 0,7-11 45 0 0,2 0 0 0 0,-1-1-1 0 0,1 1 1 0 0,0 0 0 0 0,-1-1 0 0 0,1 1 0 0 0,0-1-1 0 0,1 1 1 0 0,-2 0 0 0 0,2-1 0 0 0,-1 1-1 0 0,1 1 1 0 0,0-1 0 0 0,0-1 0 0 0,0 1 0 0 0,0 2-45 0 0,3 11 161 0 0,-3-12-98 0 0,1 0 1 0 0,-1 1-1 0 0,1-1 1 0 0,1 1-1 0 0,-1-1 0 0 0,3 4-63 0 0,-4-6 13 0 0,1 0-1 0 0,1 0 1 0 0,-1-1-1 0 0,0 2 0 0 0,0-2 1 0 0,1 0-1 0 0,0 1 1 0 0,0-1-1 0 0,-1 0 1 0 0,0 1-1 0 0,2-1 0 0 0,-2 0 1 0 0,2-1-1 0 0,-2 1 1 0 0,1 1-1 0 0,0-2 0 0 0,0 1 1 0 0,0-1-13 0 0,10 3-36 0 0,0-1 0 0 0,1 0-1 0 0,-1-1 1 0 0,0 0 0 0 0,0-1 0 0 0,1 0 0 0 0,-1-1 0 0 0,0 0 0 0 0,1-1 0 0 0,9-3 36 0 0,4-1-323 0 0,-1-2 1 0 0,-2-2 0 0 0,1 1-1 0 0,18-11 323 0 0,-32 15-31 0 0,19-8-26 0 0,-24 12 47 0 0,-4-1-44 0 0,-2 4 46 0 0,0-2 0 0 0,-1 0 0 0 0,1 1 0 0 0,0-1 0 0 0,-1 1 0 0 0,1 0 0 0 0,0-1-1 0 0,-1 2 1 0 0,1-1 0 0 0,1-1 0 0 0,-1 1 0 0 0,-1 1 0 0 0,1-1 0 0 0,1 0 0 0 0,-1 1 0 0 0,1-1 0 0 0,-2 0 8 0 0,-9 24 9 0 0,9-21-42 0 0,2 0 0 0 0,0 2 0 0 0,0-2 0 0 0,0 0 0 0 0,0 1 0 0 0,0-1 0 0 0,2 1 0 0 0,-1-1 0 0 0,-1 0 0 0 0,1 0 0 0 0,2 1 0 0 0,-2-1 0 0 0,0 0 0 0 0,2 0 0 0 0,0 0 33 0 0,15 21-3105 0 0,-11-17 1345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5:12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7832 0 0,'1'3'179'0'0,"2"-1"0"0"0,-2 1 0 0 0,2 1 0 0 0,-2-1 0 0 0,1-1 0 0 0,-1 2 1 0 0,0 0-1 0 0,1-1 0 0 0,-1 1 0 0 0,-1-2 0 0 0,1 2 0 0 0,-1 0 0 0 0,0-1 0 0 0,0 3-179 0 0,-2 53 5395 0 0,-14 110-34 0 0,0-88-4395 0 0,5-61-960 0 0,6-40-234 0 0,5-2 255 0 0,0 1 0 0 0,1-2-1 0 0,2 1 1 0 0,1 1 0 0 0,0-2-1 0 0,1 2 1 0 0,2 0 0 0 0,-1 0-1 0 0,2 0 1 0 0,2 1 0 0 0,-1 0-1 0 0,1 0 1 0 0,4-1-27 0 0,-12 19 126 0 0,-1-1 0 0 0,2 0 0 0 0,0 1 0 0 0,-1-1 0 0 0,1 1 0 0 0,0 0 0 0 0,1 0 0 0 0,-2 0 0 0 0,1 0 0 0 0,1 0 0 0 0,-1 1 0 0 0,0 0 0 0 0,0-1 0 0 0,1 1 0 0 0,0 0 0 0 0,-1 1 0 0 0,1-2 0 0 0,1 2-126 0 0,-4 0 37 0 0,1 0 0 0 0,-1 0 0 0 0,-1 2 0 0 0,1-2 0 0 0,1 0 1 0 0,-1 1-1 0 0,0-1 0 0 0,-1 0 0 0 0,1 1 0 0 0,1-1 0 0 0,-1 2 0 0 0,-1-1 0 0 0,1-1 0 0 0,1 1 1 0 0,-2-1-1 0 0,1 2 0 0 0,-1-1 0 0 0,1 0 0 0 0,-1-1 0 0 0,2 2 0 0 0,-1-1-37 0 0,12 27 436 0 0,-11-23-358 0 0,8 23-21 0 0,-2 1 1 0 0,0 0-1 0 0,-3 0 0 0 0,1 0 0 0 0,-3 9-57 0 0,8 35-466 0 0,-2 1-3444 0 0,-6-60 1644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5:13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5528 0 0,'0'0'422'0'0,"0"0"102"0"0,0 0 1456 0 0,0 0 1532 0 0,4 9-1610 0 0,-4-3-1292 0 0,1-1 0 0 0,1-1 1 0 0,-2 1-1 0 0,0 0 1 0 0,1-1-1 0 0,-2 2 0 0 0,1-1 1 0 0,0 0-1 0 0,-2-1 0 0 0,1 5-610 0 0,-3 26 1018 0 0,4-4-444 0 0,7 237 1758 0 0,1-192-2150 0 0,-8-65-188 0 0,0-8-72 0 0,0-3-10 0 0,10-202-1082 0 0,-9 181 1200 0 0,2 0-1 0 0,1-2 1 0 0,1 2-1 0 0,6-12-29 0 0,-7 23 23 0 0,0-2-1 0 0,0 1 1 0 0,1 1-1 0 0,0-1 1 0 0,2 2 0 0 0,-1-2-1 0 0,1 2 1 0 0,1 0 0 0 0,1-3-23 0 0,-5 9 30 0 0,-1-1 0 0 0,1 2 0 0 0,0-1 0 0 0,-2 0 0 0 0,2 1 0 0 0,0-1 0 0 0,0 1 0 0 0,0 0 0 0 0,2 0 0 0 0,-3 0 0 0 0,1 1 0 0 0,4-2-30 0 0,-4 3 54 0 0,-1 0 0 0 0,0-1 1 0 0,-1 1-1 0 0,2 1 0 0 0,-1-1 1 0 0,-1 0-1 0 0,2 0 0 0 0,-1 2 1 0 0,0-1-1 0 0,-1-1 0 0 0,2 1 0 0 0,-1 1 1 0 0,0-1-1 0 0,-1 0 0 0 0,1 1 1 0 0,0-1-1 0 0,-1 2 0 0 0,-1-2 1 0 0,5 3-55 0 0,2 4 169 0 0,0 0 1 0 0,0 0 0 0 0,-2 1 0 0 0,1 0 0 0 0,-1 0-1 0 0,0 1 1 0 0,-1 0 0 0 0,0-1 0 0 0,0 2 0 0 0,-1-1-1 0 0,0 1 1 0 0,0 7-170 0 0,3 6-638 0 0,-2 1-1 0 0,-1 3 639 0 0,5 47-7743 0 0,-7-58 221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5:13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58 306 10592 0 0,'0'0'818'0'0,"9"-4"-500"0"0,15-8 1301 0 0,-2-1 0 0 0,1 0 0 0 0,-1-2 0 0 0,-1 0 0 0 0,0-3-1619 0 0,-11 12 108 0 0,4-7 154 0 0,1-2 0 0 0,-1 1 0 0 0,-1-2-1 0 0,-1 0 1 0 0,1-1-262 0 0,1-2 135 0 0,-12 15-78 0 0,2-1-1 0 0,-1 1 1 0 0,-1-1-1 0 0,1 0 0 0 0,0 1 1 0 0,-1-2-1 0 0,1-4-56 0 0,-2 8 16 0 0,-1 1 0 0 0,0 0 0 0 0,0-1 0 0 0,2 0 0 0 0,-2 1 0 0 0,0-1-1 0 0,0 1 1 0 0,0 0 0 0 0,0-1 0 0 0,-2 1 0 0 0,2-2 0 0 0,0 2 0 0 0,0 0 0 0 0,-1-1 0 0 0,1 1 0 0 0,0 0 0 0 0,-1-1-1 0 0,-1 1 1 0 0,2 0 0 0 0,-1-1 0 0 0,1 1 0 0 0,-1 0 0 0 0,-1-1 0 0 0,1 1 0 0 0,1 1 0 0 0,-1-1 0 0 0,-1-1 0 0 0,1 1-1 0 0,0 1 1 0 0,0-1-16 0 0,-5-2 44 0 0,1 1 0 0 0,0 0 0 0 0,-2 0-1 0 0,2 0 1 0 0,0 1 0 0 0,-2 0 0 0 0,2-1 0 0 0,-2 2-1 0 0,2-1 1 0 0,-1 1 0 0 0,0 0 0 0 0,1 0-1 0 0,-2 1 1 0 0,2 1 0 0 0,-2-2 0 0 0,2 1-1 0 0,0 2 1 0 0,-2-2 0 0 0,2 2 0 0 0,-2-1-44 0 0,-7 3 75 0 0,-1 2 0 0 0,2 1 0 0 0,-2 0 0 0 0,2 0-1 0 0,0 1 1 0 0,1 0 0 0 0,-2 3-75 0 0,6-3 58 0 0,0-1 1 0 0,1 2-1 0 0,-1-1 0 0 0,2 0 0 0 0,-1 2 0 0 0,2-1 1 0 0,-1 1-1 0 0,1-1 0 0 0,1 1 0 0 0,0-1 0 0 0,0 2 0 0 0,2 0 1 0 0,-1-1-1 0 0,2 1 0 0 0,-1 0 0 0 0,1-1 0 0 0,1 1 0 0 0,0 0 1 0 0,0 3-59 0 0,1-3 55 0 0,1-1 1 0 0,-1 1 0 0 0,0 0-1 0 0,2 0 1 0 0,1-1-1 0 0,-1 1 1 0 0,2-2 0 0 0,-1 2-1 0 0,1-1 1 0 0,0-1 0 0 0,1-1-1 0 0,0 2 1 0 0,1-2 0 0 0,1 0-1 0 0,0 1 1 0 0,0-1 0 0 0,-1-1-1 0 0,3 0 1 0 0,2 2-56 0 0,-7-7-127 0 0,0 1 1 0 0,2-2-1 0 0,-2 1 0 0 0,2 0 1 0 0,-2-1-1 0 0,2 0 1 0 0,-1-1-1 0 0,-1 0 0 0 0,2 1 1 0 0,0-1-1 0 0,-1-1 1 0 0,1 0-1 0 0,-1 0 0 0 0,1 0 1 0 0,-2 0-1 0 0,2-1 1 0 0,3-1 126 0 0,12-3-702 0 0,-1-2 0 0 0,0 1 1 0 0,-1-2-1 0 0,11-5 702 0 0,-3-2-1336 0 0,0-6-28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5:14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9816 0 0,'4'-11'779'0'0,"5"-9"840"0"0,0 7 2316 0 0,-9 11-3712 0 0,0 2 1 0 0,2 0-1 0 0,-2 0 0 0 0,0-1 1 0 0,0 1-1 0 0,1 0 0 0 0,-1-1 1 0 0,0 1-1 0 0,0 0 1 0 0,1 0-1 0 0,-1 0 0 0 0,0-2 1 0 0,2 2-1 0 0,-2 0 0 0 0,0 0 1 0 0,1 0-1 0 0,-1 0 0 0 0,0 0 1 0 0,1 0-1 0 0,-1 0 1 0 0,0-1-1 0 0,2 1 0 0 0,-2 0 1 0 0,1 0-1 0 0,-1 0 0 0 0,0 1 1 0 0,1-1-1 0 0,-1 0 0 0 0,0 0 1 0 0,2 0-1 0 0,-2 0-223 0 0,12 12 1962 0 0,-9-7-1779 0 0,0 1 1 0 0,-2-1-1 0 0,2 0 0 0 0,-2 1 0 0 0,3 4-183 0 0,4 40 830 0 0,0 0 0 0 0,-4 2 0 0 0,-1 22-830 0 0,-8 156 519 0 0,2-186-469 0 0,-4 37-1652 0 0,-7 27 1602 0 0,12-99-303 0 0,-2 31-803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5:16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67 373 12752 0 0,'-17'16'289'0'0,"15"-13"40"0"0,2-3 22 0 0,0 1-40 0 0,3 4 78 0 0,0-1 1 0 0,1 2 0 0 0,0-2 0 0 0,0-1 0 0 0,0 1 0 0 0,1 0 0 0 0,-1-1-1 0 0,1 1 1 0 0,-1-1 0 0 0,2 1 0 0 0,-1-2 0 0 0,0 1 0 0 0,1-2-390 0 0,-2 1 183 0 0,-1-1 1 0 0,1-1-1 0 0,0 0 0 0 0,-1 1 1 0 0,1-1-1 0 0,0 0 1 0 0,0 0-1 0 0,0-1 0 0 0,-1 1 1 0 0,0-1-1 0 0,1 1 1 0 0,0-2-1 0 0,-1 1 1 0 0,1 0-1 0 0,0-1 0 0 0,-1 1 1 0 0,1-2-1 0 0,-2 2 1 0 0,3-3-184 0 0,3-1 8 0 0,0-2 0 0 0,-1 1-1 0 0,1-1 1 0 0,-2-1 0 0 0,1 1 0 0 0,0-1 0 0 0,-2 1 0 0 0,0-1 0 0 0,0-2 0 0 0,1 2 0 0 0,-2-1 0 0 0,0 0 0 0 0,0 0 0 0 0,-2 0 0 0 0,2-1-1 0 0,-2 1 1 0 0,0-2 0 0 0,0 2-8 0 0,3-24 21 0 0,-1 12-29 0 0,-2-1-1 0 0,1 1 1 0 0,-3-2-1 0 0,0-3 9 0 0,0 20 26 0 0,0 0 0 0 0,-1-1 1 0 0,-1 1-1 0 0,1 0 0 0 0,0 0 0 0 0,-2-1 0 0 0,2 2 0 0 0,-2 0 1 0 0,1-2-1 0 0,-2 2 0 0 0,1-1 0 0 0,-1 1 0 0 0,1 0 0 0 0,-1 0 0 0 0,-1-1 1 0 0,-2-2-27 0 0,4 6 47 0 0,0-1 1 0 0,0 0 0 0 0,-1 1 0 0 0,2 1 0 0 0,-2-2 0 0 0,0 2-1 0 0,0-2 1 0 0,0 2 0 0 0,1-1 0 0 0,-1 1 0 0 0,0 0-1 0 0,0-1 1 0 0,0 2 0 0 0,-1-1 0 0 0,1 1 0 0 0,0 0 0 0 0,0 0-1 0 0,0 0 1 0 0,0 0 0 0 0,0 0 0 0 0,0 1 0 0 0,0 1-1 0 0,0-2 1 0 0,-2 2-48 0 0,-1 1 39 0 0,-1 0 0 0 0,2 1-1 0 0,-1-2 1 0 0,0 2 0 0 0,2 0-1 0 0,-1 1 1 0 0,0-1 0 0 0,0 2-1 0 0,0-1 1 0 0,1 0 0 0 0,1 0 0 0 0,-1 1-1 0 0,-2 2-38 0 0,-1 5 31 0 0,0 0 0 0 0,1 0-1 0 0,-1 0 1 0 0,1 2 0 0 0,2-1-1 0 0,-1 1 1 0 0,3 0 0 0 0,-1-1-1 0 0,0 2 1 0 0,1-2 0 0 0,2 2-1 0 0,-1-1 1 0 0,1 1 0 0 0,1 5-31 0 0,0-9-7 0 0,1 1 0 0 0,-1-1 0 0 0,3 1 1 0 0,0 3 6 0 0,-3-12-201 0 0,1 0 1 0 0,0 0 0 0 0,1 0 0 0 0,-1 0-1 0 0,2-1 1 0 0,-2 1 0 0 0,1 0 0 0 0,0-1-1 0 0,0 1 1 0 0,1-1 0 0 0,0 1 0 0 0,-1-2-1 0 0,1 1 1 0 0,1 1 0 0 0,-1-2 200 0 0,-2-2-100 0 0,2 3-303 0 0,-1 0 1 0 0,1-2 0 0 0,-1 2 0 0 0,1-2-1 0 0,0 0 1 0 0,-1 2 0 0 0,1-2 0 0 0,1 1-1 0 0,-1-1 1 0 0,-1-1 0 0 0,2 1 0 0 0,-1 1-1 0 0,0-2 1 0 0,0 0 0 0 0,0 1 0 0 0,1-1 0 0 0,1 0 402 0 0,18 0-5788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5:16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11520 0 0,'0'11'1190'0'0,"0"2"-100"0"0,-1 0 1 0 0,-1-1-1 0 0,1 1 0 0 0,-4 7-1090 0 0,-2 19 1807 0 0,5 18-135 0 0,2-32-840 0 0,-2 0 0 0 0,-2 8-832 0 0,3 12 761 0 0,1-37-615 0 0,0 0 0 0 0,0 1-1 0 0,0-1 1 0 0,-1 0-1 0 0,-1 1-145 0 0,2 47 523 0 0,0-44-962 0 0,-1-19-929 0 0,1-5 1278 0 0,0 2-1 0 0,1-2 0 0 0,1 1 0 0 0,-1 1 0 0 0,2-2 1 0 0,1-5 90 0 0,2-11 4 0 0,1 3 75 0 0,-1 1-1 0 0,2 0 1 0 0,2 1-1 0 0,0-1 1 0 0,1 1-1 0 0,2 1 1 0 0,9-15-79 0 0,-18 33 107 0 0,-1 0 1 0 0,0-1 0 0 0,0 1-1 0 0,1 1 1 0 0,0-1 0 0 0,0 0 0 0 0,0 2-1 0 0,3-4-107 0 0,-6 5 53 0 0,1 1 0 0 0,-1-1-1 0 0,2-1 1 0 0,-2 2 0 0 0,0-1-1 0 0,0 0 1 0 0,2 1 0 0 0,-2 0-1 0 0,1-2 1 0 0,0 2 0 0 0,0 0-1 0 0,-1 0 1 0 0,2 0 0 0 0,-2 0-1 0 0,0 0 1 0 0,2 0 0 0 0,-2 0 0 0 0,1 0-1 0 0,0 0 1 0 0,0 0 0 0 0,-1 2-1 0 0,2-2 1 0 0,-2 1 0 0 0,0-1-1 0 0,2 1-52 0 0,3 5 113 0 0,0-2 0 0 0,-1 1 0 0 0,-1 0 0 0 0,1 0 0 0 0,-1 1 0 0 0,1 0 0 0 0,-1 0 0 0 0,-1 0 0 0 0,1 1 0 0 0,-1-1 0 0 0,1 1 0 0 0,-2 0 0 0 0,2 6-113 0 0,3 12 78 0 0,-1 1 1 0 0,0 1-1 0 0,-1 2-78 0 0,11 70-683 0 0,-8-58-7132 0 0,-4-26 146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5:17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11 2760 0 0,'-8'2'1476'0'0,"6"1"3545"0"0,-6 11-2009 0 0,8-12-2868 0 0,-2-1 0 0 0,1 0 0 0 0,1 1 0 0 0,-1-1-1 0 0,0 0 1 0 0,1 1 0 0 0,-2-1 0 0 0,2 0-1 0 0,0 2 1 0 0,-1-2 0 0 0,1 1 0 0 0,0-1-1 0 0,0 0 1 0 0,-1 2-144 0 0,1 35 2091 0 0,1-1-1 0 0,3 1 1 0 0,1 6-2091 0 0,-1-24 399 0 0,5 36 1164 0 0,-1 1-1 0 0,1 55-1562 0 0,-3-63 402 0 0,-5-41-362 0 0,2 1 0 0 0,-3 1-1 0 0,1-2 1 0 0,-1 1 0 0 0,0 7-40 0 0,-1-6 51 0 0,1-6-65 0 0,0 0 1 0 0,0 0-1 0 0,0 0 0 0 0,0-1 1 0 0,-2 1-1 0 0,2 0 0 0 0,-1 0 0 0 0,0-2 1 0 0,-1 2-1 0 0,1-1 0 0 0,0 1 0 0 0,-2 0 1 0 0,2-2-1 0 0,-3 4 14 0 0,-3 0-11 0 0,7-6 10 0 0,-1 2-1 0 0,1-2 0 0 0,0 0 1 0 0,0 0-1 0 0,-1 0 1 0 0,1 1-1 0 0,0-1 0 0 0,0 0 1 0 0,-2 0-1 0 0,2 0 1 0 0,0 0-1 0 0,-1 0 0 0 0,1 0 1 0 0,0 0-1 0 0,0 1 1 0 0,-1-1-1 0 0,1 0 0 0 0,0 0 1 0 0,-2 0-1 0 0,2 0 1 0 0,0 0-1 0 0,-1 0 0 0 0,1-1 1 0 0,0 1-1 0 0,-1 0 1 0 0,1 0-1 0 0,0 0 0 0 0,0 0 1 0 0,-2 0-1 0 0,2 0 0 0 0,0 0 1 0 0,-1-1-1 0 0,1 1 1 0 0,0 0-1 0 0,0 0 0 0 0,-1 0 1 0 0,1-2-1 0 0,0 2 1 0 0,0 0-1 0 0,0 0 0 0 0,-2-1 1 0 0,2 1 1 0 0,-6-13-93 0 0,-3-45-99 0 0,6 46 140 0 0,0-1-1 0 0,3-1 1 0 0,-1 2-1 0 0,1-1 0 0 0,0 0 1 0 0,3-11 52 0 0,-1-21-190 0 0,0 22 142 0 0,0 0 0 0 0,1 1 0 0 0,2-1 0 0 0,2-7 48 0 0,3-12 361 0 0,-6 25-291 0 0,2 1-1 0 0,-1-1 0 0 0,4-3-69 0 0,10-34 48 0 0,-15 44-15 0 0,-2 1 0 0 0,2 0 0 0 0,0 1 0 0 0,0-1 0 0 0,1 1 0 0 0,1-1-1 0 0,-1 1 1 0 0,1 0 0 0 0,5-4-33 0 0,-2 1 144 0 0,-7 9-74 0 0,0-1 1 0 0,0 2-1 0 0,0-2 0 0 0,0 2 1 0 0,0-2-1 0 0,-1 2 0 0 0,2-2 1 0 0,0 2-1 0 0,-2 0 1 0 0,2-1-1 0 0,-1 1 0 0 0,1 0 1 0 0,0-1-1 0 0,-1 1 0 0 0,1 0 1 0 0,0 1-1 0 0,-1-2 0 0 0,2 2 1 0 0,-1-1-1 0 0,-1 1 1 0 0,1 0-71 0 0,1 0 58 0 0,0 1 1 0 0,0-1-1 0 0,0 2 1 0 0,0-1-1 0 0,0 0 1 0 0,0 1-1 0 0,0-1 1 0 0,0 2-1 0 0,0-2 1 0 0,-2 2-1 0 0,2-2 1 0 0,-1 1-1 0 0,1 1 1 0 0,-1 0-1 0 0,-1-1 1 0 0,2 1-1 0 0,-1 1 1 0 0,-1-1-1 0 0,0 1 1 0 0,2 1-59 0 0,1 1 16 0 0,-1 1 0 0 0,0 0 0 0 0,0-1 0 0 0,-2 2 0 0 0,2 0 0 0 0,-1-1 0 0 0,-2 1 0 0 0,2 0 0 0 0,0 6-16 0 0,-1 3 0 0 0,0-13-2 0 0,-1 0 1 0 0,-1 0-1 0 0,0 0 1 0 0,1 0-1 0 0,-1 0 1 0 0,0 0 0 0 0,-1 0-1 0 0,1 0 1 0 0,-1 4 1 0 0,-1-2-22 0 0,0 1 0 0 0,-1 0-1 0 0,2-1 1 0 0,-3 1 0 0 0,1-2 0 0 0,-1 2 0 0 0,2-1 0 0 0,-4 0 22 0 0,5-4-23 0 0,0 1 0 0 0,-2-2 0 0 0,2 2 0 0 0,-2-1 0 0 0,2 0 0 0 0,-2 0 1 0 0,0 0-1 0 0,1-1 0 0 0,0 2 0 0 0,0-2 0 0 0,-1 0 0 0 0,1 1 0 0 0,-1-1 0 0 0,0-1 1 0 0,-1 1-1 0 0,2 1 0 0 0,-1-2 0 0 0,0 1 0 0 0,1-1 0 0 0,-4 0 23 0 0,5 0-63 0 0,1 1 55 0 0,0-1-1 0 0,-1 0 1 0 0,1 0-1 0 0,-2 2 1 0 0,2-2-1 0 0,-1 0 1 0 0,1 0-1 0 0,0 1 0 0 0,-1-1 1 0 0,1 1-1 0 0,-1-1 1 0 0,1 0-1 0 0,0 2 1 0 0,0-2-1 0 0,-2 1 0 0 0,2-1 1 0 0,0 1-1 0 0,0-1 1 0 0,-1 1-1 0 0,1-1 1 0 0,0 2-1 0 0,0-2 0 0 0,0 1 1 0 0,0-1-1 0 0,0 1 1 0 0,0-1-1 0 0,0 2 1 0 0,0-2-1 0 0,0 1 0 0 0,0-1 1 0 0,0 1-1 0 0,0-1 1 0 0,0 2-1 0 0,0-2 1 0 0,1 1-1 0 0,-1-1 0 0 0,0 1 1 0 0,0-1-1 0 0,2 2 1 0 0,-2-2-1 0 0,0 1 1 0 0,0-1 8 0 0,43 65-151 0 0,-38-57 166 0 0,1-2-1 0 0,-1 1 1 0 0,0 1 0 0 0,3-2-15 0 0,-3 1-6 0 0,1 0 1 0 0,-1-1 0 0 0,0 1-1 0 0,3 5 6 0 0,11 17-81 0 0,-14-23 81 0 0,0 2 0 0 0,-1 0 1 0 0,0-1-1 0 0,0 1 0 0 0,1 2 0 0 0,2 7 0 0 0,-6-15 0 0 0,1-1-1 0 0,-2 0 0 0 0,1 1 1 0 0,-1-1-1 0 0,1 0 1 0 0,-1 1-1 0 0,0-1 1 0 0,2 0-1 0 0,-2 1 1 0 0,0 0-1 0 0,0-1 0 0 0,0 1 1 0 0,0-1-1 0 0,0 0 1 0 0,0 1-1 0 0,0 0 1 0 0,0 0-1 0 0,0-1 1 0 0,-2 2 0 0 0,-11 31-118 0 0,9-30 111 0 0,-1 0 0 0 0,0-1 0 0 0,-1 1 0 0 0,1-2 0 0 0,0 1 0 0 0,-1-1-1 0 0,0 1 1 0 0,1-2 0 0 0,-1 1 0 0 0,0 0 0 0 0,0-2 0 0 0,0 2 0 0 0,-1-1 0 0 0,2-1 0 0 0,-2 0-1 0 0,2 0 1 0 0,-2 0 0 0 0,1-1 7 0 0,-15-1-297 0 0,-2-2-1 0 0,2 0 1 0 0,0-1-1 0 0,0-1 1 0 0,0-1-1 0 0,1-1 1 0 0,-1-1-1 0 0,-4-3 298 0 0,10 3-5796 0 0,-1-2-1795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5:18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14336 0 0,'0'0'330'0'0,"0"0"45"0"0,0 0 17 0 0,0 0-47 0 0,0 0-107 0 0,0 0 381 0 0,0 0 189 0 0,0 0 38 0 0,15 0 2048 0 0,-9 4-2335 0 0,-5-4-518 0 0,1 1 0 0 0,-1-1-1 0 0,0 2 1 0 0,-1-2 0 0 0,2 1-1 0 0,-1-1 1 0 0,0 1 0 0 0,1-1-1 0 0,-2 2 1 0 0,1-1 0 0 0,0-1-1 0 0,-1 1 1 0 0,2 1 0 0 0,-1-1 0 0 0,-1-1-1 0 0,1 1 1 0 0,-1 0 0 0 0,0 1-1 0 0,2-1 1 0 0,-2 0 0 0 0,1 1-1 0 0,-1-1 1 0 0,0-1 0 0 0,0 1-1 0 0,0 1-40 0 0,7 33 922 0 0,-5-24-645 0 0,1-1 1 0 0,-2 1-1 0 0,0 0 0 0 0,-1 0-277 0 0,4 53 738 0 0,-2-42-506 0 0,-1 1-1 0 0,-1-2 1 0 0,-3 16-232 0 0,3-24 36 0 0,0-1 1 0 0,0 1-1 0 0,3 11-36 0 0,-2 30 38 0 0,-1-25-20 0 0,0 1-1 0 0,2-1 1 0 0,4 24-18 0 0,0-13-87 0 0,-6-26-128 0 0,1 1 0 0 0,2-2 0 0 0,-1 2 0 0 0,2-2 0 0 0,3 12 215 0 0,-2-8-1343 0 0,-4-2-80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5:18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99 376 14512 0 0,'1'0'106'0'0,"2"2"0"0"0,-2-2 0 0 0,2 0 0 0 0,-2 0 0 0 0,0 0 1 0 0,2 0-1 0 0,-2 0 0 0 0,2-2 0 0 0,-2 2 0 0 0,0 0 1 0 0,2-1-1 0 0,-2 1 0 0 0,1-1 0 0 0,0 1 0 0 0,0-2 1 0 0,-1 1-1 0 0,2 1 0 0 0,-2-1 0 0 0,0-1 0 0 0,1 1 0 0 0,-1 0-106 0 0,4-5 378 0 0,1 1-1 0 0,-3 0 1 0 0,1 0-1 0 0,0-1 1 0 0,0-2-378 0 0,11-11 782 0 0,-6 4-128 0 0,0 0-1 0 0,1 1 0 0 0,4-16-653 0 0,7-13 396 0 0,-4 17-141 0 0,-11 17-186 0 0,-1 1 1 0 0,0-1-1 0 0,1 1 1 0 0,-3-2-1 0 0,1 1 1 0 0,0 0-1 0 0,-1 0 1 0 0,1-5-70 0 0,1-7 317 0 0,-3 19-280 0 0,-1 0-1 0 0,-1 0 1 0 0,1 0-1 0 0,-1 0 1 0 0,2 0-1 0 0,-2 0 1 0 0,0 1 0 0 0,0-2-1 0 0,0 0 1 0 0,0 2-1 0 0,0-2 1 0 0,0 2-1 0 0,0-2 1 0 0,0 2 0 0 0,-2-2-1 0 0,2 1 1 0 0,-1 0-1 0 0,1 0 1 0 0,-1 0-37 0 0,1 1 21 0 0,0 0 1 0 0,0 1-1 0 0,0-2 0 0 0,0 1 0 0 0,-2 0 1 0 0,2 1-1 0 0,0-1 0 0 0,-1-1 1 0 0,1 2-1 0 0,0-1 0 0 0,-1 0 1 0 0,1 1-1 0 0,-2-2 0 0 0,2 1 0 0 0,-1 1 1 0 0,1-1-1 0 0,-1 1 0 0 0,1-2 1 0 0,-2 2-1 0 0,1-1 0 0 0,1 1 1 0 0,-1-1-1 0 0,-1 1 0 0 0,2 0 0 0 0,-1-2 1 0 0,0 2-1 0 0,1 0 0 0 0,-2 0 1 0 0,1-1-1 0 0,0 1 0 0 0,-1 0 1 0 0,2 0-1 0 0,-1 0 0 0 0,0 0 0 0 0,0 0 1 0 0,1 0-1 0 0,-2 0 0 0 0,1 0 1 0 0,0 1-1 0 0,1-1 0 0 0,-2 0-21 0 0,-7 0 84 0 0,0 2-1 0 0,1-1 0 0 0,-1 2 1 0 0,1-2-1 0 0,-2 2 1 0 0,3-1-1 0 0,-1 2 0 0 0,0-1 1 0 0,0 1-1 0 0,0 1 1 0 0,0-1-1 0 0,0 1 0 0 0,1 1 1 0 0,1-1-1 0 0,-1 1 0 0 0,-1 1-83 0 0,-15 17 197 0 0,0 1-1 0 0,2 1 0 0 0,-11 17-196 0 0,32-42 5 0 0,-4 5-5 0 0,0 1 0 0 0,0 0-1 0 0,2-1 1 0 0,-4 6 0 0 0,-7 17 15 0 0,13-28-11 0 0,-1 1 1 0 0,1-1 0 0 0,-1 0 0 0 0,1 1 0 0 0,-2-1 0 0 0,2 0-1 0 0,0 2 1 0 0,-1-2 0 0 0,1 1 0 0 0,0-1 0 0 0,0 0 0 0 0,0 1 0 0 0,0 0-1 0 0,0 0 1 0 0,0-1 0 0 0,0 0 0 0 0,0 1 0 0 0,1-1 0 0 0,-1 2-1 0 0,0-2 1 0 0,2 0 0 0 0,-2 0 0 0 0,1 1 0 0 0,-1-1 0 0 0,1 0 0 0 0,1 1-1 0 0,-2-1 1 0 0,1 0 0 0 0,0 1 0 0 0,1-1 0 0 0,-1 0 0 0 0,-1-1 0 0 0,1 2-1 0 0,1-1 1 0 0,-1 0 0 0 0,0-1 0 0 0,0 2 0 0 0,1-2 0 0 0,-1 1-1 0 0,2-1-4 0 0,1 3-292 0 0,1-1-1 0 0,0 0 1 0 0,-1 0-1 0 0,2 0 0 0 0,-1-1 1 0 0,-1 0-1 0 0,1-1 1 0 0,0 1-1 0 0,1-1 0 0 0,-1 0 1 0 0,0 0-1 0 0,0 0 293 0 0,13-3-2873 0 0,0 0-4685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08:17:52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1 2760 0 0,'0'0'505'0'0,"0"0"1081"0"0,0 0 469 0 0,0 0 97 0 0,0 0-164 0 0,0 0-774 0 0,0 0-338 0 0,0 0-68 0 0,0 0-58 0 0,0 0-206 0 0,0 0-89 0 0,0 0-20 0 0,0 0-37 0 0,0 0-139 0 0,-15 5 315 0 0,13-3-557 0 0,0-1-1 0 0,0 1 0 0 0,0 0 0 0 0,1-1 0 0 0,-1 1 1 0 0,0 0-1 0 0,1 0 0 0 0,0 0 0 0 0,-1 0 0 0 0,1 1 1 0 0,0-1-1 0 0,0 0 0 0 0,0 0 0 0 0,0 1 0 0 0,1-1 1 0 0,-1 0-1 0 0,0 1 0 0 0,1-1 0 0 0,0 1 0 0 0,0-1 0 0 0,-1 1 1 0 0,2 1-17 0 0,-1 3 126 0 0,0 0 0 0 0,1 0 0 0 0,0 0 1 0 0,0 0-1 0 0,0 0 0 0 0,1 0 0 0 0,1 2-126 0 0,-1-4 62 0 0,6 17 494 0 0,0 0 0 0 0,-1 0 0 0 0,-2 1 0 0 0,2 17-556 0 0,-6-37 45 0 0,-1 1 1 0 0,0-1-1 0 0,0 1 0 0 0,0-1 1 0 0,-1 1-1 0 0,1-1 1 0 0,-1 1-1 0 0,0-1 1 0 0,0 0-1 0 0,0 1 0 0 0,0-1 1 0 0,-1 0-1 0 0,1 0 1 0 0,-2 2-46 0 0,2-3-1 0 0,0-1 1 0 0,-1 1 0 0 0,1-1 0 0 0,0 0-1 0 0,-1 0 1 0 0,1 1 0 0 0,-1-1 0 0 0,1 0-1 0 0,-1 0 1 0 0,0 0 0 0 0,1 0 0 0 0,-1-1-1 0 0,0 1 1 0 0,0 0 0 0 0,1-1 0 0 0,-1 1-1 0 0,0-1 1 0 0,0 0 0 0 0,0 1 0 0 0,0-1-1 0 0,0 0 1 0 0,1 0 0 0 0,-1 0 0 0 0,0-1-1 0 0,0 1 1 0 0,-2-1 0 0 0,-7-1-625 0 0,0-2 1 0 0,0 1-1 0 0,1-2 0 0 0,-3-1 625 0 0,8 4-361 0 0,-6-3-638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5:19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4 12816 0 0,'0'0'586'0'0,"0"0"-15"0"0,0 0-224 0 0,0 0 411 0 0,0 0 217 0 0,0 0 45 0 0,0 0-40 0 0,0 0-948 0 0,0 0 0 0 0,0 0 0 0 0,0 0 0 0 0,0-1 0 0 0,0 1 0 0 0,0 0 0 0 0,-2 0 0 0 0,2 0 0 0 0,0 0 0 0 0,0 0 0 0 0,0 0 0 0 0,0-2 0 0 0,0 2 0 0 0,0 0 0 0 0,0 0 0 0 0,0 0 0 0 0,0 0 0 0 0,-1 0 0 0 0,1 0 0 0 0,0 0 0 0 0,0 0 0 0 0,0 0 0 0 0,0 0 0 0 0,0-1 0 0 0,0 1 0 0 0,-1 0 0 0 0,1 0 0 0 0,0 0 0 0 0,0 0 0 0 0,0 0 0 0 0,0 0 0 0 0,0 0 0 0 0,-2 0 0 0 0,2 0 0 0 0,0 0 0 0 0,0 0 0 0 0,0 0 0 0 0,0 0 0 0 0,0 0 0 0 0,-1 0 0 0 0,1 1 0 0 0,0-1 0 0 0,0 0 0 0 0,0 0 0 0 0,0 0-32 0 0,-8 0 391 0 0,0 2 0 0 0,0-1-1 0 0,2 0 1 0 0,-2 1 0 0 0,1 0 0 0 0,-1 1 0 0 0,2 0 0 0 0,-2-1-391 0 0,-58 32 790 0 0,35-18-330 0 0,27-13-337 0 0,0 0 0 0 0,0-1 0 0 0,1 2 0 0 0,-1-1 0 0 0,1 1 0 0 0,-1 0 0 0 0,1-2 0 0 0,-2 5-123 0 0,-16 15 559 0 0,17-18-479 0 0,1-1 0 0 0,-1 1 1 0 0,2 0-1 0 0,-1-1 0 0 0,0 1 1 0 0,1 0-1 0 0,0-1 0 0 0,0 3 1 0 0,1-2-1 0 0,-1 0 0 0 0,0 1 1 0 0,0 0-81 0 0,0 6 109 0 0,0-2 1 0 0,0 2-1 0 0,0-2 1 0 0,2 1 0 0 0,-1 4-110 0 0,1-12 10 0 0,0 2 0 0 0,1-1 0 0 0,-1 1 0 0 0,2 0 0 0 0,-2-2 0 0 0,1 1 0 0 0,0 1 1 0 0,1-1-1 0 0,-1 1 0 0 0,0-2 0 0 0,1 1 0 0 0,-1 0 0 0 0,2 0 0 0 0,-2 0 0 0 0,1 0 1 0 0,1-1-11 0 0,2 4 34 0 0,1-1 0 0 0,-1-1 1 0 0,2 1-1 0 0,-2-1 0 0 0,1 0 1 0 0,1-1-1 0 0,0 1-34 0 0,-5-3-45 0 0,1 0 0 0 0,1-1 0 0 0,-1 2 0 0 0,-1-2 0 0 0,2 0 0 0 0,-1 1 0 0 0,1-1 0 0 0,-2 0 0 0 0,2 0 0 0 0,-1-1 0 0 0,1 1 0 0 0,-1 0 0 0 0,-1-2 0 0 0,3 1 45 0 0,47-16-1505 0 0,-49 16 1392 0 0,22-9-1302 0 0,17-7-1552 0 0,-16 5-2705 0 0,-6 2-833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5:19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6912 0 0,'0'0'528'0'0,"0"0"0"0"0,0 0 1264 0 0,0 0 588 0 0,0 0 116 0 0,3 1-170 0 0,-1 1-2081 0 0,1-1 0 0 0,-1 0 0 0 0,1 2 0 0 0,0-2-1 0 0,-1 2 1 0 0,1-2 0 0 0,-2 2 0 0 0,2-2 0 0 0,0 2 0 0 0,-2-1-1 0 0,2 1 1 0 0,-2 0 0 0 0,0-1 0 0 0,2 1 0 0 0,-2 0 0 0 0,0-1 0 0 0,1 2-1 0 0,-2-1 1 0 0,1 0 0 0 0,0-1 0 0 0,-1 2 0 0 0,2-1 0 0 0,-2-1-1 0 0,0 2 1 0 0,0 2-245 0 0,1 41 661 0 0,-1-1 0 0 0,-3 2 1 0 0,-2-2-1 0 0,-5 27-661 0 0,8-65 22 0 0,-23 183 123 0 0,15-104-1513 0 0,8-60-228 0 0,1-4-4104 0 0,1 0-1723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5:19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1 8288 0 0,'1'1'114'0'0,"1"2"1"0"0,0-2 0 0 0,0 1 0 0 0,1 0-1 0 0,-2 0 1 0 0,2-1 0 0 0,0 0-1 0 0,1 1-114 0 0,5 0 5773 0 0,-9-2-3854 0 0,0 0-733 0 0,0 0-323 0 0,0 0-60 0 0,-1 3-567 0 0,-2-1-1 0 0,0 1 1 0 0,1 0 0 0 0,-1-2 0 0 0,0 2 0 0 0,1-2 0 0 0,-2 2-1 0 0,1-2 1 0 0,-1 0-236 0 0,-18 12 424 0 0,-1 2 0 0 0,1 0 0 0 0,1 0 0 0 0,1 3-1 0 0,0-1 1 0 0,2 1 0 0 0,-1 2 0 0 0,-5 9-424 0 0,22-26 29 0 0,-1-1 0 0 0,0 2 0 0 0,1-1 0 0 0,-1 1 0 0 0,2 0 0 0 0,-2-2 1 0 0,2 2-1 0 0,0 0 0 0 0,-1 0 0 0 0,1 0 0 0 0,0 0 0 0 0,-1 0 0 0 0,2 0 0 0 0,-1 0 0 0 0,1 0 0 0 0,0 0 0 0 0,0 0 0 0 0,0 0 1 0 0,0 0-1 0 0,1 0 0 0 0,-1 1 0 0 0,2-1 0 0 0,-1 0 0 0 0,0-1 0 0 0,1 1 0 0 0,-1 0 0 0 0,0 0 0 0 0,1 0 0 0 0,0 0 1 0 0,1-2-1 0 0,-2 2 0 0 0,2-1 0 0 0,-1 1 0 0 0,1-2 0 0 0,0 1 0 0 0,1 0 0 0 0,-2-1 0 0 0,5 4-29 0 0,2-1-10 0 0,-1 0 0 0 0,3 0 0 0 0,-2 1 0 0 0,0-2 0 0 0,2 0 0 0 0,-2 0 0 0 0,1-2 0 0 0,1 1 0 0 0,0-2 0 0 0,-1 2 0 0 0,1-3 0 0 0,-1 1 0 0 0,1-1 0 0 0,6 0 10 0 0,-5-1-677 0 0,-2-1-1 0 0,2 0 0 0 0,-1-1 1 0 0,-1 1-1 0 0,6-4 678 0 0,0 2-1896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5:20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12 15752 0 0,'0'0'356'0'0,"0"0"49"0"0,0 0 21 0 0,0 0-40 0 0,-8-2-232 0 0,-2 1-58 0 0,-13-3 1570 0 0,0 1 0 0 0,-23 2-1666 0 0,39 1 312 0 0,-1 0 0 0 0,2 0-1 0 0,-2 1 1 0 0,1 1-1 0 0,-1-1 1 0 0,2 2 0 0 0,-2-1-1 0 0,1 1 1 0 0,1 0 0 0 0,-1-1-1 0 0,-3 3-311 0 0,7-2 106 0 0,-1 0-1 0 0,1-1 0 0 0,1 1 1 0 0,-1 0-1 0 0,0-1 0 0 0,1 2 1 0 0,-1-1-1 0 0,2 1 0 0 0,-2-2 1 0 0,2 2-1 0 0,-2-1 0 0 0,2 1 1 0 0,0 0-1 0 0,-1 1-105 0 0,0 3 117 0 0,-1 0 0 0 0,2 0 0 0 0,-1 0-1 0 0,1 0 1 0 0,1 0 0 0 0,0 4-117 0 0,0-4 5 0 0,1 0 1 0 0,1-1-1 0 0,-1 1 0 0 0,0 0 0 0 0,2 0 0 0 0,0 0 1 0 0,1 0-1 0 0,-2-1 0 0 0,2 1 0 0 0,0-2 0 0 0,0 1 1 0 0,0-1-1 0 0,1 1 0 0 0,1 0 0 0 0,-1-1 0 0 0,0-1 0 0 0,2 1 1 0 0,-2-1-1 0 0,4 2-5 0 0,-3-3-350 0 0,-1-2 0 0 0,0 0 0 0 0,2 0 0 0 0,-2-1 0 0 0,0 2 1 0 0,2-2-1 0 0,-2 1 0 0 0,2-2 0 0 0,-2 1 0 0 0,2-1 0 0 0,-2 0 0 0 0,1 0 0 0 0,0-1 0 0 0,0 1 1 0 0,0-2-1 0 0,0 1 0 0 0,0 0 0 0 0,-1-1 0 0 0,5-1 350 0 0,14-7-1843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5:20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18 2304 0 0,'0'-6'1553'0'0,"1"3"3994"0"0,12-5 1669 0 0,-1 7-3984 0 0,-11 2-3148 0 0,-1-1 0 0 0,2 0 0 0 0,-1 2 0 0 0,0-2 0 0 0,1 1 0 0 0,-2 0 0 0 0,1-1 0 0 0,0 2 0 0 0,-1-1 0 0 0,2-1 0 0 0,-2 1 0 0 0,1 1 0 0 0,-1-1 0 0 0,1-1 0 0 0,-1 1 0 0 0,2 1 0 0 0,-2-1 1 0 0,0 0-1 0 0,1 0 0 0 0,-1 1 0 0 0,0-2 0 0 0,0 2-84 0 0,4 9 422 0 0,-1-3-208 0 0,-1 1 0 0 0,1 0 0 0 0,-2 1-1 0 0,2-1 1 0 0,-2 0 0 0 0,-1 0 0 0 0,0 1 0 0 0,0-1-1 0 0,-1 8-213 0 0,-6 49 330 0 0,2-26-77 0 0,0 1 0 0 0,-3-2-1 0 0,-2 1-252 0 0,-9 28 0 0 0,2 1 0 0 0,2 13 0 0 0,14-72-10 0 0,-2 0-1 0 0,2 0 1 0 0,-2-1-1 0 0,-1 2 1 0 0,1-2-1 0 0,0 0 1 0 0,-1 1-1 0 0,-6 7 11 0 0,9-16-104 0 0,1-1-20 0 0,0 0-4 0 0,16-9-214 0 0,-12 6 304 0 0,-2-1 1 0 0,1 0-1 0 0,0 0 1 0 0,-2 0 0 0 0,2 1-1 0 0,-1-3 1 0 0,0 2 0 0 0,-1 0-1 0 0,0 0 1 0 0,1-1 37 0 0,0-3-109 0 0,1 2 0 0 0,0-1 0 0 0,-1 0 0 0 0,5-3 109 0 0,2-5-17 0 0,2 1-1 0 0,0 1 1 0 0,0-1 0 0 0,2 1-1 0 0,-1 1 1 0 0,1 0-1 0 0,2 2 1 0 0,-2-1-1 0 0,2 2 1 0 0,0 0-1 0 0,0 0 1 0 0,7-2 17 0 0,-19 10 51 0 0,1 1 1 0 0,0-2-1 0 0,0 1 1 0 0,0 1-1 0 0,0 0 1 0 0,0-1-1 0 0,0 1 0 0 0,0 0 1 0 0,0 1-1 0 0,0-1 1 0 0,0 0-1 0 0,-1 1 1 0 0,1 1-1 0 0,0-1 0 0 0,0 0 1 0 0,0 1-1 0 0,0-1 1 0 0,-1 0-1 0 0,1 2 1 0 0,0-2-1 0 0,-2 2 0 0 0,2 0 1 0 0,-1-1-1 0 0,0 1 1 0 0,1-1-1 0 0,-2 1 1 0 0,1 0-1 0 0,-2 1 0 0 0,2-2 1 0 0,0 2-1 0 0,-1-1 1 0 0,0 1-1 0 0,0 1-51 0 0,1 4 57 0 0,-1 2 0 0 0,1-2 0 0 0,-2 2-1 0 0,2-1 1 0 0,-3 0 0 0 0,1 0 0 0 0,-1 1 0 0 0,-1 2-57 0 0,-2 19-668 0 0,-1-1 0 0 0,-2 1 668 0 0,-2 15-4468 0 0,4-32-2854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5:21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272 0 12896 0 0,'0'0'997'0'0,"-8"15"258"0"0,-2-8-359 0 0,1 3 1 0 0,-1-4 0 0 0,0 2 0 0 0,0-1 0 0 0,-1-2 0 0 0,-5 4-897 0 0,-9 5 792 0 0,12-7-552 0 0,1 1 0 0 0,0 0 0 0 0,1 2 0 0 0,-1-1 0 0 0,1 0 0 0 0,1 2 0 0 0,0-1 0 0 0,0 2 0 0 0,0 0 0 0 0,3 0 0 0 0,-1 0 0 0 0,0 1 0 0 0,1-1 0 0 0,1 2 0 0 0,0-1 0 0 0,1 3-240 0 0,4-14 40 0 0,1 0 0 0 0,-2 1 1 0 0,2 0-1 0 0,-1-2 0 0 0,1 1 1 0 0,0 1-1 0 0,0 0 1 0 0,0-2-1 0 0,0 2 0 0 0,0-1 1 0 0,0 1-1 0 0,0 0 1 0 0,1-2-1 0 0,-1 2 0 0 0,2-1 1 0 0,-2 1-1 0 0,1-2 0 0 0,0 3-40 0 0,1-3 19 0 0,-1 1 0 0 0,0 0 0 0 0,1 0 0 0 0,-1-1 0 0 0,2-1 0 0 0,-2 1 0 0 0,0 1 0 0 0,0-1 0 0 0,1 0 0 0 0,0-1-1 0 0,0 2 1 0 0,-1-2 0 0 0,2 1 0 0 0,-2-1 0 0 0,0 1 0 0 0,2-1 0 0 0,-2 0 0 0 0,2 0-19 0 0,5 2 18 0 0,0-2 1 0 0,-2 0-1 0 0,2-2 0 0 0,0 2 1 0 0,-1-1-1 0 0,1 0 0 0 0,-2-1 1 0 0,2 0-1 0 0,-1-1 0 0 0,5-1-18 0 0,6-6-161 0 0,1-1 0 0 0,-1-1-1 0 0,-1 0 1 0 0,-1-1 0 0 0,1-1-1 0 0,11-13 162 0 0,14-11-466 0 0,-35 31 424 0 0,1-1 1 0 0,-2 2-1 0 0,1-2 1 0 0,0-1-1 0 0,-1 1 1 0 0,0-2-1 0 0,-1 1 1 0 0,1-3 41 0 0,-6 11 64 0 0,0 1 2 0 0,0 0 14 0 0,0 3-39 0 0,0-2 0 0 0,-1 2 0 0 0,1-2-1 0 0,0 2 1 0 0,-1-2 0 0 0,-1 0 0 0 0,2 2 0 0 0,-1-2-1 0 0,0 0 1 0 0,1 2 0 0 0,-2-2 0 0 0,0 1-41 0 0,-6 14 164 0 0,0 6 44 0 0,1 3 1 0 0,-2 12-209 0 0,7-26-6 0 0,0-1-1 0 0,1 1 1 0 0,1-1-1 0 0,-1 1 1 0 0,2 1-1 0 0,-1-2 1 0 0,1 2 6 0 0,-1-11-84 0 0,2 1 1 0 0,-2-1-1 0 0,0-1 1 0 0,1 1 0 0 0,-1 1-1 0 0,0-1 1 0 0,1-1-1 0 0,-1 1 1 0 0,1 1 0 0 0,-1-2-1 0 0,2 1 1 0 0,-2 0 0 0 0,1-1-1 0 0,0 2 1 0 0,-1-2-1 0 0,2 1 1 0 0,-1-1 0 0 0,-1 1-1 0 0,1-1 1 0 0,1 2 0 0 0,-1-2 83 0 0,23 6-8290 0 0,-12-4 1442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5:21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7368 0 0,'0'0'568'0'0,"0"0"-167"0"0,0 0 690 0 0,0 0 337 0 0,0 0 68 0 0,0 0-54 0 0,0 0-258 0 0,-8 21 2865 0 0,5-12-3577 0 0,2 1-1 0 0,-2-1 0 0 0,2 0 1 0 0,1 0-1 0 0,0 1 0 0 0,0-1 0 0 0,0 0 1 0 0,1 8-472 0 0,2 20 531 0 0,-3-20-1129 0 0,3 2 0 0 0,-1-2 1 0 0,1 0-1 0 0,3 12 598 0 0,-4-20-1607 0 0,-2-1-325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5:21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0 244 16847 0 0,'5'-5'385'0'0,"-1"-2"-1"0"0,0 1 1 0 0,0 0-1 0 0,-1 0 0 0 0,1-1 1 0 0,-2-1-1 0 0,1 2 0 0 0,-2-1 1 0 0,2 1-1 0 0,-2-2 0 0 0,1 1 1 0 0,-1-1-1 0 0,-1 1 0 0 0,0 0 1 0 0,0-1-385 0 0,1-2 181 0 0,1 0 1 0 0,-1-1 0 0 0,2 2-1 0 0,-2-2 1 0 0,3 2 0 0 0,-2 0-1 0 0,2-2 1 0 0,2 1-182 0 0,6-20-1857 0 0,-8 15 767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5:22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86 5528 0 0,'-1'38'52'0'0,"0"20"6709"0"0,-1-1 766 0 0,1-19-6086 0 0,6 56 1657 0 0,-3-85-2693 0 0,-1 0-1 0 0,2 1 0 0 0,-2-1 0 0 0,2 0 1 0 0,2 6-405 0 0,-4-14 128 0 0,0-1-123 0 0,1-1 1 0 0,0 1 0 0 0,0-2 0 0 0,-1 1 0 0 0,0 1 0 0 0,1-1 0 0 0,-1-1-1 0 0,0 1 1 0 0,1 1 0 0 0,-1-1 0 0 0,0-1 0 0 0,1 1 0 0 0,-1 0 0 0 0,2-2-6 0 0,12-21-18 0 0,-11 16-3 0 0,0 1 1 0 0,0-1 0 0 0,-1 0 0 0 0,0-2 0 0 0,-1 0 20 0 0,7-19-49 0 0,19-56-188 0 0,-16 54 231 0 0,1-1 0 0 0,15-22 6 0 0,-21 43 0 0 0,-1 1 0 0 0,1-1 1 0 0,1 2-1 0 0,0-2 0 0 0,1 2 0 0 0,0 1 0 0 0,0-1 0 0 0,1 1 0 0 0,3-1 0 0 0,-11 6 16 0 0,1 2-1 0 0,0 0 1 0 0,-1-2-1 0 0,1 2 1 0 0,1-1-1 0 0,-1 2 1 0 0,-1-1-1 0 0,1 0 1 0 0,1 1-1 0 0,-2-2 1 0 0,1 2 0 0 0,1 0-1 0 0,-1-1 1 0 0,-1 1-1 0 0,2 0 1 0 0,-1 1-1 0 0,1-1 1 0 0,-1 0-1 0 0,-1 2 1 0 0,2-2-1 0 0,-1 1 1 0 0,1 0-16 0 0,0 1 42 0 0,-2 0 0 0 0,1 0 1 0 0,1 0-1 0 0,-1 0 0 0 0,-1 0 0 0 0,1 1 1 0 0,-1-1-1 0 0,1 1 0 0 0,0 0 0 0 0,-2-1 1 0 0,2 1-1 0 0,-2 0 0 0 0,2-1 0 0 0,-2 2 1 0 0,0-1-1 0 0,1 1 0 0 0,-1-2 0 0 0,0 2 1 0 0,1-1-1 0 0,-2 1-42 0 0,5 15 126 0 0,-1-1-1 0 0,-2 0 1 0 0,1 1 0 0 0,-2-1-1 0 0,-1 1 1 0 0,0 1 0 0 0,-1-2 0 0 0,0 1-1 0 0,-2-1 1 0 0,-2 11-126 0 0,-25 86 292 0 0,6-28-2622 0 0,11-27-5137 0 0,9-31-791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8:31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501 4732 920 0 0,'0'0'235'0'0,"0"0"649"0"0,0 0 284 0 0,0 0 58 0 0,0 0-75 0 0,0 0-369 0 0,10 3 1978 0 0,-8-4-2611 0 0,-1 1-1 0 0,0-1 0 0 0,0 1 1 0 0,0-1-1 0 0,1 1 0 0 0,-1-1 1 0 0,0 1-1 0 0,0-1 0 0 0,0 0 1 0 0,0 0-1 0 0,0 0 0 0 0,0 1 1 0 0,0-1-1 0 0,-1 0 0 0 0,1 0 1 0 0,0 0-1 0 0,0 0 0 0 0,-1-1 1 0 0,1 1-1 0 0,0 0 0 0 0,-1 0 1 0 0,1 0-1 0 0,-1 0 0 0 0,0-1 1 0 0,1 1-1 0 0,-1 0 0 0 0,0 0 1 0 0,0-1-149 0 0,1-1 139 0 0,0 1 0 0 0,1-1 0 0 0,-1 1 1 0 0,1-1-1 0 0,-1 1 0 0 0,1 0 1 0 0,0 0-1 0 0,-1 0 0 0 0,1 0 0 0 0,1-1-139 0 0,9-11 648 0 0,9-19-648 0 0,-12 18 2 0 0,9-26 509 0 0,-11 21 16 0 0,-3 11-459 0 0,-1 0 1 0 0,0 0-1 0 0,-1-1 1 0 0,0 1-1 0 0,0-1 1 0 0,-1 0-1 0 0,0 0-68 0 0,-1 0 89 0 0,2 1 0 0 0,-1-1-1 0 0,1 1 1 0 0,1-4-89 0 0,5-25 168 0 0,-5 18-54 0 0,2-1 0 0 0,0 0 0 0 0,1 1 0 0 0,4-8-114 0 0,-5 15 146 0 0,-2 0 1 0 0,0 0-1 0 0,0-1 0 0 0,-1 1 0 0 0,-1-1 0 0 0,0-13-146 0 0,5-40 75 0 0,-5 44-9 0 0,-2-19 68 0 0,1-27 71 0 0,-6-22-141 0 0,0-31 64 0 0,4 81-63 0 0,-4-17-65 0 0,4 40-1 0 0,1 7 1 0 0,-1 1 0 0 0,0-1 0 0 0,-1 0 0 0 0,0 1 0 0 0,0 0 0 0 0,-2 0 0 0 0,-2-5 0 0 0,3 5 0 0 0,-1 0 0 0 0,1 0 0 0 0,-2-10 0 0 0,-1-5 0 0 0,-14-27 0 0 0,-4-4 0 0 0,21 48 0 0 0,-23-54 0 0 0,22 39-3 0 0,5 18 15 0 0,-1 0-1 0 0,0 0 0 0 0,-1 0 0 0 0,1 0 1 0 0,-1 0-12 0 0,-21-40 82 0 0,15 31-86 0 0,1 0 0 0 0,-6-15 4 0 0,12 25-7 0 0,-1-1 0 0 0,0 0-1 0 0,0 1 1 0 0,0-1 0 0 0,0 1-1 0 0,0-1 1 0 0,-1 1 0 0 0,0 0-1 0 0,0 0 1 0 0,0 0 0 0 0,-1 1-1 0 0,-1-3 8 0 0,1 2 9 0 0,-1-1 0 0 0,1 0-1 0 0,0-1 1 0 0,1 1 0 0 0,-1-1-1 0 0,1-1-8 0 0,-8-10 12 0 0,2-2-12 0 0,5 14-4 0 0,0 0-6 0 0,1 0 0 0 0,-1 0 1 0 0,1 0-1 0 0,0-1 0 0 0,0-1 10 0 0,-5-7 206 0 0,0-1-136 0 0,6 11-74 0 0,0 1 0 0 0,0-1 0 0 0,-1 1 0 0 0,1 0 0 0 0,-1 0 0 0 0,0 0 4 0 0,-1-1 161 0 0,-23-25-455 0 0,-3-3 216 0 0,27 29 50 0 0,-1 0 181 0 0,0-1-1 0 0,0 1 1 0 0,1-1-1 0 0,-1 0 1 0 0,1 0-1 0 0,0 0 1 0 0,0 0-1 0 0,-2-3-152 0 0,5 6 59 0 0,0 0-4 0 0,0-2-34 0 0,-1 1 22 0 0,1 2-42 0 0,-1 0 0 0 0,1 0 1 0 0,0 0-1 0 0,-1-1 0 0 0,1 1 0 0 0,0 0 1 0 0,0 0-1 0 0,-1 0 0 0 0,1-1 1 0 0,0 1-1 0 0,0 0 0 0 0,-1-1 0 0 0,1 1 1 0 0,0 0-1 0 0,0 0 0 0 0,-1-1 1 0 0,1 1-1 0 0,0 0 0 0 0,0-1 0 0 0,0 1 1 0 0,0 0-1 0 0,0-1 0 0 0,0 1 1 0 0,0-1-1 0 0,0 1-1 0 0,-1-1 42 0 0,1 0 0 0 0,0 0 0 0 0,0 1-1 0 0,0-1 1 0 0,-1 0 0 0 0,1 0 0 0 0,-1 1 0 0 0,1-1 0 0 0,0 0 0 0 0,-1 0-1 0 0,1 1 1 0 0,-1-1 0 0 0,1 0 0 0 0,-1 1 0 0 0,0-1 0 0 0,1 1 0 0 0,-1-1-42 0 0,0 0 66 0 0,1 1-2 0 0,0 0 0 0 0,0-4-33 0 0,0 3-131 0 0,0 1-21 0 0,6-20 42 0 0,-7 19 62 0 0,0-1 9 0 0,3-7 6 0 0,1 4 2 0 0,6-17 624 0 0,3-7-624 0 0,3-15 64 0 0,3-1-393 0 0,-11 30 425 0 0,0 0 1 0 0,-1 0-1 0 0,-1-1 0 0 0,0 0 0 0 0,2-14-96 0 0,7-8 0 0 0,-7 24 0 0 0,1-2 0 0 0,-5 3-50 0 0,1 0 1 0 0,4-11 49 0 0,-3 11-198 0 0,-1 0 0 0 0,-1 0 0 0 0,1-4 198 0 0,14-74 565 0 0,3-41-695 0 0,-8 52-115 0 0,-5 34 620 0 0,0-23-375 0 0,4-25 124 0 0,-2 16 935 0 0,-2 22-1016 0 0,-4 29-1008 0 0,-1 0 0 0 0,0-13 965 0 0,7-92 130 0 0,-9 87 348 0 0,-1 6-544 0 0,-1-8 66 0 0,1-33-542 0 0,0 36 542 0 0,1 34 0 0 0,-1 0 0 0 0,-1-1 0 0 0,1 1 0 0 0,-2 0 0 0 0,0-2 0 0 0,-7-48 0 0 0,3 12 0 0 0,-12-29 408 0 0,8 37-168 0 0,-1-9-240 0 0,9 36-158 0 0,-2 1-1 0 0,0 1 0 0 0,0-1 1 0 0,-4-7 158 0 0,-9-23-14 0 0,-17-51 14 0 0,22 61 0 0 0,-3-7 0 0 0,-2-18 0 0 0,8 28 224 0 0,-1 0-1 0 0,-1 1 0 0 0,-11-18-223 0 0,-47-78-54 0 0,61 110-95 0 0,0 2-1 0 0,0-1 0 0 0,-7-5 150 0 0,-4-11-149 0 0,14 22 147 0 0,0 0 1 0 0,-1 1-1 0 0,0 0 0 0 0,0 0 1 0 0,0 0-1 0 0,-1 1 1 0 0,0 0-1 0 0,0 1 0 0 0,0-1 1 0 0,0 1-1 0 0,-8-3 2 0 0,-9-1 0 0 0,1-5 63 0 0,22 12 268 0 0,1 1 137 0 0,0 0 38 0 0,0 0-63 0 0,-9 13-278 0 0,7-9-165 0 0,0 0 0 0 0,1 1 0 0 0,-1-1 0 0 0,1 0 0 0 0,-1 1 0 0 0,1-1 0 0 0,1 1 0 0 0,-1 0 0 0 0,1-1 0 0 0,0 1 0 0 0,0 1 0 0 0,-3 23 0 0 0,-3 24 0 0 0,3-33 0 0 0,2-14 0 0 0,1 1 0 0 0,1-15 0 0 0,-1 1 0 0 0,1 0 0 0 0,1-1 0 0 0,-1 1 0 0 0,1 0 0 0 0,0 0 0 0 0,3-3 0 0 0,7-20 0 0 0,0-1 0 0 0,-2-3 0 0 0,1 8 0 0 0,-9 21 0 0 0,0 0 0 0 0,0 1 0 0 0,-1-1 0 0 0,1 0 0 0 0,0-5 0 0 0,3-8 0 0 0,-4 13 0 0 0,1-1 0 0 0,-1 1 0 0 0,0-1 0 0 0,0 1 0 0 0,-1-1 0 0 0,1 0 0 0 0,-1 0 0 0 0,3 1 0 0 0,2 0 15 0 0,-4 4 54 0 0,11 2 275 0 0,1 1-1 0 0,0 0 1 0 0,-1 0 0 0 0,1 1-1 0 0,11 5-343 0 0,-8-3 69 0 0,0-1 0 0 0,1 0-1 0 0,0-1-68 0 0,-2 0 6 0 0,-4 1-70 0 0,-3-1-279 0 0,3 0-433 0 0,-3-2-6111 0 0,0-1-632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08:17:32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1009 165 1840 0 0,'17'8'126'0'0,"-11"-3"4538"0"0,-6-4-2093 0 0,4 2 1326 0 0,-4-2-4 0 0,-1-1-3749 0 0,-1 1 0 0 0,1 0-1 0 0,0 0 1 0 0,-1-1 0 0 0,1 1-1 0 0,-1-1 1 0 0,1 1 0 0 0,-1-1-1 0 0,1 0 1 0 0,-1 1 0 0 0,1-1-1 0 0,-1 0 1 0 0,1 0-1 0 0,-1 0 1 0 0,-1-1-144 0 0,-27-3 967 0 0,11 0-255 0 0,-159-8 1382 0 0,-5-2-1499 0 0,114 7-342 0 0,-57-11-209 0 0,0-5 0 0 0,-15-10-44 0 0,123 29 2 0 0,1-1 0 0 0,-1-1 0 0 0,1-1-2 0 0,10 4-436 0 0,0 0 0 0 0,1-1 0 0 0,-1 0 0 0 0,1 0 0 0 0,0 0 0 0 0,0-1 0 0 0,0 0 0 0 0,-3-4 436 0 0,1 0-1782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9:25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0 456 0 0,'0'0'0'0'0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9:49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704 6 7224 0 0,'-35'5'5751'0'0,"7"0"-3802"0"0,-116-1 2206 0 0,108-2-3624 0 0,14-1-224 0 0,0-1-1 0 0,-3-1-306 0 0,-150-9-504 0 0,3 4 1911 0 0,166 6-1354 0 0,-1 0 0 0 0,0 0 0 0 0,1-2 0 0 0,0 1 0 0 0,-6-1-53 0 0,11 2-105 0 0,1 0-14 0 0,0 0 31 0 0,0 0 144 0 0,0 0 95 0 0,0 0 9 0 0,0 0-7 0 0,0 0-41 0 0,0 0-157 0 0,0 0-30 0 0,0 0 43 0 0,0 0 170 0 0,0 0 76 0 0,0 0 12 0 0,0 0-24 0 0,1 0-120 0 0,1 5-72 0 0,2-2 69 0 0,-2 2 0 0 0,0-2 0 0 0,1 2 0 0 0,-1-1 0 0 0,0 1 0 0 0,-1-2 0 0 0,2 2 0 0 0,-2-1-1 0 0,0 2 1 0 0,0-1 0 0 0,-1-1-79 0 0,2 9-460 0 0,4 14 449 0 0,-2 2-1 0 0,-1-1 1 0 0,-2 28 11 0 0,3 18 186 0 0,2-1 0 0 0,15 55-186 0 0,0 7 174 0 0,-19-110-1094 0 0,0 0-1 0 0,-2 0 921 0 0,-14-35-5372 0 0,10 4-718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9:49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0 6912 0 0,'-1'2'182'0'0,"-5"5"548"0"0,5-7 312 0 0,-33 10 4262 0 0,-47 9-667 0 0,-4-9-2109 0 0,44-5-1758 0 0,-2 1 0 0 0,-11 6-770 0 0,4-3 694 0 0,23-8-1870 0 0,24-1 456 0 0,1-1 0 0 0,0 1-1 0 0,0-1 1 0 0,-1 1 0 0 0,1-1-1 0 0,0 0 1 0 0,1 1 0 0 0,-2-2-1 0 0,1 0 721 0 0,-6-4-6846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9:50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59 141 7856 0 0,'0'0'362'0'0,"0"0"-11"0"0,0 1-207 0 0,0 0-1 0 0,-1 0 1 0 0,1 0 0 0 0,0 0 0 0 0,0-1-1 0 0,0 2 1 0 0,0-1 0 0 0,0 0-1 0 0,1 0 1 0 0,-1 0 0 0 0,0 0 0 0 0,0 0-1 0 0,0-1 1 0 0,1 2-144 0 0,9 17 1921 0 0,-9-14-1431 0 0,1-1-1 0 0,0 1 1 0 0,1-1-1 0 0,-1 0 1 0 0,0 0-1 0 0,2 0 0 0 0,-1 0 1 0 0,0 0-1 0 0,0-1 1 0 0,4 4-490 0 0,2 0 656 0 0,1 0 1 0 0,-1-2-1 0 0,2 1 1 0 0,0 0-657 0 0,-9-4 165 0 0,2-1 0 0 0,-1 0 0 0 0,1 1 1 0 0,-1-1-1 0 0,0 0 0 0 0,1 0 0 0 0,-2-1 0 0 0,2 1 1 0 0,-1-1-1 0 0,0 0 0 0 0,1 0 0 0 0,-1 0 0 0 0,1 0 0 0 0,-1 0 1 0 0,3-1-166 0 0,-3-1 23 0 0,0 1-1 0 0,-1-2 1 0 0,0 1 0 0 0,0 1 0 0 0,1-1 0 0 0,-2-1 0 0 0,1 1 0 0 0,0 0 0 0 0,0-2 0 0 0,-1 2-1 0 0,1 0 1 0 0,-1-1 0 0 0,1-1-23 0 0,2-3-7 0 0,-3 4-3 0 0,0-1-1 0 0,1 1 0 0 0,0-1 0 0 0,-2 0 0 0 0,1 0 1 0 0,0 1-1 0 0,-1-2 0 0 0,1 2 0 0 0,-1-1 0 0 0,0 0 1 0 0,0 0-1 0 0,-1 1 0 0 0,1-2 0 0 0,-1 2 0 0 0,0 0 1 0 0,-1-5 10 0 0,-1 0-60 0 0,1-2-1 0 0,-2 1 1 0 0,0 1 0 0 0,0 0 0 0 0,0-1 0 0 0,-3-1 60 0 0,-3-6-240 0 0,7 11 231 0 0,1 1-1 0 0,0 0 0 0 0,-2 1 0 0 0,2-2 0 0 0,-1 2 0 0 0,-1-1 0 0 0,1 1 0 0 0,-2-2 10 0 0,-7-5 526 0 0,8 8-456 0 0,2-2 0 0 0,-3 2-1 0 0,2-1 1 0 0,-1 0-1 0 0,1 1 1 0 0,-2 0 0 0 0,2-1-1 0 0,-2 2 1 0 0,2 0 0 0 0,-2-1-1 0 0,0 1-69 0 0,-1 0-6 0 0,0-1 0 0 0,0 1-1 0 0,0 0 1 0 0,0 1-1 0 0,0-1 1 0 0,-1 2 0 0 0,2-1-1 0 0,-3 1 7 0 0,4-1 15 0 0,2 1 1 0 0,-2 1-1 0 0,1-1 0 0 0,1 0 0 0 0,-2 0 0 0 0,2 0 0 0 0,-1 1 0 0 0,0 0 0 0 0,1 0 0 0 0,0-1 0 0 0,-2 1 0 0 0,2 1 0 0 0,0-1 0 0 0,-1 0 0 0 0,2 0 1 0 0,-1 1-1 0 0,0 0-15 0 0,-1 1 7 0 0,2-1 1 0 0,-1 0-1 0 0,1 1 1 0 0,0-1-1 0 0,-2 1 1 0 0,2-1-1 0 0,1 2 1 0 0,-1-2-1 0 0,0 2 0 0 0,1-2 1 0 0,0 1-1 0 0,0 0 1 0 0,0 0-1 0 0,0 0 1 0 0,0 0-1 0 0,1-1 1 0 0,-1 2-1 0 0,1-2 1 0 0,0 0-1 0 0,1 2 1 0 0,0-2-1 0 0,-1 1 1 0 0,0-1-1 0 0,1 1 1 0 0,1-1-1 0 0,0 2-7 0 0,5 7-50 0 0,-4-5 47 0 0,0-1 0 0 0,1 0 1 0 0,-1-1-1 0 0,1 0 0 0 0,3 4 3 0 0,-4-5-334 0 0,1-1 0 0 0,0 0-1 0 0,-1 1 1 0 0,1-2 0 0 0,0 2-1 0 0,0-2 1 0 0,2 1 334 0 0,25 5-6834 0 0,-18-8 609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49:59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49 4144 0 0,'0'0'319'0'0,"-3"1"1426"0"0,-1-1 1 0 0,1 1-1 0 0,-1 1 1 0 0,1-1-1 0 0,1 0 1 0 0,-3 0-1746 0 0,5 0 125 0 0,0 0 0 0 0,0 0 0 0 0,0 1 0 0 0,0 0 0 0 0,0-1 0 0 0,1 0 0 0 0,-1 0 0 0 0,0 0 0 0 0,1 1 0 0 0,-1-1 0 0 0,1 0 0 0 0,-1 0 0 0 0,2-1 0 0 0,-2 1 0 0 0,1 0 1 0 0,-1 0-1 0 0,1 1 0 0 0,0-1 0 0 0,0 0-125 0 0,9 16 982 0 0,-8-14-775 0 0,-1 1 0 0 0,0-1 0 0 0,0 1 0 0 0,0-1 0 0 0,1 1 0 0 0,0-1 0 0 0,2 3-207 0 0,-2-3 200 0 0,1 1 0 0 0,-1 0 0 0 0,-1 0 0 0 0,1 0 0 0 0,0 0 0 0 0,0 0 0 0 0,-1 0-200 0 0,9 21 834 0 0,-9-23-767 0 0,1 2-1 0 0,0-1 1 0 0,-1-1-1 0 0,0 2 1 0 0,0-1 0 0 0,0 1-1 0 0,-1-1 1 0 0,2 2-67 0 0,4 19 333 0 0,-4-22-307 0 0,-1-1 0 0 0,-1 1 0 0 0,1 1 0 0 0,-1-1 1 0 0,1 0-1 0 0,-1-1 0 0 0,1 2 0 0 0,-1-1 0 0 0,0 0 1 0 0,0 0-1 0 0,0 1 0 0 0,0-1 0 0 0,0 0 1 0 0,-1-1-1 0 0,1 2 0 0 0,-1 1-26 0 0,-1 3 251 0 0,2-7-251 0 0,0 0 0 0 0,0 1 1 0 0,0-1-1 0 0,-2 0 1 0 0,2 0-1 0 0,0 0 1 0 0,0 1-1 0 0,-1-1 0 0 0,1 0 1 0 0,0 0-1 0 0,-1 0 1 0 0,1 0-1 0 0,0 0 1 0 0,0 0-1 0 0,-1 0 0 0 0,1 2 1 0 0,0-2-1 0 0,-1 0 1 0 0,1 0-1 0 0,0 0 1 0 0,-1 0-1 0 0,1 0 0 0 0,0-2 1 0 0,-1 2-1 0 0,1 0 1 0 0,0 0-1 0 0,-2 0 0 0 0,2 0 1 0 0,0 0-1 0 0,0 0 1 0 0,-1 0-1 0 0,1-1 1 0 0,0 1-1 0 0,0 0 0 0 0,-1 0 1 0 0,1 0-1 0 0,0-1 1 0 0,0 1-1 0 0,-1 0 1 0 0,1 0-1 0 0,0-1 0 0 0,-6-10-14 0 0,6 9 8 0 0,-9-15-172 0 0,8 15 153 0 0,0 0-1 0 0,0-1 1 0 0,0 1-1 0 0,-1 0 1 0 0,1 0-1 0 0,1-1 1 0 0,-1 1-1 0 0,1-1 1 0 0,-1 0-1 0 0,1 1 1 0 0,0 0-1 0 0,-1-2 1 0 0,1 2-1 0 0,1-1 26 0 0,-2-20 0 0 0,1 19 0 0 0,0 1 0 0 0,0-1 0 0 0,0 1 0 0 0,0 0 0 0 0,0-1 0 0 0,0 1 0 0 0,1-2 0 0 0,1-17-1 0 0,-2 20 18 0 0,0 0-1 0 0,1 0 1 0 0,-1-2 0 0 0,0 2-1 0 0,0-1 1 0 0,2 1-1 0 0,-1 0 1 0 0,-1 0-1 0 0,1-1-16 0 0,1-2 39 0 0,0 0 0 0 0,2 0 0 0 0,-2 1 0 0 0,2-1-1 0 0,-1 1 1 0 0,0-1 0 0 0,1 1 0 0 0,0 0-1 0 0,0 1 1 0 0,2-2-39 0 0,3-3 0 0 0,2 0 0 0 0,19 5 0 0 0,-17 3 0 0 0,-1 0 0 0 0,1-3 0 0 0,-1 2 0 0 0,12-3 0 0 0,-19 1-196 0 0,-1 2 0 0 0,1 0 0 0 0,0-1 0 0 0,-1 0 0 0 0,0-1 0 0 0,1 0 196 0 0,-4 2-302 0 0,1 0 0 0 0,-1-1 1 0 0,1 1-1 0 0,-1 0 0 0 0,0 0 0 0 0,0-1 0 0 0,1 1 0 0 0,-2-1 1 0 0,1 0-1 0 0,0 0 302 0 0,3-5-1534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0:00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8 9560 0 0,'0'0'216'0'0,"0"0"32"0"0,0 0 10 0 0,0 0 65 0 0,8-3 882 0 0,-7 1 6226 0 0,-9 1-7241 0 0,-1 0 1 0 0,1 1-1 0 0,0-1 0 0 0,0 1 1 0 0,0 1-1 0 0,0-1 1 0 0,0 1-1 0 0,0 0 0 0 0,0 2 1 0 0,0-1-1 0 0,0 0 1 0 0,1 1-1 0 0,-1 0 0 0 0,1 0 1 0 0,-1 1-1 0 0,1 0 1 0 0,0 1-1 0 0,1 0 0 0 0,0-1 1 0 0,-1 2-1 0 0,-3 3-190 0 0,7-7 39 0 0,2 1 0 0 0,-1 0-1 0 0,1-1 1 0 0,-1 1 0 0 0,0-1-1 0 0,1 1 1 0 0,0 0 0 0 0,0 0-1 0 0,0-1 1 0 0,0 2 0 0 0,1-2-1 0 0,-1 1 1 0 0,1 0 0 0 0,0 0-1 0 0,-2 1 1 0 0,2-2 0 0 0,2 1-39 0 0,-4 12 37 0 0,-4 2-230 0 0,6-15 200 0 0,-2-2 0 0 0,2 1 0 0 0,-1 0 0 0 0,1-1 0 0 0,0 1 0 0 0,-1 0 0 0 0,1 0 0 0 0,0-1 0 0 0,0 1 0 0 0,0 1 0 0 0,-1-1 0 0 0,1-1 0 0 0,0 1 0 0 0,0 0 0 0 0,0 0 0 0 0,0 0 0 0 0,0-1 0 0 0,1 1 0 0 0,-1 1 0 0 0,0-1 0 0 0,0-1 0 0 0,0 1 0 0 0,1 0-1 0 0,-1 0 1 0 0,0-1 0 0 0,1 1 0 0 0,-1 0 0 0 0,0-1 0 0 0,2 3-7 0 0,3 14 637 0 0,-4-16-581 0 0,-1 1 1 0 0,0 1-1 0 0,2-2 0 0 0,-2 1 1 0 0,1-1-1 0 0,-1 0 1 0 0,1 2-1 0 0,-1-2 0 0 0,1 1 1 0 0,0-1-1 0 0,0 0 1 0 0,0 0-1 0 0,1 2 0 0 0,-1-2 1 0 0,0 0-57 0 0,21 20 128 0 0,-17-16 30 0 0,1 1 1 0 0,0-1 0 0 0,-1 0 0 0 0,2 0 0 0 0,-1-1 0 0 0,1 0 0 0 0,4 2-159 0 0,-4-3 2 0 0,1 0 1 0 0,-1 0 0 0 0,1-1-1 0 0,0 0 1 0 0,0-1-1 0 0,0 1 1 0 0,0-1-1 0 0,0 0 1 0 0,0-1 0 0 0,0 0-1 0 0,0-1 1 0 0,0 1-1 0 0,0-1 1 0 0,2-2-3 0 0,-3 1-325 0 0,0 0 0 0 0,0-1 0 0 0,0 1 0 0 0,0-1 0 0 0,-2-1-1 0 0,2 1 1 0 0,-1-2 0 0 0,0 2 0 0 0,-1-2 0 0 0,5-3 325 0 0,0-2-2506 0 0,0 1-5215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0:00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34 114 8928 0 0,'0'0'406'0'0,"0"0"-4"0"0,0 0-86 0 0,0 0 592 0 0,0 0 290 0 0,6 18 2472 0 0,-4-15-3150 0 0,-1 0 0 0 0,2 0 0 0 0,-1 0 0 0 0,0-1 0 0 0,1 1 0 0 0,-1-1 0 0 0,0 1 0 0 0,0 0 0 0 0,1-1 0 0 0,0-1 0 0 0,-1 1 0 0 0,2 1 1 0 0,-1-1-521 0 0,2-1 318 0 0,-1 1 0 0 0,1 1 0 0 0,0-2 1 0 0,-1 0-1 0 0,1 0 0 0 0,0 0 0 0 0,0 0 1 0 0,0-1-1 0 0,0 2-318 0 0,1-2 73 0 0,1 0-1 0 0,-1-2 1 0 0,-1 2 0 0 0,1-1-1 0 0,1 0 1 0 0,-1 0 0 0 0,-1 0-1 0 0,1-1 1 0 0,0-1 0 0 0,0 1-1 0 0,-2 0 1 0 0,2-2 0 0 0,0 2 0 0 0,-2-1-1 0 0,4-3-72 0 0,-3 2 1 0 0,-2 0 1 0 0,2-1-1 0 0,-2 1 0 0 0,1-1 0 0 0,-1 0 1 0 0,0 1-1 0 0,1-1 0 0 0,-2 0 0 0 0,2 0 1 0 0,-2-1-1 0 0,1-4-1 0 0,-2 8-7 0 0,-1-1 1 0 0,2 0-1 0 0,-2 1 0 0 0,0-1 0 0 0,0 1 1 0 0,0 0-1 0 0,0 0 0 0 0,0-2 0 0 0,0 2 1 0 0,0 0-1 0 0,0-1 0 0 0,-2 1 1 0 0,1 0-1 0 0,1-1 0 0 0,-1 1 0 0 0,0 0 1 0 0,0 0-1 0 0,0-1 0 0 0,0 1 0 0 0,-1 0 1 0 0,1-1-1 0 0,-1 2 0 0 0,1-1 1 0 0,0 0-1 0 0,-2 1 0 0 0,1-2 0 0 0,1 2 1 0 0,-1 0-1 0 0,-2-1 7 0 0,0-2-21 0 0,-2 2 1 0 0,0-1-1 0 0,1 0 0 0 0,-1 1 1 0 0,0 1-1 0 0,0-1 0 0 0,1 0 1 0 0,-1 1-1 0 0,-1 0 0 0 0,1 1 1 0 0,1 0-1 0 0,-1-1 0 0 0,-1 2 1 0 0,1-1-1 0 0,1 1 1 0 0,-2 0-1 0 0,1 1 0 0 0,0-1 1 0 0,1 1-1 0 0,-1-1 0 0 0,0 1 1 0 0,0 1-1 0 0,1 0 0 0 0,0-1 1 0 0,-1 2-1 0 0,2-1 0 0 0,-1 2 1 0 0,0-2-1 0 0,0 1 0 0 0,2 0 1 0 0,-2 1-1 0 0,2-1 0 0 0,-2 1 1 0 0,2 1-1 0 0,-2-1 21 0 0,-1 6-1 0 0,2-2 1 0 0,-2 1-1 0 0,1 0 0 0 0,2 1 0 0 0,0-1 0 0 0,-1 0 0 0 0,2 1 0 0 0,0 0 1 0 0,-1-1-1 0 0,2 2 0 0 0,0-1 0 0 0,1 0 0 0 0,0 0 0 0 0,1 0 1 0 0,0 0-1 0 0,0 0 0 0 0,2-1 0 0 0,-1 2 0 0 0,3 3 1 0 0,-3-10 30 0 0,0 1 0 0 0,-1 0-1 0 0,3 0 1 0 0,-2-1 0 0 0,1 0-1 0 0,0 1 1 0 0,0-2 0 0 0,2 2-1 0 0,-2-2 1 0 0,1 1 0 0 0,0 0-1 0 0,1-1-29 0 0,-2-2 24 0 0,2 2 0 0 0,-2-2-1 0 0,2 0 1 0 0,-1 1 0 0 0,0-1 0 0 0,0 0-1 0 0,1-1 1 0 0,-1 1 0 0 0,1 0 0 0 0,0-2-1 0 0,-1 1 1 0 0,1 0 0 0 0,0-1-1 0 0,0 1 1 0 0,2-1-24 0 0,-1 0-232 0 0,1 0 1 0 0,-2-1-1 0 0,1 1 0 0 0,0-1 1 0 0,1 0-1 0 0,-2 0 0 0 0,1-2 0 0 0,0 2 1 0 0,-1-1-1 0 0,6-4 232 0 0,16-6-3981 0 0,-14 0-3456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0:01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116 521 8752 0 0,'0'0'398'0'0,"0"0"-3"0"0,0 0 6 0 0,0 0 958 0 0,0 0 449 0 0,0 0 89 0 0,-21 7 4264 0 0,16-6-5870 0 0,1 2 1 0 0,0-2-1 0 0,1 1 0 0 0,-2-1 0 0 0,2 1 0 0 0,-1 1 0 0 0,1-1 0 0 0,-1 0 0 0 0,1 2 1 0 0,0-2-1 0 0,-1 1 0 0 0,2 0 0 0 0,-3 2-291 0 0,1 1 246 0 0,-1 1 0 0 0,1-1-1 0 0,0 1 1 0 0,1-1 0 0 0,-1 1 0 0 0,1 1 0 0 0,-2 5-246 0 0,3-4 69 0 0,0 0 0 0 0,-1-1 0 0 0,2 1 0 0 0,0 1 0 0 0,0-1 0 0 0,1 0 0 0 0,0 0 1 0 0,0 0-1 0 0,1 0 0 0 0,0 0 0 0 0,0 1 0 0 0,2-2 0 0 0,1 8-69 0 0,-3-12 2 0 0,2 0-1 0 0,-2-1 0 0 0,1 0 1 0 0,0 1-1 0 0,1-1 1 0 0,-1 1-1 0 0,0-1 0 0 0,2-1 1 0 0,-2 2-1 0 0,3-1-1 0 0,-4-2 4 0 0,0 1 0 0 0,0-1 0 0 0,0-1-1 0 0,0 1 1 0 0,0 0 0 0 0,1-1 0 0 0,-1 1 0 0 0,1-1-1 0 0,-1 1 1 0 0,0-1 0 0 0,0 0 0 0 0,1 0 0 0 0,-1 1-1 0 0,1-1 1 0 0,-1 0 0 0 0,0 0 0 0 0,0 0 0 0 0,1 0-1 0 0,0 0 1 0 0,-1-1 0 0 0,0 1 0 0 0,0 0 0 0 0,0 0 0 0 0,1-1-1 0 0,0 1 1 0 0,-1-1 0 0 0,0 1 0 0 0,0-1 0 0 0,0 0-1 0 0,1 1 1 0 0,0-1-4 0 0,5-6-6 0 0,0 1 0 0 0,-2-1 0 0 0,2 0 0 0 0,-1-1-1 0 0,0 1 1 0 0,-1-1 0 0 0,0 0 0 0 0,3-5 6 0 0,3-12-13 0 0,1 1-1 0 0,0-12 14 0 0,27-99-625 0 0,-8 37-486 0 0,14-90 1111 0 0,-43 169 30 0 0,0-1 0 0 0,-1 0 0 0 0,-2-12-30 0 0,1 7 465 0 0,3-22-465 0 0,1 32 21 0 0,-4 14-19 0 0,1 0-1 0 0,-1-1 1 0 0,1 0-1 0 0,-1 1 0 0 0,0 0 1 0 0,2 0-1 0 0,-2-2 0 0 0,0 2 1 0 0,0 0-1 0 0,0-1 1 0 0,0 1-1 0 0,0 0 0 0 0,0-2 1 0 0,0 2-1 0 0,0 0 1 0 0,-2 0-1 0 0,2-1 0 0 0,-1 0 1 0 0,1 1-1 0 0,-1 0 0 0 0,1-1 1 0 0,-1 1-1 0 0,0-2-1 0 0,-4 0 11 0 0,3 3 42 0 0,0 0-41 0 0,-1 0 0 0 0,1 0 1 0 0,0 0-1 0 0,0 0 0 0 0,-1 1 0 0 0,1-1 0 0 0,0 1 0 0 0,-1-1 1 0 0,2 1-1 0 0,-1 1 0 0 0,0-1 0 0 0,-1 0 0 0 0,2 0 0 0 0,-1 0 0 0 0,0 0 1 0 0,1 0-1 0 0,-2 2 0 0 0,2-2-12 0 0,0 0 8 0 0,-1 2 11 0 0,-2 0 1 0 0,2 0 0 0 0,0 2-1 0 0,-2-2 1 0 0,2 1-1 0 0,1-1 1 0 0,-1 2-1 0 0,0-2 1 0 0,0 2-1 0 0,1-1 1 0 0,0 0 0 0 0,0 0-1 0 0,0 1 1 0 0,1-1-1 0 0,-2 0 1 0 0,2 1-20 0 0,0 15 137 0 0,0-2 0 0 0,2 1 0 0 0,0 6-137 0 0,1 10 73 0 0,-3-30-73 0 0,16 185 149 0 0,-11-158-109 0 0,1 0 0 0 0,2 0 0 0 0,1-2 0 0 0,10 29-40 0 0,-1-10 41 0 0,-11-30-3 0 0,1 1 1 0 0,0-1-1 0 0,11 17-38 0 0,-11-24 75 0 0,0 0-1 0 0,1 0 1 0 0,1-1-1 0 0,10 10-74 0 0,-16-16-25 0 0,1-2-1 0 0,-2 1 0 0 0,2-1 0 0 0,-1 1 1 0 0,2-1-1 0 0,-1-1 0 0 0,-1 2 0 0 0,2-2 1 0 0,-2-1-1 0 0,2 1 0 0 0,0 1 0 0 0,0-2 1 0 0,-1 0-1 0 0,1 0 26 0 0,-3-1-429 0 0,1 0 0 0 0,-1 0 1 0 0,1-1-1 0 0,-1 1 0 0 0,1-1 0 0 0,-1 1 0 0 0,0-1 1 0 0,1 0-1 0 0,-2-1 0 0 0,2 1 0 0 0,-1-1 1 0 0,3-1 428 0 0,10-7-8441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0:02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38 4144 0 0,'0'0'191'0'0,"2"-7"26"0"0,-1 6 480 0 0,-1-2 0 0 0,1 1 0 0 0,-1 1 0 0 0,0-1 1 0 0,0 0-1 0 0,1 0 0 0 0,-1 0 0 0 0,-1 1 0 0 0,1-2 0 0 0,0 1 1 0 0,0 0-698 0 0,-1-5 2219 0 0,1 7-1445 0 0,0 0 165 0 0,0 0 75 0 0,0 0 12 0 0,0 0-30 0 0,0 0-146 0 0,-3 22 1430 0 0,-1 28-1278 0 0,2 0-1 0 0,3 2 0 0 0,4 20-1001 0 0,-3-22 260 0 0,4 22 444 0 0,11 49-704 0 0,-14-99 43 0 0,2-1 0 0 0,2-1 0 0 0,6 19-43 0 0,-9-29-44 0 0,0 1-1 0 0,2-1 1 0 0,-1-1-1 0 0,0 0 1 0 0,2 1-1 0 0,0-1 1 0 0,0-1 0 0 0,6 5 44 0 0,-11-11-92 0 0,0 0 0 0 0,0 0 0 0 0,1 0 1 0 0,0 0-1 0 0,0 0 0 0 0,-1-1 1 0 0,1 0-1 0 0,1 0 0 0 0,-2 0 0 0 0,1 1 1 0 0,0-1-1 0 0,0-1 0 0 0,1 1 1 0 0,-1-1-1 0 0,-1 1 0 0 0,2-1 0 0 0,-1 0 1 0 0,1 0-1 0 0,-1 0 0 0 0,-1-1 1 0 0,2 1-1 0 0,-1-1 0 0 0,1 0 0 0 0,-2 1 1 0 0,1-2-1 0 0,0 1 0 0 0,0 0 1 0 0,-1-1-1 0 0,2 1 0 0 0,-2-2 0 0 0,1 2 1 0 0,0-1-1 0 0,0-1 92 0 0,21-21-4486 0 0,0-1 0 0 0,13-19 4486 0 0,-18 18-2270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0:02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13 10136 0 0,'0'0'464'0'0,"0"0"-10"0"0,0 0-86 0 0,0 0 728 0 0,0 0 354 0 0,0 0 71 0 0,-10-3 3205 0 0,-3 0-4090 0 0,2 1 0 0 0,-2-1 0 0 0,1 2-1 0 0,0 0 1 0 0,0 1 0 0 0,-1 1 0 0 0,0-1 0 0 0,1 2-636 0 0,-9 1 66 0 0,1 0 0 0 0,-1 2 1 0 0,2 0-1 0 0,-9 5-66 0 0,22-8-3 0 0,1 1 0 0 0,-1 0 0 0 0,0 0 0 0 0,1 0 0 0 0,0 1 3 0 0,-8 6-7199 0 0,10-4-690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08:17:33.0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10448 0 0,'8'19'1326'0'0,"-5"-14"-863"0"0,-1-1 1 0 0,-1 1-1 0 0,1-1 1 0 0,0 1-1 0 0,-1 0 0 0 0,0 0 1 0 0,0 0-1 0 0,-1 1-463 0 0,8 64 3110 0 0,-5-48-2414 0 0,0 0 0 0 0,1 0-696 0 0,5 36 550 0 0,-6 3 17 0 0,-5 55-567 0 0,-1-19-206 0 0,0-39-131 0 0,0 0-3637 0 0,3-44-2153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0:03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81 255 13016 0 0,'0'0'297'0'0,"0"0"39"0"0,0 9 333 0 0,0-7-444 0 0,-1 2 0 0 0,1-2 0 0 0,0 2 0 0 0,0-1 0 0 0,0-1 0 0 0,0 2 0 0 0,1-2 0 0 0,-1 1 0 0 0,1 0-1 0 0,-1 0 1 0 0,1-1 0 0 0,1 1 0 0 0,-1 0 0 0 0,0-1 0 0 0,0 1 0 0 0,0 0 0 0 0,1-1 0 0 0,0 1 0 0 0,0-1 0 0 0,-1 0 0 0 0,1 1 0 0 0,1-2 0 0 0,-1 1-1 0 0,0 0 1 0 0,0-1 0 0 0,1 2 0 0 0,-1-2 0 0 0,0 1-225 0 0,2-1 266 0 0,0 2-1 0 0,0-2 1 0 0,-1 0-1 0 0,2 0 1 0 0,-2 0-1 0 0,2 0 1 0 0,-1-1-1 0 0,0 0 1 0 0,0 1-1 0 0,0-1 1 0 0,0 0-1 0 0,0-1 1 0 0,0 1-1 0 0,1 0 1 0 0,-2-1-1 0 0,2 0 1 0 0,-2 0-1 0 0,4-1-265 0 0,1-3 19 0 0,1 0 0 0 0,-1 1 0 0 0,0-1-1 0 0,0 0 1 0 0,-1-1 0 0 0,0-1 0 0 0,0 0 0 0 0,0 1-1 0 0,1-3-18 0 0,6-7 69 0 0,-1-2 0 0 0,0 1 0 0 0,4-11-69 0 0,-14 22 1 0 0,0 0 0 0 0,-1 0 0 0 0,0-1-1 0 0,1 0 1 0 0,-1 1 0 0 0,-1 0 0 0 0,0-1 0 0 0,0 0-1 0 0,-1 0 1 0 0,0 0 0 0 0,0 0 0 0 0,0 1 0 0 0,-1-1-1 0 0,0 0 1 0 0,0 0 0 0 0,0 0 0 0 0,-2 0 0 0 0,1 2-1 0 0,0-2 1 0 0,-3-5-1 0 0,3 9 33 0 0,0-1-1 0 0,-1 1 1 0 0,1 1-1 0 0,0-2 1 0 0,-2 1-1 0 0,2 1 1 0 0,-1-2-1 0 0,-1 2 1 0 0,2 0-1 0 0,-1-1 1 0 0,-1 1-1 0 0,1 0 1 0 0,-1 1-1 0 0,-1-2-32 0 0,-2 0-93 0 0,-1-1 0 0 0,0 2 0 0 0,0 0 0 0 0,1 0-1 0 0,-1-1 1 0 0,-8 2 93 0 0,6 0-5 0 0,-1 1-1 0 0,1 1 0 0 0,0 0 1 0 0,-1 0-1 0 0,1 2 0 0 0,0-1 1 0 0,1 0-1 0 0,-2 2 1 0 0,2-1-1 0 0,-1 2 0 0 0,1-1 1 0 0,0 1-1 0 0,-7 5 6 0 0,10-6 20 0 0,0-1 0 0 0,0 0 1 0 0,2 2-1 0 0,-2 0 0 0 0,2-1 0 0 0,-1 1 0 0 0,0 0 1 0 0,2 0-1 0 0,-2 1 0 0 0,2-1 0 0 0,0 1 0 0 0,-1 0 0 0 0,1 0 1 0 0,0 0-1 0 0,1 0 0 0 0,0 1 0 0 0,0 0 0 0 0,0-1 1 0 0,1 1-1 0 0,0-1 0 0 0,0 7-20 0 0,1-2 225 0 0,1 2 0 0 0,0 0-1 0 0,0-1 1 0 0,2 0 0 0 0,-1 0 0 0 0,1 0 0 0 0,3 4-225 0 0,-4-11-62 0 0,1 2 0 0 0,0-1 0 0 0,-1 0 0 0 0,2-1 0 0 0,-1 0-1 0 0,2 1 1 0 0,-2-1 0 0 0,2 0 0 0 0,-1-1 0 0 0,1 1 0 0 0,1 0 0 0 0,-2-2 0 0 0,2 2 0 0 0,3 0 62 0 0,-4-2-322 0 0,-1-1 0 0 0,0 0 0 0 0,0-1 0 0 0,1 0 0 0 0,-1 1 0 0 0,1-1 0 0 0,0 0 0 0 0,-1-1 0 0 0,1 1 0 0 0,4-1 322 0 0,14 0-2424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0:04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0 8288 0 0,'0'0'381'0'0,"0"0"-6"0"0,-24 16 5425 0 0,13-11-5046 0 0,1 0 0 0 0,1 2 0 0 0,-2 0 1 0 0,2 0-1 0 0,0 0 0 0 0,0 1 0 0 0,1 1 1 0 0,0-1-1 0 0,-5 7-754 0 0,-9 13 972 0 0,3 2-1 0 0,-10 17-971 0 0,26-39 134 0 0,0-1 0 0 0,0 1-1 0 0,1-1 1 0 0,0 1-1 0 0,-1 0 1 0 0,2 0 0 0 0,0 0-1 0 0,0 0 1 0 0,1 5-134 0 0,0-10 55 0 0,0 0 0 0 0,0-1 0 0 0,0 2 0 0 0,0-2 0 0 0,0 2 1 0 0,1-2-1 0 0,0 1 0 0 0,-1 0 0 0 0,1-1 0 0 0,1 1 0 0 0,-1 0 0 0 0,0-1 0 0 0,0 1 1 0 0,1 0-1 0 0,-1-1 0 0 0,2 0 0 0 0,-2 0 0 0 0,1 1 0 0 0,0-2 0 0 0,0 1 0 0 0,0 0 0 0 0,0 0 1 0 0,0 0-1 0 0,1-1 0 0 0,0 0 0 0 0,-1 1 0 0 0,2 0-55 0 0,4 1-66 0 0,-1-1 0 0 0,1-1 0 0 0,0 2 0 0 0,-1-2 0 0 0,1-1-1 0 0,0 1 1 0 0,0-1 0 0 0,-2 0 0 0 0,8-1 66 0 0,7-1-91 0 0,-2-2 0 0 0,2 0 0 0 0,-1-1 0 0 0,4-3 91 0 0,26-6-1124 0 0,-4-3-1216 0 0,-9 5-472 0 0,-16 5 1180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0:04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10912 0 0,'0'0'497'0'0,"0"0"-8"0"0,0 0-146 0 0,0 0 534 0 0,0 0 274 0 0,0 0 53 0 0,0 0-16 0 0,0 0-110 0 0,0 0-43 0 0,0 0-10 0 0,0 0-34 0 0,0 0-142 0 0,7 7 703 0 0,-5-5-1430 0 0,-1 0-1 0 0,2 1 1 0 0,-2-1-1 0 0,0 0 1 0 0,0 1-1 0 0,0 0 1 0 0,0-1-1 0 0,0 1 1 0 0,1 0-1 0 0,-1-1 1 0 0,-1 1-1 0 0,1 0 0 0 0,-1-1 1 0 0,0 3-122 0 0,2 45 577 0 0,-3-35-319 0 0,4 289 830 0 0,8-194-1584 0 0,-9-88-730 0 0,4-9-5700 0 0,-1-7-897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0:05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151 184 13760 0 0,'0'0'629'0'0,"0"0"-12"0"0,1 1-393 0 0,4 4-56 0 0,-3-4 37 0 0,-1 0 1 0 0,1 0-1 0 0,1-1 0 0 0,-2 1 1 0 0,1 0-1 0 0,0-1 0 0 0,0 2 0 0 0,0-2 1 0 0,0 0-1 0 0,0 0 0 0 0,0 1 0 0 0,0-1 1 0 0,0 0-1 0 0,0-1 0 0 0,1 1 0 0 0,-2 0 1 0 0,1 0-1 0 0,0-2 0 0 0,1 2 1 0 0,-2-1-1 0 0,1 1 0 0 0,0-1 0 0 0,0 0 1 0 0,0 0-1 0 0,-1 0 0 0 0,1 0 0 0 0,-1-1 1 0 0,3 1-206 0 0,2-3 235 0 0,-1-1-1 0 0,1 1 1 0 0,-1-1 0 0 0,0 0 0 0 0,0 0 0 0 0,1 0 0 0 0,-1-3-235 0 0,-1 1 85 0 0,0 0 1 0 0,0 0-1 0 0,-1-1 1 0 0,-1 2-1 0 0,1-2 1 0 0,-1 1-1 0 0,0-1 1 0 0,-1 0-1 0 0,1 1 0 0 0,-1-1 1 0 0,0 0-1 0 0,-1-1-85 0 0,0 6 11 0 0,0 2-1 0 0,0-1 0 0 0,0 1 1 0 0,-1-1-1 0 0,1 0 0 0 0,0 1 1 0 0,-1-1-1 0 0,1 1 0 0 0,-2-1 1 0 0,2 0-1 0 0,-1 1 0 0 0,1-1 1 0 0,-1 1-1 0 0,0 0 0 0 0,0 0 1 0 0,0-2-1 0 0,0 2 0 0 0,-1 0 1 0 0,1 0-1 0 0,0 0 0 0 0,0 0 1 0 0,-1-1-11 0 0,-2 0 6 0 0,1 1 1 0 0,1-1-1 0 0,-2 1 0 0 0,1-1 1 0 0,-1 1-1 0 0,1 1 0 0 0,-1-1 1 0 0,1 1-1 0 0,0-1 0 0 0,-1 1 1 0 0,0 0-7 0 0,-11 0 77 0 0,0 1 1 0 0,0 0 0 0 0,0 2-1 0 0,-13 3-77 0 0,14-3 29 0 0,0 1-1 0 0,0 1 1 0 0,1-1-1 0 0,-7 6-28 0 0,16-8 15 0 0,-1 0 1 0 0,0 0-1 0 0,2 1 0 0 0,-2 0 0 0 0,2-1 0 0 0,0 2 0 0 0,-1-1 0 0 0,1 1 1 0 0,-1-1-1 0 0,1 1 0 0 0,1-1 0 0 0,-1 2 0 0 0,0-2 0 0 0,1 2 1 0 0,-2 1-16 0 0,3-1 16 0 0,-1 0 0 0 0,1-1 1 0 0,-1 1-1 0 0,1 0 1 0 0,0 0-1 0 0,1 0 0 0 0,-1-1 1 0 0,1 2-17 0 0,0-4 8 0 0,0-1 1 0 0,0 2-1 0 0,1-1 1 0 0,-1-1-1 0 0,0 1 1 0 0,1 1-1 0 0,-1-2 1 0 0,1 1-1 0 0,-1-1 1 0 0,2 2-1 0 0,-1-1 1 0 0,0-1 0 0 0,0 0-1 0 0,0 1 1 0 0,0 0-1 0 0,0-1 1 0 0,1 1-1 0 0,-1-1 1 0 0,1 0-1 0 0,-1 0 1 0 0,0 1-1 0 0,2 0-8 0 0,1-1-224 0 0,0 0-1 0 0,-1 0 0 0 0,2 0 0 0 0,-2 1 1 0 0,2-1-1 0 0,-2-1 0 0 0,2 1 0 0 0,-2-1 1 0 0,2 0-1 0 0,-2 0 0 0 0,2 0 0 0 0,-2 0 1 0 0,2-1-1 0 0,-2 0 0 0 0,2-1 0 0 0,1 1 225 0 0,13-4-1928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0:0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0 7832 0 0,'0'0'602'0'0,"0"0"-115"0"0,-1 8 4970 0 0,-6 6-2143 0 0,5-11-2893 0 0,0 1-1 0 0,0-1 0 0 0,0 0 1 0 0,0 1-1 0 0,-1-1 0 0 0,1 1 1 0 0,-1-2-1 0 0,0 1 0 0 0,-1 1-420 0 0,-64 52 2108 0 0,65-53-2059 0 0,-1 0 0 0 0,1 0 0 0 0,-1 0 0 0 0,1 2 0 0 0,0-1 0 0 0,0-1 0 0 0,0 2 0 0 0,1-1-1 0 0,-1 0 1 0 0,1 0 0 0 0,0 2-49 0 0,1-4 10 0 0,-1 0 0 0 0,2 1 0 0 0,-1-1-1 0 0,1 0 1 0 0,-1 2 0 0 0,1-2 0 0 0,0 0 0 0 0,0 1 0 0 0,0-1-1 0 0,0 1 1 0 0,0 0 0 0 0,0-1 0 0 0,1 0 0 0 0,-1 0-1 0 0,1 1 1 0 0,-1 0 0 0 0,2-1 0 0 0,-1 1 0 0 0,0-1-1 0 0,0 0 1 0 0,1 1-10 0 0,2 3 48 0 0,0 1 0 0 0,2 0 0 0 0,-1-1 0 0 0,0 0 0 0 0,1-1 0 0 0,0 1 0 0 0,1-1 0 0 0,2 1-48 0 0,-6-2 21 0 0,2-1 0 0 0,-2 1-1 0 0,1-1 1 0 0,-1 1 0 0 0,1-1 0 0 0,-2 2-1 0 0,1-2 1 0 0,0 2 0 0 0,-1-1-1 0 0,0 1 1 0 0,0-1 0 0 0,2 3-21 0 0,0 5 183 0 0,-2-11-182 0 0,-2 0 0 0 0,0 1 0 0 0,0-1 0 0 0,0 0 0 0 0,0 1 0 0 0,0-1 0 0 0,0 1 0 0 0,0-1 0 0 0,0 0 0 0 0,0 0 0 0 0,-2 2 0 0 0,2-2 0 0 0,0 0 0 0 0,-1 0 0 0 0,1 0-1 0 0,-1 0 1 0 0,1 2 0 0 0,-1-2 0 0 0,0 0 0 0 0,1 0 0 0 0,-2 0-1 0 0,-1 3 0 0 0,1-1-1 0 0,0-1 1 0 0,-1 2-1 0 0,1-2 0 0 0,-1 0 1 0 0,0 1-1 0 0,0 0 1 0 0,-7 3-573 0 0,-2 1-1 0 0,1-1 1 0 0,-8 2 573 0 0,13-6-687 0 0,-2 0 1 0 0,1-1 0 0 0,0 2-1 0 0,0-2 1 0 0,-1 0 0 0 0,1-1-1 0 0,-1 1 1 0 0,1-1 0 0 0,0 0-1 0 0,-7-2 687 0 0,1-1-7143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0:06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0 230 2304 0 0,'0'0'101'0'0,"14"12"22"0"0,-2 0 4240 0 0,1-1 0 0 0,1 0 1 0 0,-1-1-1 0 0,12 6-4363 0 0,11 0 2806 0 0,-31-15-2662 0 0,-2-1-1 0 0,0 1 0 0 0,1-1 1 0 0,-1 0-1 0 0,1 0 0 0 0,0 0 0 0 0,0 0 1 0 0,-1-1-1 0 0,1 1 0 0 0,-1-1 1 0 0,0 0-1 0 0,1 0 0 0 0,0-1-143 0 0,3 0 219 0 0,-1-1 0 0 0,-1 0 0 0 0,0 0 0 0 0,1 1 0 0 0,-1-2 0 0 0,0 0 0 0 0,2-1-219 0 0,0-2 0 0 0,0-1 0 0 0,-1 1 0 0 0,0-1 0 0 0,-1 0 0 0 0,1 0 0 0 0,-1-1 0 0 0,3-7 0 0 0,-1-1 0 0 0,0 0 0 0 0,0 0 0 0 0,1-13 0 0 0,-7 23 0 0 0,1-1 0 0 0,0 1 0 0 0,-2-1 0 0 0,1 1 0 0 0,-1 1 0 0 0,0-2 0 0 0,-1 1 0 0 0,1-1 0 0 0,-2 1 0 0 0,1-1 0 0 0,-2-1 0 0 0,3 5 0 0 0,-1 2 0 0 0,0 0 0 0 0,-1-1 0 0 0,1 1 0 0 0,0 0 0 0 0,0 0 0 0 0,-1-1 0 0 0,1 1 0 0 0,-1 0 0 0 0,0-1 0 0 0,0 2 0 0 0,1-1 0 0 0,-2 1 0 0 0,1-1 0 0 0,0 0 0 0 0,0 0 0 0 0,-1 1 0 0 0,1 0 0 0 0,0 0 0 0 0,-1 0 0 0 0,1-1 0 0 0,0 2 0 0 0,-2-1 0 0 0,2 0 0 0 0,0 1 0 0 0,0 0 0 0 0,-2-1 0 0 0,2 1 0 0 0,0 0 0 0 0,-2 0 0 0 0,2 0 0 0 0,-2 1 0 0 0,-4 0 0 0 0,-1 0 1 0 0,1 2-1 0 0,-1-1 0 0 0,1 0 0 0 0,0 1 0 0 0,0 0 1 0 0,0 0-1 0 0,0 2 0 0 0,0 0 0 0 0,1-1 1 0 0,0 1-1 0 0,-1 0 0 0 0,3 1 0 0 0,-2 0 0 0 0,0 0 1 0 0,1 0-1 0 0,-2 5 0 0 0,-3 4-3 0 0,-1-1 1 0 0,2 2-1 0 0,1 1 0 0 0,1 0 1 0 0,0-1-1 0 0,0 1 1 0 0,-2 15 2 0 0,5-22 13 0 0,2 0 1 0 0,0 2 0 0 0,1-1 0 0 0,0 1 0 0 0,1-2 0 0 0,-1 1 0 0 0,2 1 0 0 0,0-1 0 0 0,2 11-14 0 0,-1-15 17 0 0,1 10 111 0 0,1 0 0 0 0,2-1 0 0 0,2 9-128 0 0,-5-20 33 0 0,0 1 0 0 0,2-1 0 0 0,-2 0 1 0 0,2 0-1 0 0,-1 0 0 0 0,0 0 0 0 0,1-1 0 0 0,-1 1 0 0 0,2-2 0 0 0,-2 2 0 0 0,2-2 1 0 0,1 2-34 0 0,0 1 14 0 0,2-2 1 0 0,-1 2-1 0 0,1-3 1 0 0,0 2 0 0 0,0-2-1 0 0,0 1 1 0 0,0-1 0 0 0,2 0-1 0 0,-2-1 1 0 0,1 0 0 0 0,-1-1-1 0 0,1 0 1 0 0,0 1-1 0 0,-1-2 1 0 0,5 0-15 0 0,-3-2-328 0 0,-1 1 0 0 0,0 0 0 0 0,1-1 0 0 0,0-2 0 0 0,-1 2 0 0 0,-1-1-1 0 0,1-1 1 0 0,0 0 0 0 0,1-2 328 0 0,17-9-6037 0 0,-3 0-1853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0:11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1 920 0 0,'0'0'305'0'0,"0"0"946"0"0,0 0 412 0 0,0 0 86 0 0,-1 0 662 0 0,-4 0-2598 0 0,5 0 3442 0 0,0 1 3705 0 0,6 7-6438 0 0,-2-1-1 0 0,1 1 0 0 0,-1 1 0 0 0,0-1 1 0 0,-1 0-1 0 0,1 1 0 0 0,-2 0 0 0 0,3 9-521 0 0,-2-5 326 0 0,31 97 626 0 0,-22-63-1024 0 0,-12-41-18 0 0,1-11 123 0 0,-1 2 1 0 0,1-2 0 0 0,0 2-1 0 0,0-1 1 0 0,0 0 0 0 0,2-2-34 0 0,5-23 0 0 0,-6 21-17 0 0,-1 0-1 0 0,1 2 0 0 0,2-2 0 0 0,-2 0 1 0 0,2 1-1 0 0,-1 0 0 0 0,2 0 0 0 0,-2 0 1 0 0,2 0-1 0 0,3-4 18 0 0,-7 11-2 0 0,0-1 1 0 0,-1-1-1 0 0,1 2 0 0 0,-1-1 1 0 0,1 1-1 0 0,0-1 1 0 0,1 1-1 0 0,-2-1 0 0 0,1 1 1 0 0,0-1-1 0 0,0 1 0 0 0,-1 0 1 0 0,1-1-1 0 0,0 1 1 0 0,0 0-1 0 0,1 0 0 0 0,-1 0 1 0 0,0 0-1 0 0,-1 0 0 0 0,1 0 1 0 0,0 0-1 0 0,0 0 0 0 0,0 0 1 0 0,1 0-1 0 0,-1 0 1 0 0,0 0-1 0 0,-1 1 0 0 0,1-1 1 0 0,0 0-1 0 0,0 0 0 0 0,0 1 1 0 0,-1-1-1 0 0,2 1 1 0 0,-1-1-1 0 0,-1 1 0 0 0,1-1 1 0 0,0 1-1 0 0,-1-1 0 0 0,1 2 1 0 0,0-1-1 0 0,0 0 2 0 0,-1 0-4 0 0,6 5 4 0 0,0 1 0 0 0,-2 0 0 0 0,1-1 0 0 0,0 2 0 0 0,-2-1 0 0 0,2 1 0 0 0,-3 0 0 0 0,1 0 0 0 0,0 0 0 0 0,-1 0 0 0 0,9 22 0 0 0,-4 0 0 0 0,-3-26 57 0 0,-2-8-11 0 0,0-8 26 0 0,15-47-173 0 0,7-4 27 0 0,13-8-64 0 0,-34 65-329 0 0,0 2 0 0 0,-1-1 1 0 0,1 1-1 0 0,1-1 0 0 0,1-3 467 0 0,2 0-1597 0 0,1-5-5565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0:11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2760 0 0,'0'0'576'0'0,"0"0"1379"0"0,2 1 606 0 0,-1 0-1966 0 0,1 0 1 0 0,-1 2 0 0 0,0-2-1 0 0,0 0 1 0 0,-1 0 0 0 0,1 1-1 0 0,0 0 1 0 0,0-1 0 0 0,-1 1-1 0 0,2-1 1 0 0,-2 1 0 0 0,1 0-1 0 0,-1 0-595 0 0,5 28 3131 0 0,-3-21-2686 0 0,0-1 0 0 0,-1 0 0 0 0,1 1 0 0 0,2-1-1 0 0,-2 0 1 0 0,3 3-445 0 0,15 56 1894 0 0,-19-65-1822 0 0,0 1 0 0 0,1 0 0 0 0,-2-1 0 0 0,1 0 1 0 0,-1 2-1 0 0,1-2 0 0 0,-1 0 0 0 0,0 2-72 0 0,0-2 41 0 0,0 0-1 0 0,0 1 1 0 0,1-1-1 0 0,-1 0 1 0 0,1 0 0 0 0,-1 1-1 0 0,1-2 1 0 0,-1 1-1 0 0,3 2-40 0 0,-3-4 201 0 0,3 5-1785 0 0,-4-12-5894 0 0,-5-3 844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0:11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0 134 3224 0 0,'1'0'11'0'0,"-1"0"0"0"0,1 0-1 0 0,0 0 1 0 0,-1-1 0 0 0,2 1 0 0 0,-2 0 0 0 0,1 0 0 0 0,0 0-1 0 0,-1-2 1 0 0,1 2 0 0 0,-1 0 0 0 0,1-1 0 0 0,-1 1 0 0 0,1 0-1 0 0,-1-1 1 0 0,1 1 0 0 0,-1-1 0 0 0,2 1 0 0 0,-2 0 0 0 0,0-1-1 0 0,1 0 1 0 0,-1 1 0 0 0,0-2 0 0 0,1 2 0 0 0,-1-1 0 0 0,0 1-1 0 0,0-1 1 0 0,1 1 0 0 0,-1-1 0 0 0,0 0-11 0 0,-5-11 1434 0 0,5 12-657 0 0,-1-10 5224 0 0,1 10-5919 0 0,0-1 0 0 0,0 1 1 0 0,0 0-1 0 0,0 0 1 0 0,0-1-1 0 0,0 1 0 0 0,0 0 1 0 0,0 0-1 0 0,0 0 0 0 0,0-1 1 0 0,0 1-1 0 0,-1 0 1 0 0,1 0-1 0 0,0 0 0 0 0,0-1 1 0 0,0 1-1 0 0,0 0 1 0 0,0 0-1 0 0,0 0 0 0 0,0 0 1 0 0,-1-2-1 0 0,1 2 1 0 0,0 0-1 0 0,0 0 0 0 0,0 0 1 0 0,0 0-1 0 0,-1 0 1 0 0,1 0-1 0 0,0-1 0 0 0,0 1 1 0 0,0 0-1 0 0,-1 0 1 0 0,1 0-1 0 0,0 0 0 0 0,0 0 1 0 0,0 0-1 0 0,-1 0 1 0 0,1 0-83 0 0,4-10 2201 0 0,-4 9-2121 0 0,0 1 0 0 0,0-1 0 0 0,0 0 0 0 0,0 1 0 0 0,0-2 0 0 0,0 1 0 0 0,0 0 0 0 0,0 1 0 0 0,0-1 0 0 0,0 0 0 0 0,0 1 0 0 0,0-1 0 0 0,-1 0 0 0 0,1 1 0 0 0,0-2 0 0 0,0 1 0 0 0,-1 1 0 0 0,1-1 0 0 0,-1 1 0 0 0,1-1-80 0 0,-1 0 65 0 0,1 0 0 0 0,-2 0 0 0 0,2-1 1 0 0,-1 2-1 0 0,1-1 0 0 0,0 0 0 0 0,-1 0 0 0 0,1 0 0 0 0,0 0 0 0 0,0 0 1 0 0,0-1-1 0 0,0 1 0 0 0,-1 0 0 0 0,1 0 0 0 0,1 0-65 0 0,0-5 148 0 0,0 0 1 0 0,1 1-1 0 0,0-1 0 0 0,0 1 1 0 0,0 0-1 0 0,2-2-148 0 0,-3 5-33 0 0,0 2-88 0 0,0-2-1 0 0,-1 2 0 0 0,1-1 1 0 0,1 1-1 0 0,-1-1 0 0 0,0 1 1 0 0,-1 0-1 0 0,1 0 0 0 0,0-1 1 0 0,0 1-1 0 0,0 0 0 0 0,1 0 1 0 0,-1 0-1 0 0,-1 0 0 0 0,1 0 1 0 0,1 0 121 0 0,-2 0-115 0 0,1 0-992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0:12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0 6992 0 0,'0'0'322'0'0,"1"0"-7"0"0,5 0-120 0 0,-5 0 250 0 0,-1 0 130 0 0,1 1-311 0 0,2-1 1 0 0,-2 1 0 0 0,1 0-1 0 0,-1 1 1 0 0,2-1 0 0 0,-2 0 0 0 0,1 0-1 0 0,-1 0 1 0 0,0 0 0 0 0,0 2-1 0 0,1-2 1 0 0,-1 0 0 0 0,0 1-1 0 0,0-1 1 0 0,0 2 0 0 0,0-2-1 0 0,0 1 1 0 0,1-1 0 0 0,-2 1 0 0 0,1 0-1 0 0,-1 0-264 0 0,0 0 138 0 0,1-1 1 0 0,-1 2-1 0 0,0-2 0 0 0,1 0 0 0 0,-1 1 0 0 0,1-1 1 0 0,-1 0-1 0 0,1 2 0 0 0,0-2 0 0 0,-1 0 1 0 0,3 1-139 0 0,-2 1 120 0 0,0-2 0 0 0,0 1 0 0 0,0-1 0 0 0,-1 1 0 0 0,1 0 0 0 0,1 0 0 0 0,-2-1 0 0 0,1 1 0 0 0,-1 1 0 0 0,0-2 0 0 0,0 1 0 0 0,1 0-120 0 0,-1 5 493 0 0,1 0-1 0 0,0 0 1 0 0,0-1-1 0 0,2 6-492 0 0,4 23 1089 0 0,4 169 1552 0 0,-9-180-2430 0 0,-1-10-25 0 0,-1-1 0 0 0,0-1-1 0 0,-1 8-185 0 0,0 0 220 0 0,1 1 0 0 0,0 11-220 0 0,1 3 110 0 0,0-25-207 0 0,1 2 0 0 0,-1-2 0 0 0,1 2 0 0 0,0-2 1 0 0,2 1 96 0 0,-4-10-65 0 0,0-1 1 0 0,0 0-1 0 0,0 2 1 0 0,0-2-1 0 0,1 0 1 0 0,-1 1 0 0 0,0-1-1 0 0,0 0 1 0 0,1 1-1 0 0,-1-1 1 0 0,0 0-1 0 0,1 0 1 0 0,-1 1-1 0 0,0-1 1 0 0,1 0 0 0 0,-1 0-1 0 0,0 0 1 0 0,1 1-1 0 0,-1-1 1 0 0,0 0-1 0 0,2 0 1 0 0,-2 0-1 0 0,1 0 1 0 0,-1 0 0 0 0,0 0-1 0 0,1 0 1 0 0,-1 0-1 0 0,1 0 1 0 0,-1 0-1 0 0,1 0 1 0 0,-1 0 0 0 0,0 0-1 0 0,1 0 1 0 0,-1 0-1 0 0,1 0 1 0 0,-1 0-1 0 0,2-1 65 0 0,12-7-3802 0 0,-7 0-2820 0 0</inkml:trace>
  <inkml:trace contextRef="#ctx0" brushRef="#br0" timeOffset="1">318 290 3224 0 0,'-5'4'1615'0'0,"-13"-2"2534"0"0,-26-1 3143 0 0,26-2-6485 0 0,0 1 1 0 0,0 0 0 0 0,0 1 0 0 0,-1 2-808 0 0,-38 0 879 0 0,25 0-605 0 0,28-1-339 0 0,0-1 0 0 0,-1 0 0 0 0,2-1 0 0 0,-2 0 0 0 0,2 0 0 0 0,-2 0 0 0 0,1 0 0 0 0,0 0 0 0 0,0-1 0 0 0,-1 0 0 0 0,0-1 65 0 0,-1 1-4805 0 0,-7-1-1691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08:17:33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169 246 9416 0 0,'17'-6'976'0'0,"-9"-3"-727"0"0,-1-1 0 0 0,-1 1 0 0 0,0-2 1 0 0,0 1-1 0 0,-1-1 0 0 0,-1 1 0 0 0,1-1 1 0 0,-2-1-250 0 0,0 5 173 0 0,-1-1 0 0 0,-1 0 0 0 0,1 1 0 0 0,-1-1 0 0 0,-1 0 1 0 0,1 0-1 0 0,-1 0 0 0 0,-1 0 0 0 0,0 0 0 0 0,0 1 0 0 0,0-1 1 0 0,-2-3-174 0 0,3 8 62 0 0,-1 1 1 0 0,0 0 0 0 0,0 0-1 0 0,0-1 1 0 0,0 1 0 0 0,0 0 0 0 0,0 0-1 0 0,0 0 1 0 0,-1 0 0 0 0,1 1 0 0 0,0-1-1 0 0,-1 0 1 0 0,0 1 0 0 0,0-1-1 0 0,1 0 1 0 0,-1 1 0 0 0,0 0 0 0 0,0 0-1 0 0,0-1 1 0 0,0 1 0 0 0,0 0 0 0 0,-1 1-1 0 0,1-1 1 0 0,0 0 0 0 0,0 0-1 0 0,-1 1 1 0 0,1 0 0 0 0,0-1 0 0 0,-1 1-1 0 0,1 0 1 0 0,0 0 0 0 0,-1 0 0 0 0,1 1-1 0 0,0-1 1 0 0,-1 0 0 0 0,1 1-63 0 0,-5 1 141 0 0,0 0-1 0 0,0 0 1 0 0,0 0 0 0 0,1 1 0 0 0,-1 0 0 0 0,1 1 0 0 0,0 0 0 0 0,0-1 0 0 0,0 2 0 0 0,1-1-1 0 0,-2 2-140 0 0,-3 4 114 0 0,0 0-1 0 0,1 1 0 0 0,1-1 0 0 0,0 2 1 0 0,1-1-1 0 0,0 1 0 0 0,0 0 0 0 0,1 1 0 0 0,1 0 1 0 0,0-1-1 0 0,1 2 0 0 0,0-1 0 0 0,0 6-113 0 0,3-15 38 0 0,1 0-1 0 0,0 0 0 0 0,0 1 0 0 0,0-1 0 0 0,0 0 0 0 0,1 0 1 0 0,-1 0-1 0 0,1 0 0 0 0,0 0 0 0 0,1 0 0 0 0,-1 0 0 0 0,0 0 1 0 0,1-1-1 0 0,2 4-37 0 0,-3-6-53 0 0,0 1 1 0 0,0-1-1 0 0,0 1 1 0 0,0-1 0 0 0,0 0-1 0 0,1 0 1 0 0,-1 0-1 0 0,0 0 1 0 0,1 0-1 0 0,-1 0 1 0 0,1 0 0 0 0,-1 0-1 0 0,1 0 1 0 0,0-1-1 0 0,-1 1 1 0 0,1-1-1 0 0,0 1 1 0 0,-1-1 0 0 0,1 0-1 0 0,0 1 1 0 0,0-1-1 0 0,-1 0 1 0 0,1 0-1 0 0,0 0 1 0 0,0 0 0 0 0,-1-1-1 0 0,1 1 1 0 0,0 0-1 0 0,-1-1 1 0 0,1 0-1 0 0,0 1 1 0 0,-1-1 0 0 0,1 0-1 0 0,0 1 1 0 0,0-2 52 0 0,42-24-5279 0 0,-23 11 3329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0:12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15664 0 0,'-2'1'139'0'0,"-1"0"0"0"0,1 0 0 0 0,-1 1 1 0 0,0 0-1 0 0,1-1 0 0 0,0 1 1 0 0,-1-1-1 0 0,1 2 0 0 0,-1 0-139 0 0,2-1 29 0 0,1 0 1 0 0,-2 0-1 0 0,1-1 0 0 0,1 1 0 0 0,-1-1 0 0 0,1 2 0 0 0,0-2 0 0 0,0 1 1 0 0,-1-1-1 0 0,1 2 0 0 0,0-1 0 0 0,0-1 0 0 0,0 1 0 0 0,1-1 0 0 0,-1 2 0 0 0,0-1-29 0 0,4 32 535 0 0,-4-25-156 0 0,0 2 0 0 0,1-1 0 0 0,1-1 0 0 0,-1 2 1 0 0,1-1-1 0 0,2 1-379 0 0,0 0 274 0 0,0-1 1 0 0,-2 1-1 0 0,0 0 0 0 0,1 0 1 0 0,-2 0-1 0 0,0 2-274 0 0,0-3 236 0 0,1 1-1 0 0,0-1 1 0 0,1 0-1 0 0,2 5-235 0 0,-2-6 213 0 0,-1 1-1 0 0,1 1 1 0 0,-1-1-1 0 0,-1 3-212 0 0,0-3 102 0 0,1-1 0 0 0,1 0 0 0 0,1 9-102 0 0,-1-11 23 0 0,-1-1 0 0 0,0 1-1 0 0,-1 0 1 0 0,0 0 0 0 0,-1 0 0 0 0,2-1-1 0 0,-2 1 1 0 0,0 2-23 0 0,-2-3 0 0 0,2 0 0 0 0,0 0 0 0 0,0-1 0 0 0,0 1 0 0 0,2 0 0 0 0,-1-1 0 0 0,0 1 0 0 0,0 0 0 0 0,0-2 0 0 0,1 2 0 0 0,2 3 0 0 0,-2-3 0 0 0,-2-7 0 0 0,1 0 0 0 0,-1 0 0 0 0,1-1 0 0 0,-1 1 0 0 0,2 0 0 0 0,-1 0 0 0 0,-1 0 0 0 0,1 0 0 0 0,0 0 0 0 0,0-1 0 0 0,0 1 0 0 0,2-1 0 0 0,-1 0 0 0 0,-1 1 0 0 0,1-2 0 0 0,-1 1 0 0 0,1 0 0 0 0,0-1 0 0 0,-1 1 0 0 0,0 0 0 0 0,0-3 0 0 0,0 4 0 0 0,-1 0 0 0 0,2 0 0 0 0,-2-1 0 0 0,1 0 0 0 0,0 1 0 0 0,-1 0 0 0 0,1 0 0 0 0,0 0 0 0 0,0 0 0 0 0,0 0 0 0 0,1-2 0 0 0,-1 3 0 0 0,-1-1 0 0 0,1 0 0 0 0,0 1 0 0 0,-1-1 0 0 0,1 0 0 0 0,-1 0 0 0 0,1-1 0 0 0,-1 1 0 0 0,2 0 0 0 0,-2 1 0 0 0,0-1 0 0 0,1 0 0 0 0,-1 0 0 0 0,0 0 0 0 0,0-1 0 0 0,0 1 0 0 0,1 0 0 0 0,-1-1 0 0 0,0 0-4 0 0,1-2 1 0 0,0 2-1 0 0,0-2 0 0 0,0 2 0 0 0,1 0 1 0 0,-1-2-1 0 0,1 2 0 0 0,-1 0 0 0 0,1 0 0 0 0,1-2 4 0 0,4-5-40 0 0,-6 7 77 0 0,1 1 0 0 0,-1-1 0 0 0,0 0 0 0 0,2 1 1 0 0,-2 0-1 0 0,0 0 0 0 0,1 0 0 0 0,0-1 0 0 0,0 1 0 0 0,0 1 1 0 0,0-1-1 0 0,-1 0 0 0 0,2 1 0 0 0,-1-1 0 0 0,0 1 0 0 0,-1 0 1 0 0,2-1-1 0 0,-1 1 0 0 0,0 0 0 0 0,0 0 0 0 0,0 0 1 0 0,0 0-1 0 0,0 1 0 0 0,0-1 0 0 0,1 0 0 0 0,-1 1-37 0 0,0 0 53 0 0,1 0 0 0 0,-1 0 1 0 0,-1 2-1 0 0,1-2 0 0 0,1 1 0 0 0,-2-1 0 0 0,0 2 0 0 0,1-2 0 0 0,-1 1 0 0 0,0 0 0 0 0,1 1 0 0 0,0-2 0 0 0,-1 2-53 0 0,9 12 158 0 0,-10-14-168 0 0,1-1 0 0 0,-1 1 0 0 0,2-1 0 0 0,-2 1 0 0 0,1 1-1 0 0,-1-2 1 0 0,0 1 0 0 0,0 0 0 0 0,1 0 0 0 0,-1-1 0 0 0,0 1 0 0 0,0 0-1 0 0,0 0 1 0 0,0 1 10 0 0,4 10-63 0 0,-2-10 112 0 0,0 2 0 0 0,-1-2 0 0 0,0 2 0 0 0,0-1 1 0 0,0 0-1 0 0,1 1 0 0 0,-1-2 0 0 0,-1 2 0 0 0,1-1 0 0 0,-1 4-49 0 0,4 16 1 0 0,4 36-1450 0 0,-5-51-597 0 0,0 1-6145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1:20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1376 0 0,'0'0'347'0'0,"0"0"917"0"0,0 0 400 0 0,0 0 85 0 0,0 0-67 0 0,0 0-324 0 0,0 0-145 0 0,0 0-28 0 0,0 0-97 0 0,0 0-374 0 0,2 5 8586 0 0,6 13-8661 0 0,0 49 229 0 0,-5-50-932 0 0,-2 2 0 0 0,1-1 0 0 0,-1 7 64 0 0,1 20-177 0 0,-2-30 164 0 0,-1-2 1 0 0,0 2-1 0 0,-2 9 13 0 0,2-18 138 0 0,-7 23-615 0 0,0-7 339 0 0,4-12 112 0 0,3-9 24 0 0,1 0-1 0 0,-2 1 1 0 0,1-1 0 0 0,1 2 0 0 0,-1-2-1 0 0,1 1 1 0 0,-1-1 0 0 0,1 1 0 0 0,0 0 0 0 0,0 0-1 0 0,0 0 1 0 0,0-1 0 0 0,0 2 0 0 0,0-2-1 0 0,0 1 3 0 0,1 5-2 0 0,1-7 4 0 0,1 9 9 0 0,-3-4 44 0 0,0-4 17 0 0,0-1 4 0 0,19 11 1022 0 0,-7-8-868 0 0,-1-2 0 0 0,0 0-1 0 0,2 0 1 0 0,-2-1 0 0 0,1 0-1 0 0,-1 0 1 0 0,10-3-230 0 0,32 0 439 0 0,-32 2-415 0 0,0 2 0 0 0,1 0 1 0 0,-1 2-1 0 0,0 0 0 0 0,10 4-24 0 0,-5-2-1695 0 0,-15-4-5908 0 0,-9-1-18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1:21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1 508 5064 0 0,'11'-4'12973'0'0,"0"-6"-7528"0"0,2-19-5771 0 0,-5 11 1389 0 0,-2 7-1085 0 0,-1-2 0 0 0,-1 0 0 0 0,1 1 0 0 0,-2-2-1 0 0,0 1 1 0 0,-1 0 0 0 0,0-6 22 0 0,4-15-393 0 0,21-132 1136 0 0,-24 149-867 0 0,13-42-179 0 0,-1 11 1883 0 0,-15 45-1580 0 0,0 3 0 0 0,0-1 0 0 0,0 1 0 0 0,1-1 0 0 0,-1 0 0 0 0,0 1 0 0 0,0-1 0 0 0,0 1 0 0 0,1-1 0 0 0,-1 1 0 0 0,0-1 0 0 0,0 1 0 0 0,1-2 0 0 0,-1 2 0 0 0,1-1 0 0 0,-1 1 0 0 0,0 0 0 0 0,1-1 0 0 0,-1 1 0 0 0,1 0 0 0 0,-1-1 0 0 0,2 1 0 0 0,-2 0 0 0 0,2 21-14 0 0,-1 14-350 0 0,-2-26 357 0 0,1-1 0 0 0,1 0 0 0 0,-1 1 0 0 0,2 3 7 0 0,-1-5 13 0 0,-1-1 1 0 0,2 1 0 0 0,-2-1-1 0 0,0 1 1 0 0,-2 1-14 0 0,2-1 4 0 0,0 0 0 0 0,0 0 1 0 0,0-1-1 0 0,2 1 0 0 0,-1 4-4 0 0,6 15 42 0 0,1 0 0 0 0,0 0 0 0 0,2 1 0 0 0,1-2-1 0 0,2-1 1 0 0,-1 0 0 0 0,18 22-42 0 0,-20-33-13 0 0,-5-8-94 0 0,-2 1 0 0 0,1-2 0 0 0,-1 1 0 0 0,0 1 0 0 0,0 0 107 0 0,7 9-1410 0 0,-9-15 963 0 0,1 1 0 0 0,0 1 0 0 0,-1-1 0 0 0,0-1 0 0 0,0 1-1 0 0,2-1 1 0 0,-2 1 0 0 0,0-1 0 0 0,1 0 0 0 0,-1 1 0 0 0,2-1 0 0 0,-2 0-1 0 0,1 0 1 0 0,-1 0 0 0 0,1 0 447 0 0,4 0-1678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1:21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0 12872 0 0,'0'0'289'0'0,"0"0"40"0"0,0 0 23 0 0,0 0-36 0 0,-2 0-78 0 0,2 0 435 0 0,0 0 207 0 0,0 0 44 0 0,0 0-28 0 0,0 0-160 0 0,-12 9 2149 0 0,1-5-2708 0 0,1-1-1 0 0,1 0 1 0 0,-2 0-1 0 0,1-2 1 0 0,0 0 0 0 0,0 0-1 0 0,-2 0 1 0 0,2-1-1 0 0,0-1 1 0 0,-1 1 0 0 0,-5-2-177 0 0,6 0-1014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1:22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11976 0 0,'0'0'266'0'0,"0"0"44"0"0,0 0 15 0 0,0 0-26 0 0,0 0-83 0 0,5 13 4278 0 0,0-2-2967 0 0,-4-10-1431 0 0,-1-1 0 0 0,2 1 0 0 0,-2-1 0 0 0,1 1 1 0 0,-1 0-1 0 0,1 0 0 0 0,-1-1 0 0 0,0 2 0 0 0,1-1 0 0 0,-1 0 1 0 0,0-1-1 0 0,1 1 0 0 0,-1 0 0 0 0,0 0 0 0 0,0 0-96 0 0,10 38 2550 0 0,1 25-670 0 0,5-1-1590 0 0,4 22-290 0 0,-11-55 0 0 0,1 6 0 0 0,-5-14 0 0 0,-4-20 0 0 0,1 1 0 0 0,-1-1 0 0 0,-1 0 0 0 0,1 0 0 0 0,-1 1 0 0 0,1-1 0 0 0,-1 0 0 0 0,0 1 0 0 0,0-1 0 0 0,0 0 0 0 0,0 0 0 0 0,0 1 0 0 0,0-3 0 0 0,0 0 0 0 0,0 0 0 0 0,0 0 0 0 0,-1 0 0 0 0,1 0 0 0 0,0 0 0 0 0,0 1 0 0 0,0-1 0 0 0,0 0 0 0 0,-1 0 0 0 0,1 0 0 0 0,0 0 0 0 0,0 0 0 0 0,0 0 0 0 0,0 0 0 0 0,0 0 0 0 0,-1 0 0 0 0,1-1 0 0 0,0 1 0 0 0,0 0 0 0 0,0 0 0 0 0,0 0 0 0 0,0 0 0 0 0,-2 0 0 0 0,2 0 0 0 0,0 0 0 0 0,0 0 0 0 0,0 0 0 0 0,0 0 0 0 0,0 0 0 0 0,0-1 0 0 0,-1 1 0 0 0,1 0 0 0 0,0 0 0 0 0,0 0 0 0 0,0 0 0 0 0,0 0 0 0 0,0 0 0 0 0,0-2 0 0 0,0 2 0 0 0,0 0 0 0 0,0 0 0 0 0,0 0 0 0 0,0 0 0 0 0,0 0 0 0 0,0-1 0 0 0,0 1 0 0 0,0 0 0 0 0,0 0 0 0 0,-7-9 0 0 0,2-5-16 0 0,0 1 1 0 0,1-1-1 0 0,-1 0 0 0 0,2-1 0 0 0,0 2 0 0 0,1-2 1 0 0,0-1 15 0 0,1-15 88 0 0,-2-6-275 0 0,4-23 187 0 0,-1 41 25 0 0,2 1 0 0 0,0 0 0 0 0,0 0 1 0 0,2 0-1 0 0,0 0 0 0 0,2 1 0 0 0,0 0 0 0 0,6-15-25 0 0,-11 29 0 0 0,2 0 0 0 0,-2 0 0 0 0,1 0 0 0 0,0 0 0 0 0,1 1 0 0 0,-1-2 0 0 0,0 2 0 0 0,2 0 0 0 0,-2-1 0 0 0,1 1 0 0 0,0 0 0 0 0,0-1 0 0 0,1 2 0 0 0,-2-1 0 0 0,1 1 0 0 0,1-1 0 0 0,-1 0 0 0 0,1 1 0 0 0,-1 0 0 0 0,0 1 0 0 0,4-1 0 0 0,-2 1 0 0 0,-2 0 0 0 0,2 0 0 0 0,-1 0 0 0 0,1 0 0 0 0,0 1 0 0 0,-1 0 0 0 0,1 0 0 0 0,-1 1 0 0 0,1-1 0 0 0,-2 1 0 0 0,2-1 0 0 0,-1 1 0 0 0,0 1 0 0 0,-1-1 0 0 0,2 1 0 0 0,2 2 0 0 0,-3 0-10 0 0,1-1 0 0 0,-1 2 0 0 0,1-2-1 0 0,0 2 1 0 0,-2 0 0 0 0,2 0 0 0 0,-2-1-1 0 0,-1 1 1 0 0,2 0 0 0 0,-2 1 0 0 0,0-2 0 0 0,1 2-1 0 0,-1 0 1 0 0,-1-1 0 0 0,0 1 0 0 0,0-1-1 0 0,0 1 1 0 0,-1 0 0 0 0,0 0 0 0 0,0 0 0 0 0,-1 4 10 0 0,0-6 13 0 0,1 0 1 0 0,-1-1 0 0 0,0 2-1 0 0,0-2 1 0 0,-2 1 0 0 0,2-2 0 0 0,-1 2-1 0 0,0 0 1 0 0,-1-1 0 0 0,1 0-1 0 0,0 0 1 0 0,-2 0 0 0 0,-1 2-14 0 0,-1 1 7 0 0,-1-1 1 0 0,0 0-1 0 0,0-1 0 0 0,-1 1 1 0 0,0-1-1 0 0,-4 3-7 0 0,-6 2 0 0 0,10-5 0 0 0,0 0 0 0 0,-2-1 0 0 0,-4 3 0 0 0,-5 2 0 0 0,19-9 0 0 0,0-1 0 0 0,-1 1 0 0 0,1 0 0 0 0,0 0 0 0 0,0 0 0 0 0,-1 0 0 0 0,1 0 0 0 0,0 0 0 0 0,0 0 0 0 0,0 0 0 0 0,-1 0 0 0 0,1 1 0 0 0,0-1 0 0 0,0 0 0 0 0,-1 0 0 0 0,1 0 0 0 0,0 0 0 0 0,0 0 0 0 0,0 0 0 0 0,-2 0 0 0 0,2 0 0 0 0,0 1 0 0 0,0-1 0 0 0,0 0 0 0 0,0 0 0 0 0,-1 0 0 0 0,1 0 0 0 0,0 1 0 0 0,0-1 0 0 0,0 0 0 0 0,0 0 0 0 0,0 0 0 0 0,0 1 0 0 0,0-1 0 0 0,-1 0 0 0 0,1 0 0 0 0,0 0 0 0 0,0 1 0 0 0,0-1 0 0 0,0 0 0 0 0,0 0 0 0 0,0 1 0 0 0,0-1 0 0 0,0 0 0 0 0,0 0 0 0 0,0 2 0 0 0,0-2 0 0 0,0 0 0 0 0,0 0 0 0 0,1 0 0 0 0,-1 1 0 0 0,0-1 0 0 0,0 0 0 0 0,0 0 0 0 0,0 0 0 0 0,0 1 0 0 0,0-1 0 0 0,0 0 0 0 0,1 0 0 0 0,-1 0 0 0 0,0 1 0 0 0,0-1 0 0 0,0 0 0 0 0,12 9 0 0 0,-11-9 0 0 0,6 4 0 0 0,0-1 0 0 0,0-1 0 0 0,1 1 0 0 0,-1-1 0 0 0,1-1 0 0 0,6 1 0 0 0,-4-1 0 0 0,-1 2 0 0 0,0-1 0 0 0,1 0 0 0 0,3 3 0 0 0,-4-2 157 0 0,0 2 0 0 0,1-1 0 0 0,-2 2 0 0 0,1 0 0 0 0,1 0 0 0 0,-2-1 0 0 0,0 2 0 0 0,0 0-1 0 0,0 1 1 0 0,-2 0 0 0 0,1-1 0 0 0,-1 2 0 0 0,4 5-157 0 0,5 16-3458 0 0,-11-26-5307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1:23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0 3224 0 0,'0'0'613'0'0,"0"0"1368"0"0,0 0 606 0 0,0 0 121 0 0,0 0-216 0 0,-12 11 4668 0 0,7-8-7043 0 0,2 0 0 0 0,-2-1 0 0 0,2 1 1 0 0,-2-1-1 0 0,1 0 0 0 0,-1 1 0 0 0,1-1 1 0 0,-1-1-1 0 0,0 0 0 0 0,0 0-117 0 0,-52 10 1384 0 0,34-8-1178 0 0,-5 2-388 0 0,11-2-306 0 0,1-1-1 0 0,0-1 1 0 0,-1 1 0 0 0,1-1-1 0 0,-8-2 489 0 0,17 1-1472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1:23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239 284 13824 0 0,'0'0'314'0'0,"0"0"46"0"0,0 0 22 0 0,0 0-50 0 0,-1 1-220 0 0,-4 12 3197 0 0,2 2 1 0 0,-4 13-3310 0 0,6-20 197 0 0,0 0 0 0 0,-2 0 0 0 0,1 0 0 0 0,0-1 0 0 0,-1 1 0 0 0,0-1 0 0 0,0-1 0 0 0,-2 4-197 0 0,2-6 210 0 0,0 1 0 0 0,0-2 0 0 0,-1 2 0 0 0,1-1 0 0 0,0 0 0 0 0,-4 3-210 0 0,4-6 42 0 0,2 0-1 0 0,-1 0 1 0 0,1-1-1 0 0,-1 1 1 0 0,-1 0-1 0 0,2 0 1 0 0,-1-1-1 0 0,0 2 1 0 0,0-2-1 0 0,0 0 1 0 0,0 1-1 0 0,0-1 0 0 0,-1 0 1 0 0,2 0-1 0 0,-1 0 1 0 0,0 0-1 0 0,-1 0 1 0 0,1-1-1 0 0,0 1-41 0 0,-4-2 54 0 0,1 0 0 0 0,0 0 0 0 0,0 0 0 0 0,-1-1 0 0 0,2 1 0 0 0,-1-1-1 0 0,-1 0 1 0 0,2 0 0 0 0,0-1 0 0 0,0 1 0 0 0,-1-2 0 0 0,2 2 0 0 0,-1-2 0 0 0,0 1 0 0 0,0-1 0 0 0,2 1-1 0 0,-1-1 1 0 0,0 0 0 0 0,0-1-54 0 0,-6-13 256 0 0,0 0 0 0 0,2-1 0 0 0,0 1 0 0 0,-2-12-256 0 0,7 20 0 0 0,0 0 0 0 0,0 1 0 0 0,1 0 0 0 0,1-2 0 0 0,0 2 0 0 0,0-1 0 0 0,1 0 0 0 0,0 1 0 0 0,2-1 0 0 0,-1 0 0 0 0,0 1 0 0 0,2 0 0 0 0,-1-1 0 0 0,3-1 0 0 0,-3 4 0 0 0,1 1 0 0 0,-1 0 0 0 0,2 0 0 0 0,-1 0 0 0 0,1 1 0 0 0,-1-1 0 0 0,2 1 0 0 0,0 0 0 0 0,-1 1 0 0 0,1-1 0 0 0,1 1 0 0 0,0 1 0 0 0,-1-1 0 0 0,0 1 0 0 0,2 0 0 0 0,-1 0 0 0 0,0 1 0 0 0,1 0 0 0 0,1-1 0 0 0,-2 3-188 0 0,0 0 0 0 0,-1 1 0 0 0,1-1 0 0 0,0 1 1 0 0,-1 0-1 0 0,1 1 0 0 0,-1 0 0 0 0,1-1 0 0 0,0 3 0 0 0,-2-2 0 0 0,2 1 0 0 0,-1 0 0 0 0,1 1 188 0 0,1 0-625 0 0,1 0 0 0 0,-1 2 0 0 0,0-2 0 0 0,0 3 0 0 0,0-1 0 0 0,-1 0-1 0 0,1 1 1 0 0,4 6 625 0 0,-7-7-7507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1:24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 5064 0 0,'0'0'389'0'0,"0"0"-60"0"0,0 0 675 0 0,0 0 322 0 0,0 0 67 0 0,0 0-18 0 0,-3 0 3122 0 0,-15 2-2067 0 0,-17 10 565 0 0,25-8-2766 0 0,1 0-1 0 0,-1-1 0 0 0,-6 1-228 0 0,-83 9 1424 0 0,89-12-816 0 0,8 3-608 0 0,-1 0 0 0 0,0 0 0 0 0,1 0 0 0 0,-1 1 0 0 0,2 0 0 0 0,-1-1 0 0 0,1 1 0 0 0,0-1 0 0 0,0 2 0 0 0,-1-1 0 0 0,1-1 0 0 0,1 1 0 0 0,0 0 0 0 0,0 0 0 0 0,0 0 0 0 0,0 0 0 0 0,-1 23 0 0 0,0-10 18 0 0,1 0-1 0 0,0 1 1 0 0,3 16-18 0 0,1 23 27 0 0,-2-13-27 0 0,0-32 0 0 0,-2-1 0 0 0,2 1 0 0 0,-2-1 0 0 0,-2 1 0 0 0,1-2 0 0 0,-1 5 0 0 0,1-13 32 0 0,1-2 0 0 0,-1 1-1 0 0,1 0 1 0 0,0 0-1 0 0,0 0 1 0 0,-1-1 0 0 0,1 1-1 0 0,0 1 1 0 0,1-2 0 0 0,-1 1-1 0 0,0-1 1 0 0,0 1-1 0 0,1 1 1 0 0,-1-2 0 0 0,1 1-1 0 0,-1-1 1 0 0,1 2 0 0 0,0-2-1 0 0,-1 0 1 0 0,1 1 0 0 0,1-1-1 0 0,-1 2 1 0 0,0-2-1 0 0,0 0 1 0 0,0 0 0 0 0,0 0-1 0 0,2 0 1 0 0,-2 0 0 0 0,0 1-1 0 0,2 0-31 0 0,1 0 100 0 0,-1-1 0 0 0,1 0 0 0 0,0 2 0 0 0,0-2 0 0 0,-1 0 0 0 0,2-1 0 0 0,-2 1-1 0 0,2 0 1 0 0,-2-1 0 0 0,4 0-100 0 0,7-1 54 0 0,-2 0 0 0 0,2 0 1 0 0,0-1-1 0 0,-2-2 0 0 0,1 1 0 0 0,1-1 0 0 0,-2 0 0 0 0,0-2 0 0 0,0 0 1 0 0,6-4-55 0 0,-3-4-800 0 0,-7 3-3786 0 0,-8 7-3109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1:25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0 12672 0 0,'0'0'289'0'0,"0"0"40"0"0,0 0 21 0 0,0 0-46 0 0,0 0-62 0 0,0 0 501 0 0,0 0 237 0 0,0 0 48 0 0,0 0-35 0 0,0 0-188 0 0,0 0-79 0 0,0 0-20 0 0,0 0 9 0 0,-15 6 3370 0 0,-13 1-3336 0 0,-1-2 0 0 0,1-1 0 0 0,-15-1-749 0 0,-15 3 240 0 0,43-4-4395 0 0,14-2-4368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1:26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8288 0 0,'0'0'190'0'0,"0"0"28"0"0,0 0 7 0 0,0 0 111 0 0,0 0 443 0 0,0 0 189 0 0,-6 19 4124 0 0,4-12-4165 0 0,1 1 0 0 0,0 0 0 0 0,0 0 0 0 0,-1-1 0 0 0,2 1 0 0 0,0 1-927 0 0,-1 16 1600 0 0,-1 41-163 0 0,2 0 0 0 0,6 38-1437 0 0,-4-65 247 0 0,-1-24-369 0 0,0 10 128 0 0,2-1-1 0 0,-1 0 1 0 0,2 1-1 0 0,6 16-5 0 0,-9-37 29 0 0,0-1 0 0 0,1 2 0 0 0,-1-2 0 0 0,2 1 0 0 0,-1-1 0 0 0,-1 0 0 0 0,1 1 0 0 0,2-1 0 0 0,-2 0 0 0 0,0 0 0 0 0,2 0 0 0 0,-2 0 0 0 0,1-1 1 0 0,1 1-30 0 0,-2-1-40 0 0,0-1 0 0 0,0-1 1 0 0,0 1-1 0 0,-1 0 0 0 0,1-1 1 0 0,1 1-1 0 0,-1-1 0 0 0,-1 0 1 0 0,1 1-1 0 0,1-1 0 0 0,-1 0 1 0 0,-1 0-1 0 0,1 0 0 0 0,1 0 1 0 0,-1-1-1 0 0,0 1 0 0 0,-1 0 1 0 0,2-1-1 0 0,-1 1 0 0 0,-1-1 1 0 0,1 0-1 0 0,1 1 0 0 0,-2-1 1 0 0,1-1-1 0 0,-1 1 1 0 0,1 0-1 0 0,0 0 0 0 0,0-1 40 0 0,8-6-843 0 0,-1 0-1 0 0,1-1 1 0 0,-1-2 843 0 0,4-2-1920 0 0,-5 5 98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1:15:47.4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6144,'7'27'3566,"3"25"-3566,1 8 1084,-2-10-1054,-3 0-1,-2 1 0,-3 0 1,-1 3-30,0-4-35,-5 173-16,5-163 3,-1-50 123,1-10-72,0 0 0,0 0 0,0 0 0,0 0-1,0 0 1,0 0 0,0 0 0,0 0 0,0 0-1,0 0 1,0 0 0,0 0 0,0 0 0,0 0-1,-1-1 1,1 1 0,0 0 0,0 0 0,0 0-1,0 0 1,0 0 0,0 0 0,0 0 0,0 0-1,0 0 1,0 0 0,0 0 0,0 0 0,0 0-1,0 0 1,0 0 0,0 0 0,0 0 0,0 0-1,0 0 1,0 0 0,0 0 0,0 0 0,0 0-1,0 0 1,0 0 0,-1 0 0,1 0 0,0 0-1,0 0 1,0 0 0,0 0 0,0 0 0,0 0-1,0 0 1,0 0 0,0 0 0,0 0 0,0 0-1,0 0 1,0 0 0,0 0 0,0 1 0,0-1-1,0 0 1,0 0 0,0 0-3,-3-20 455,3 3-183,-1-20 268,2 1 0,2-1 0,1 0 0,6-22-540,1 16 411,3-1 0,1 1-1,3 1 1,1 1 0,2 1-1,10-14-410,-22 40 117,1 1-1,0 0 1,1 1-1,1 0 1,0 1 0,0 0-1,7-4-116,-14 11 19,0 1 0,0 0 0,0 0 0,0 0 0,1 0 1,-1 1-1,1 0 0,-1 0 0,1 1 0,2-1-19,-6 1-2,1 1-1,-1 0 1,0 0 0,1 0 0,-1 0-1,0 0 1,1 1 0,-1-1 0,0 1-1,1-1 1,-1 1 0,0 0 0,0 0-1,0 0 1,0 0 0,0 0 0,0 1 0,0-1-1,0 1 1,0-1 0,-1 1 0,1-1-1,0 1 1,-1 0 0,0 0 0,1 0-1,-1 0 1,0 0 2,1 2-9,0 0 0,-1 0-1,1 0 1,-1 0 0,0 0 0,0 1-1,0-1 1,-1 0 0,0 1 0,0-1-1,0 0 1,0 1 0,0-1 0,-1 0-1,0 0 1,0 1 0,0-1 0,-1 0-1,1 0 1,-1 0 0,0 0 0,0 0 9,-7 12-134,-1 1 1,-1-2 0,0 0-1,-6 6 134,16-19-20,-61 65-1015,61-65 1014,0-1-1,0 0 1,0 0 0,0 1-1,0-1 1,1 1-1,-1-1 1,0 1-1,1-1 1,0 1 0,-1-1-1,1 1 1,0-1-1,-1 1 1,1-1-1,0 1 1,0 0 0,0-1-1,1 1 1,-1-1-1,0 1 1,1-1-1,-1 1 1,1-1 0,-1 1-1,1-1 1,-1 1-1,1-1 1,0 1-1,0-1 1,0 0 0,1 1 21,3 5-84,1-1 0,1 0 0,-1 0 0,1 0 0,5 2 84,-2 0-79,10 9 24,0 0 0,0 2 0,-2 0 0,0 2-1,-2 0 1,0 0 0,7 15 55,-15-22-44,0 0 1,-2 0-1,0 0 0,0 1 0,-1-1 1,-1 1-1,0 1 0,-1-1 0,-1 0 1,0 1-1,-2-1 0,1 1 1,-2 10 43,0-23 4,1-1 0,-1 1 0,0 0 1,1 0-1,-1 0 0,-1-1 1,1 1-1,0 0 0,-1-1 0,1 1 1,-1-1-1,1 1 0,-1-1 1,0 0-1,0 0 0,0 0 0,-1 0 1,1 0-1,0-1 0,-1 1 1,1 0-1,-1-1 0,0 0 0,1 0 1,-1 0-1,0 0 0,0 0 1,1 0-1,-3-1-4,-7 2 72,1 0-1,-1-2 1,1 1 0,-1-2 0,1 1-1,-12-3-71,5 1 0,0-1 0,0-1 0,1-1 0,-1 0 0,1-1 0,0-1 0,0 0 0,-7-6 0,-1-3-1693,1-1 0,-12-12 1693,9 4-3264</inkml:trace>
  <inkml:trace contextRef="#ctx0" brushRef="#br0" timeOffset="432.36">1116 243 6784,'34'0'5114,"-40"4"-3316,0-2-1489,-1-2 0,1 1 0,0-1 1,-1 0-1,1 0 0,0-1-309,-17 0 358,-12 1-4,1-3 0,-1 0 0,1-3 0,0 0 0,-2-3-354,0-2-116,-93-25 320,102 31-1494,1 0 0,0 2 0,-1 1 1,-1 1 1289,21 1-1483,-1 0 0,1 0 1,-1-1-1,1 0 1,-3-1 1482,-10-6-3147</inkml:trace>
  <inkml:trace contextRef="#ctx0" brushRef="#br0" timeOffset="764.29">680 257 5120,'0'25'2016,"0"-16"-1568,0 12 640,0-8 256,0 4-384,-5 4-160,1 10-384,-1 2-192,0 10-128,1 3-160,4 5 32,0 1-32,0-6 0,0-2-1280,0-7-544,0-10-1088</inkml:trace>
  <inkml:trace contextRef="#ctx0" brushRef="#br0" timeOffset="1366.04">1456 312 6400,'9'-7'2390,"-2"2"1225,-23-4-1450,13 7-2080,0 2 0,0-1 0,-1 0 0,1 1 0,0-1 0,-1 1 0,1 0 0,0 0 0,-1 0 0,1 0 0,-2 1-85,-39 9 577,34-7-403,-9 2 22,0 2 1,1-1-1,0 2 1,1 1 0,-1 0-1,2 1 1,-1 1 0,-8 8-197,18-14 31,1 1 1,0-1 0,1 2-1,0-1 1,0 0 0,0 1-1,-2 4-31,-4 9 87,-8 21-87,15-31 12,-6 15 3,1 0 0,1 0-1,1 1 1,-3 21-15,8-31-7,0 0-1,1 0 1,0 0 0,1 1-1,1-1 1,1 0-1,1 0 1,1 8 7,-2-18-49,0 0 1,1 0-1,-1 0 1,1 0-1,0 0 0,1-1 1,-1 1-1,1-1 1,0 0-1,1 0 1,-1 0-1,1-1 1,0 0-1,0 0 0,2 2 49,-3-4-144,0 1-1,1-1 0,-1 0 1,1 0-1,0 0 1,-1 0-1,1-1 0,0 0 1,0 0-1,0 0 0,0-1 1,0 1-1,0-1 0,0-1 1,0 1-1,0-1 0,0 1 1,0-1-1,0-1 1,1 0 144,3-1-448,-1-1 0,0 0 0,0-1 0,0 1 0,-1-2 0,0 1 0,0-1 0,0 0 0,1-3 448,38-36-3264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08:17:55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1 10592 0 0,'-1'11'463'0'0,"-1"1"0"0"0,0 0 1 0 0,-1 0-1 0 0,0-1 0 0 0,-1 0 0 0 0,0 1 1 0 0,-1-1-1 0 0,-4 7-463 0 0,-7 18 1976 0 0,1 2-955 0 0,-2 1 258 0 0,-1 15-1279 0 0,1 1 110 0 0,3 1-1 0 0,3 1 1 0 0,2 0-1 0 0,2 0 1 0 0,3 1-1 0 0,3 15-109 0 0,3-12 40 0 0,4-1 0 0 0,1 1 0 0 0,4-1 0 0 0,2-1 0 0 0,2 0 0 0 0,10 18-40 0 0,-15-48-71 0 0,2-2 0 0 0,1 0 0 0 0,1 0-1 0 0,1-1 1 0 0,2-1 0 0 0,0 0 0 0 0,14 13 71 0 0,-24-31-587 0 0,0 0 1 0 0,0-1-1 0 0,1-1 1 0 0,0 1-1 0 0,0-1 1 0 0,0 0-1 0 0,0-1 1 0 0,5 2 586 0 0,22 8-5385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1:26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9 920 0 0,'0'0'479'0'0,"0"0"1674"0"0,0 0 735 0 0,0 0 148 0 0,0 0-272 0 0,0 0-1274 0 0,0 0-560 0 0,0 0-112 0 0,0 0-16 0 0,0 0-3 0 0,0 0 1 0 0,0 0 0 0 0,0 0 22 0 0,-12 9 3172 0 0,7-9-3710 0 0,-1 0 0 0 0,2 0 0 0 0,-2 0 0 0 0,2-1 0 0 0,-1 1 0 0 0,-1-1 0 0 0,2 0 0 0 0,-1-2 0 0 0,-4 1-284 0 0,-26-7 1180 0 0,25 9-1025 0 0,1 0 0 0 0,0 0 0 0 0,0 1 0 0 0,1-1-1 0 0,-1 2 1 0 0,0 0 0 0 0,1 0 0 0 0,-2 0 0 0 0,2 2 0 0 0,0-1 0 0 0,-1 0-1 0 0,-3 4-154 0 0,5-2-456 0 0,0-1 0 0 0,1 1 0 0 0,1 0 0 0 0,-1-1 0 0 0,0 2 0 0 0,2 0 456 0 0,-1-3-1354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1:27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0 3224 0 0,'0'0'143'0'0,"0"0"279"0"0,0 0 1070 0 0,0 0 461 0 0,0 0 95 0 0,0 0-121 0 0,0 0-598 0 0,0 0-265 0 0,0 0-52 0 0,0 0-38 0 0,0 0-120 0 0,0 0-49 0 0,0 0-6 0 0,0 0 0 0 0,0 0 21 0 0,0 0 10 0 0,0 0 2 0 0,-2 15 2092 0 0,-1-7-2756 0 0,-1 0-1 0 0,1-1 0 0 0,-2 1 0 0 0,1-1 1 0 0,-1-1-1 0 0,0 1 0 0 0,-3 1-167 0 0,-43 45 1679 0 0,17-19-1165 0 0,-27 28-794 0 0,-25 16 280 0 0,77-71-309 0 0,7-6 18 0 0,1 0 0 0 0,-2 0 0 0 0,2 1 0 0 0,-1-1 0 0 0,1 1 0 0 0,0-1 0 0 0,-2 1 0 0 0,2-1 0 0 0,-1 3 291 0 0,2-4-1576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1:27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334 378 10136 0 0,'0'0'777'0'0,"-17"-5"6364"0"0,-21-36-1701 0 0,16 18-4027 0 0,3-1-1 0 0,-7-9-1412 0 0,7 5 422 0 0,-10-15 123 0 0,-3 0 0 0 0,-30-29-545 0 0,-3 11-2000 0 0,60 56-7240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3:12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94 246 11976 0 0,'0'0'266'0'0,"0"0"44"0"0,0 0 15 0 0,0 0-26 0 0,14 5 1641 0 0,-1-5-421 0 0,-1-1 0 0 0,-1 0 0 0 0,0 0 1 0 0,5-2-1520 0 0,-8 0 126 0 0,0 1 1 0 0,0 0 0 0 0,-1-2 0 0 0,0 1 0 0 0,1-1-1 0 0,-1 1 1 0 0,0-2 0 0 0,0 1 0 0 0,-2-1 0 0 0,7-5-127 0 0,-3 2 3 0 0,0-1 0 0 0,0-1 0 0 0,-1 0 1 0 0,0-1-4 0 0,-5 9-2 0 0,-2-2 1 0 0,1 1 0 0 0,0 1 0 0 0,-1-2 0 0 0,2 1 0 0 0,-2-1 0 0 0,0 1 0 0 0,0-1 0 0 0,0 1 0 0 0,0-1 0 0 0,-1 1 0 0 0,2 0 0 0 0,-2-2 0 0 0,0 2 0 0 0,0-1 0 0 0,0 0 1 0 0,-2 0-6 0 0,1 1 1 0 0,0-1 0 0 0,-1 1-1 0 0,1-1 1 0 0,-2 1 0 0 0,2 0 0 0 0,-1-1-1 0 0,0 2 1 0 0,-1-2 0 0 0,1 2-1 0 0,-1-1 1 0 0,0 0 0 0 0,0 1 0 0 0,1 0-1 0 0,-2 0 1 0 0,1-1 0 0 0,1 1-1 0 0,-2 1 1 0 0,-2-3 5 0 0,-8-2-15 0 0,-1 0 0 0 0,0 0 0 0 0,-15-3 15 0 0,21 7-56 0 0,1-1-1 0 0,-1 2 1 0 0,1 0-1 0 0,-1 0 1 0 0,0 1-1 0 0,-1 0 1 0 0,2 0-1 0 0,-1 1 1 0 0,-7 1 56 0 0,13-2-7 0 0,-2 2 0 0 0,1-1-1 0 0,-1 1 1 0 0,2-1 0 0 0,-2 0 0 0 0,0 2-1 0 0,2-1 1 0 0,0 0 0 0 0,-2 0 0 0 0,2 1-1 0 0,-1 0 1 0 0,1-1 0 0 0,-1 2 0 0 0,2-1-1 0 0,-1 1 1 0 0,-1-1 0 0 0,2 1 0 0 0,0-1-1 0 0,-1 0 1 0 0,0 2 7 0 0,-3 8 108 0 0,4-9-67 0 0,0 0 0 0 0,-1 0 0 0 0,1 1 1 0 0,1-1-1 0 0,-1 1 0 0 0,0-1 0 0 0,1 1 1 0 0,0 0-1 0 0,0 0 0 0 0,1 0 0 0 0,0 1-41 0 0,0 11 36 0 0,0-1 0 0 0,2 1 0 0 0,1-1 0 0 0,-1 0-1 0 0,2 1-35 0 0,-1-7 20 0 0,0 1 1 0 0,1-2-1 0 0,0 0 0 0 0,1 0 0 0 0,-1 0 0 0 0,2 0 0 0 0,0-1 0 0 0,4 7-20 0 0,3 0-472 0 0,-1-1 0 0 0,1-2 0 0 0,0 2 0 0 0,1-2 0 0 0,11 6 472 0 0,-19-13-337 0 0,0-2 0 0 0,1 0 0 0 0,-2 1 0 0 0,2-1 0 0 0,-1 0 0 0 0,1 0 0 0 0,0-1 0 0 0,0-1 0 0 0,-1 2 0 0 0,2-2 0 0 0,-1 0 1 0 0,0-1-1 0 0,0 1 0 0 0,1-1 0 0 0,-1-1 0 0 0,0 1 337 0 0,8-5-6384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3:13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14712 0 0,'0'0'332'0'0,"2"14"816"0"0,-2-7-1037 0 0,0-2 1 0 0,1 2 0 0 0,-1-1 0 0 0,2 1 0 0 0,-1-2 0 0 0,0 2 0 0 0,1-1 0 0 0,3 5-112 0 0,-1 8 736 0 0,20 49 656 0 0,-4-1-640 0 0,-18-59-804 0 0,-1 0 0 0 0,-1 0-1 0 0,1 0 1 0 0,-1 0-1 0 0,0-1 1 0 0,0 1-1 0 0,-1 0 1 0 0,0 0-1 0 0,0 1 53 0 0,-1 2 0 0 0,2-11 0 0 0,0 0 0 0 0,0 0 0 0 0,0 0 0 0 0,0 1 0 0 0,0-1 0 0 0,-2 0 0 0 0,2 0 0 0 0,0 0 0 0 0,0 0 0 0 0,0 0 0 0 0,-1 1 0 0 0,1-1 0 0 0,0 0 0 0 0,0 0 0 0 0,0 0 0 0 0,-1 0 0 0 0,1 0 0 0 0,0 0 0 0 0,0 0 0 0 0,-1 0 0 0 0,1 0 0 0 0,0 0 0 0 0,0 0 0 0 0,-1 0 0 0 0,1 0 0 0 0,0 0 0 0 0,0 0 0 0 0,0 0 0 0 0,-1 0 0 0 0,1 0 0 0 0,0 0 0 0 0,0-1 0 0 0,0 1 0 0 0,-1 0 0 0 0,1 0 0 0 0,0 0 0 0 0,0 0 0 0 0,0 0 0 0 0,-2 0 0 0 0,2-1 0 0 0,0 1 0 0 0,0 0 0 0 0,0 0 0 0 0,0 0 0 0 0,0-1 0 0 0,-1 1 0 0 0,1 0 0 0 0,0 0 0 0 0,0 0 0 0 0,0-1 0 0 0,0 1 0 0 0,0 0 0 0 0,0 0 0 0 0,0 0 0 0 0,0-1 0 0 0,0 1 0 0 0,0 0 0 0 0,0 0 0 0 0,0-1 0 0 0,0 1 0 0 0,0 0 0 0 0,-1-11 47 0 0,1 1-1 0 0,0 1 0 0 0,0-1 0 0 0,1 0 1 0 0,0 0-1 0 0,1 1 0 0 0,2-7-46 0 0,-3 10 94 0 0,2-1-69 0 0,-1-1 1 0 0,1 2-1 0 0,1-2 1 0 0,0 1-1 0 0,0 0 0 0 0,0 0 1 0 0,1 0-1 0 0,1 0 1 0 0,-2 2-1 0 0,2-1 1 0 0,0 0-1 0 0,6-4-25 0 0,-4 1 91 0 0,-7 7-59 0 0,-1 1 0 0 0,1 1 0 0 0,1-1 1 0 0,-1 0-1 0 0,-1 0 0 0 0,1 0 0 0 0,0 1 0 0 0,0-1 0 0 0,0-1 0 0 0,1 2 1 0 0,-1-1-1 0 0,0 1 0 0 0,0-1 0 0 0,0 1 0 0 0,0-1 0 0 0,0 1 0 0 0,2 0-32 0 0,-1 0 104 0 0,1-1-1 0 0,0 1 0 0 0,-1 0 0 0 0,1 0 1 0 0,0 1-1 0 0,-1-1 0 0 0,1 1 0 0 0,0-1 1 0 0,-1 1-1 0 0,0-1 0 0 0,2 1 0 0 0,-2 1 1 0 0,0-1-1 0 0,1 0 0 0 0,-1 1 0 0 0,0-1 1 0 0,0 0-1 0 0,1 2 0 0 0,-2-2 0 0 0,1 1 1 0 0,0 0-1 0 0,0 0 0 0 0,0 0 0 0 0,-1 0 1 0 0,0 1-1 0 0,1-1 0 0 0,0 0 0 0 0,-1 0 1 0 0,0 1-1 0 0,0-1 0 0 0,-1 1 0 0 0,1 1-103 0 0,7 29 88 0 0,-4-25-64 0 0,-3 1 0 0 0,1-1 0 0 0,-1 1 0 0 0,0 0 0 0 0,0-1 0 0 0,-1 10-24 0 0,3 12 0 0 0,-2-25 0 0 0,-1 0 0 0 0,0-1 0 0 0,1 0 0 0 0,-1 0 0 0 0,0 1 0 0 0,-1-1 0 0 0,1 1 0 0 0,0-3-202 0 0,-1 0 0 0 0,1 0 0 0 0,0 0 0 0 0,0 0 0 0 0,1 0 0 0 0,-1 1 0 0 0,0-2 0 0 0,1 1 0 0 0,-1 0 0 0 0,1 1 202 0 0,1 10-1661 0 0,-2-11 318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3:14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15056 0 0,'-8'10'1641'0'0,"8"-10"-1623"0"0,0 0 1 0 0,-1 1-1 0 0,1-1 1 0 0,0 0 0 0 0,0 2-1 0 0,0-2 1 0 0,-2 0-1 0 0,2 1 1 0 0,0-1-1 0 0,0 0 1 0 0,0 1-1 0 0,0-1 1 0 0,0 1-1 0 0,-1-1 1 0 0,1 0-1 0 0,0 1 1 0 0,0-1 0 0 0,0 1-1 0 0,0-1 1 0 0,0 1-1 0 0,0-1 1 0 0,0 0-1 0 0,1 2 1 0 0,-1-2-1 0 0,0 1 1 0 0,0-1-19 0 0,0 4 287 0 0,-1-3-237 0 0,1-1 0 0 0,0 2 0 0 0,0-2-1 0 0,-1 1 1 0 0,1-1 0 0 0,0 1 0 0 0,0-1 0 0 0,0 1-1 0 0,0-1 1 0 0,-1 1 0 0 0,1-1 0 0 0,0 1 0 0 0,0-1 0 0 0,0 1-1 0 0,0-1 1 0 0,0 2 0 0 0,1-2 0 0 0,-1 1 0 0 0,0-1-1 0 0,0 1 1 0 0,0-1 0 0 0,0 1 0 0 0,0-1 0 0 0,1 0 0 0 0,-1 1-1 0 0,0-1 1 0 0,0 1 0 0 0,1-1-50 0 0,3 13 898 0 0,7 39 1542 0 0,-2 26-1260 0 0,-7-64-829 0 0,1 1 0 0 0,-1-1 0 0 0,5 10-351 0 0,-3-13 2 0 0,-3-8 23 0 0,0 2-1 0 0,0 0 1 0 0,0-2-1 0 0,1 2 1 0 0,0-1 0 0 0,0 0-1 0 0,0-1 1 0 0,0 2 0 0 0,3 0-25 0 0,-4-4 3 0 0,0 1 0 0 0,0-1 1 0 0,2-1-1 0 0,-2 1 0 0 0,0 0 1 0 0,0 0-1 0 0,1-1 1 0 0,0 1-1 0 0,-1-1 0 0 0,1 1 1 0 0,-1-1-1 0 0,1 0 1 0 0,0 2-1 0 0,0-2 0 0 0,-1 0 1 0 0,1 0-1 0 0,-1 0 1 0 0,1 0-1 0 0,0 0 0 0 0,-1 0 1 0 0,1-2-1 0 0,-1 2 0 0 0,2 0 1 0 0,-2-1-1 0 0,1 1 1 0 0,-1-1-1 0 0,0 1 0 0 0,2-1 1 0 0,-2 0-1 0 0,0 0 1 0 0,0 0-4 0 0,3-1-17 0 0,-3 0 0 0 0,1 1 0 0 0,0-1 1 0 0,1-1-1 0 0,-1 1 0 0 0,-1 0 0 0 0,1 0 1 0 0,-1-1-1 0 0,1 1 0 0 0,-1 0 0 0 0,1-2 1 0 0,-1 2-1 0 0,0-1 17 0 0,2-3-20 0 0,-1 0-1 0 0,-1 0 1 0 0,1 1 0 0 0,0-1 0 0 0,-1-5 20 0 0,0 5-3 0 0,-1 0 0 0 0,1 0 0 0 0,0 1 0 0 0,1 0 0 0 0,0-1 0 0 0,0 2 0 0 0,0-2 3 0 0,-2 3-4 0 0,1 0 0 0 0,0 1-1 0 0,-1-1 1 0 0,2 0 0 0 0,-2 1 0 0 0,0-1 0 0 0,0 0 0 0 0,0-2 4 0 0,0 2-2 0 0,0 1 0 0 0,0 0 1 0 0,0-2-1 0 0,1 2 0 0 0,-1 0 0 0 0,1 0 0 0 0,-1-1 0 0 0,1 0 0 0 0,0 1 0 0 0,-1-1 0 0 0,2 0 2 0 0,-2 2 0 0 0,2 0 0 0 0,-2-1 0 0 0,1 0 0 0 0,-1 1 0 0 0,0 0 0 0 0,0 0 0 0 0,1-2 0 0 0,-1 2 0 0 0,0 0 0 0 0,0-1 0 0 0,0 1 0 0 0,-1-1 0 0 0,1 0 0 0 0,0 1 0 0 0,-1-1 0 0 0,1 1 0 0 0,0-2 0 0 0,0 2 0 0 0,-2 0 0 0 0,2 0 0 0 0,0-1 0 0 0,0 0 0 0 0,0 1 0 0 0,0 0 0 0 0,0-1 0 0 0,2 1 0 0 0,-2 0 0 0 0,0-1 0 0 0,1 1 0 0 0,-1-1 0 0 0,0 1 0 0 0,1 0 0 0 0,0 0 0 0 0,-1-2 0 0 0,2-1 0 0 0,-2 4 0 0 0,0 0 0 0 0,0 0 0 0 0,0 0 0 0 0,0 0 0 0 0,0 1 0 0 0,0-1 0 0 0,0 0 0 0 0,0 0 0 0 0,0 0 0 0 0,0 0 0 0 0,0 0 0 0 0,0 0 0 0 0,0 1 0 0 0,1-1 0 0 0,-1 0 0 0 0,0 0 0 0 0,0 0 0 0 0,0 0 0 0 0,0 0 0 0 0,0 0 0 0 0,0 0 0 0 0,0 0 0 0 0,0 1 0 0 0,0-1 0 0 0,2 0 0 0 0,-2 0 0 0 0,0 0 0 0 0,0 0 0 0 0,0 0 0 0 0,0 0 0 0 0,0 0 0 0 0,0 0 0 0 0,1 0 0 0 0,-1 0 0 0 0,0 0 0 0 0,0 0 0 0 0,0 0 0 0 0,0 0 0 0 0,0 0 0 0 0,0 0 0 0 0,1 0 0 0 0,-1 0 0 0 0,0 0 0 0 0,0 0 0 0 0,0 0 0 0 0,0 0 0 0 0,0 0 0 0 0,0 0 0 0 0,1 0 0 0 0,-1 0 0 0 0,0 0 0 0 0,0 0 0 0 0,0-1 0 0 0,0 1 0 0 0,0 0 0 0 0,0 2 2 0 0,0-1 1 0 0,0 1-1 0 0,0 0 0 0 0,0-1 0 0 0,0 0 0 0 0,0 1 1 0 0,1 0-1 0 0,-1-1 0 0 0,0 0 0 0 0,1 1 0 0 0,-1-1 1 0 0,1 0-1 0 0,-1 1 0 0 0,2 0 0 0 0,-1-1-2 0 0,0 1 4 0 0,0-1 1 0 0,-1 2-1 0 0,1-1 0 0 0,0 0 0 0 0,-1-1 0 0 0,1 2 0 0 0,-1-1 1 0 0,0 0-1 0 0,2-1 0 0 0,-2 2-4 0 0,0 0 6 0 0,0 14 93 0 0,0 1 1 0 0,3 15-100 0 0,-3 1 107 0 0,0-31-105 0 0,-1 2 0 0 0,1-2 1 0 0,0 2-1 0 0,0-2 0 0 0,0 2 0 0 0,1-2 0 0 0,-1 2 0 0 0,1-2 0 0 0,0 1 0 0 0,0 2-2 0 0,4 11 0 0 0,-5-16 0 0 0,0 0 0 0 0,0 0 0 0 0,0-1 0 0 0,0 1 0 0 0,0 0 0 0 0,0 1 0 0 0,0-1 0 0 0,1 0 0 0 0,-1-1 0 0 0,0 1 0 0 0,1 0 0 0 0,-1 0 0 0 0,0-1 0 0 0,1 1 0 0 0,-1 1 0 0 0,2-1 0 0 0,-2-1 0 0 0,1 1 0 0 0,0-1 0 0 0,-1 1 0 0 0,1 0 0 0 0,-1-1 0 0 0,1 1 0 0 0,0-1 0 0 0,0 0 0 0 0,1 1 0 0 0,0 1-6 0 0,1-1 0 0 0,0 0 0 0 0,0 0 0 0 0,-1-1 0 0 0,2 1 0 0 0,-2-1 0 0 0,1 1 0 0 0,0-1 0 0 0,0 0 0 0 0,1 0 0 0 0,-2 0 0 0 0,1 0 0 0 0,0-1 0 0 0,0 1 0 0 0,-1-1 0 0 0,2 0 0 0 0,-2 1 0 0 0,1-1 0 0 0,0 0 0 0 0,-1-1 0 0 0,1 0 0 0 0,0 1 0 0 0,-1 0 0 0 0,0-1 0 0 0,2-1 6 0 0,4-2-273 0 0,-1-2 0 0 0,-1 1 1 0 0,1-1-1 0 0,0 0 0 0 0,0-1 0 0 0,-1 1 0 0 0,1-3 273 0 0,1-5-876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3:14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0 251 8288 0 0,'3'6'756'0'0,"7"7"2121"0"0,-9-12-1357 0 0,2 2 633 0 0,-2-4 2643 0 0,3-9-4347 0 0,-1 0 0 0 0,1-2 0 0 0,-3 2 0 0 0,1-2 0 0 0,0-6-449 0 0,5-28 892 0 0,6-19-1189 0 0,-10 50 289 0 0,-3 12 13 0 0,1 1 1 0 0,-1-1-1 0 0,1 1 0 0 0,-1 0 1 0 0,2-1-1 0 0,-1 1 0 0 0,0 0 1 0 0,0 0-1 0 0,0-1 0 0 0,0 1 1 0 0,0 0-1 0 0,2-1 0 0 0,-2 2 1 0 0,1-1-1 0 0,-1 0 0 0 0,2-1-5 0 0,1-2 51 0 0,-3 5-47 0 0,-1-1 0 0 0,1 1 1 0 0,-1-2-1 0 0,2 1 0 0 0,-2 1 0 0 0,1-1 1 0 0,-1 1-1 0 0,1-1 0 0 0,-1 1 0 0 0,1-1 1 0 0,0 1-1 0 0,-1 0 0 0 0,1-1 0 0 0,0 1 0 0 0,-1 0 1 0 0,2-1-1 0 0,-1 1 0 0 0,0 0 0 0 0,-1 0 1 0 0,1 0-1 0 0,0-2 0 0 0,0 2 0 0 0,-1 0 1 0 0,1 0-1 0 0,1 0 0 0 0,-1 0 0 0 0,-1 2 0 0 0,1-2 1 0 0,0 0-1 0 0,0 0 0 0 0,-1 0 0 0 0,1 1 1 0 0,0-1-1 0 0,-1 0 0 0 0,2 1 0 0 0,-1-1 1 0 0,-1 0-1 0 0,1 1 0 0 0,0-1 0 0 0,0 1-4 0 0,0 0 0 0 0,0-1 0 0 0,1 1 0 0 0,-1-1 0 0 0,0 2 0 0 0,-1-2 0 0 0,1 1 0 0 0,0 0 0 0 0,0-1 0 0 0,0 1 0 0 0,1 0 0 0 0,-2 0 0 0 0,1 0 0 0 0,0 1 0 0 0,10 11 0 0 0,1 2 0 0 0,-12-15 0 0 0,0 0 0 0 0,0 1 0 0 0,1-1 0 0 0,-1 0 0 0 0,0 0 0 0 0,1 0 0 0 0,-1 0 0 0 0,0 0 0 0 0,0 0 0 0 0,1 0 0 0 0,-1 0 0 0 0,0 0 0 0 0,1 0 0 0 0,-1 0 0 0 0,0 0 0 0 0,2 0 0 0 0,-2 0 0 0 0,0 0 0 0 0,0-1 0 0 0,1 1 0 0 0,-1 0 0 0 0,0 0 0 0 0,1 0 0 0 0,-1 0 0 0 0,0 0 0 0 0,0-1 0 0 0,1 1 0 0 0,-1 0 0 0 0,0 0 0 0 0,0 0 0 0 0,0-1 0 0 0,1 1 0 0 0,-1 0 0 0 0,0 0 0 0 0,0-1 0 0 0,0 1 0 0 0,9-9 0 0 0,10-19 0 0 0,-13 18 0 0 0,-4 9 0 0 0,-2 0 0 0 0,0 1 0 0 0,1-2 0 0 0,-1 1 0 0 0,1 0 0 0 0,-1 1 0 0 0,1-1 0 0 0,-1 0 0 0 0,1 1 0 0 0,0-1 0 0 0,-1 1 0 0 0,1-1 0 0 0,1 1 0 0 0,-1-2 0 0 0,-1 2 0 0 0,1-1 0 0 0,0 1 0 0 0,0 0 0 0 0,0-1 0 0 0,-1 1 0 0 0,1 0 0 0 0,1 0 0 0 0,-1 0 0 0 0,0-1 0 0 0,2 1 10 0 0,0 0-1 0 0,-1 0 0 0 0,0 0 1 0 0,2 0-1 0 0,-2 0 1 0 0,0 1-1 0 0,0-1 0 0 0,1 1 1 0 0,0-1-1 0 0,-1 1 1 0 0,1 1-1 0 0,-1-1 0 0 0,0 0 1 0 0,1 0-1 0 0,-1 0 0 0 0,0 1 1 0 0,0 0-1 0 0,0-1 1 0 0,0 1-1 0 0,1 1-9 0 0,4 5 78 0 0,0 0 0 0 0,0 2 0 0 0,-1-1 0 0 0,3 4-78 0 0,11 17 92 0 0,-17-25-188 0 0,0-1-1 0 0,-1 1 1 0 0,1-1-1 0 0,-1 1 1 0 0,0 0 0 0 0,-1-1-1 0 0,0 2 1 0 0,2-1-1 0 0,-2 3 97 0 0,0-6-17 0 0,7 16-630 0 0,3-5-4299 0 0,-5-11-1671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3:15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25 121 2304 0 0,'1'0'167'0'0,"2"-1"936"0"0,0 1 1 0 0,-1 0-1 0 0,2 0 1 0 0,-2-1-1 0 0,0 1 1 0 0,2-1 0 0 0,-2-1-1 0 0,3 0-1103 0 0,17-10 4155 0 0,0-1-1856 0 0,-17 11-2034 0 0,-2-1 0 0 0,2 1 0 0 0,-2 0 0 0 0,2 0 0 0 0,-2-2 0 0 0,3 0-265 0 0,-5 2 38 0 0,0 1-1 0 0,-1 1 0 0 0,1-1 0 0 0,-1 1 1 0 0,0-1-1 0 0,2 0 0 0 0,-2 1 0 0 0,1-1 1 0 0,-1 0-1 0 0,0-1 0 0 0,1 2 0 0 0,-1-1 0 0 0,0 0 1 0 0,0 0-1 0 0,0 0 0 0 0,0 1 0 0 0,0-1 1 0 0,0 0-1 0 0,0-1 0 0 0,0 1 0 0 0,0 1 1 0 0,0-1-1 0 0,0 0 0 0 0,0 0-37 0 0,-1-1 13 0 0,0-1 0 0 0,-1 1-1 0 0,2 1 1 0 0,-1-1 0 0 0,0 0 0 0 0,0 0 0 0 0,-1 0 0 0 0,0 1-1 0 0,1 0 1 0 0,-1-2 0 0 0,1 2-13 0 0,-3-2-7 0 0,1 0-1 0 0,0 1 1 0 0,-1 0-1 0 0,1 0 0 0 0,-1-1 1 0 0,1 1-1 0 0,-2 0 1 0 0,2 1-1 0 0,-2-1 1 0 0,2 0-1 0 0,-2 1 8 0 0,3 1 1 0 0,0 0 0 0 0,-1 0 0 0 0,1 0 0 0 0,0 0 0 0 0,0 0 0 0 0,-1 0 0 0 0,2 1 0 0 0,-1-1 0 0 0,0 1 0 0 0,-1-1 0 0 0,1 1 0 0 0,0 1 0 0 0,1-2-1 0 0,-2 1 1 0 0,1 0 0 0 0,1 0 0 0 0,-1 0 0 0 0,0 1 0 0 0,0 0 0 0 0,0-1-1 0 0,0 2 99 0 0,-1 1 1 0 0,1-1-1 0 0,0 0 0 0 0,-1 1 1 0 0,1-1-1 0 0,0 1 0 0 0,1-1 1 0 0,-2 1-1 0 0,2 0 0 0 0,-1 3-99 0 0,0 2 260 0 0,1 1-1 0 0,-2 1 0 0 0,2-1 0 0 0,1-1 0 0 0,-1 1 0 0 0,2 1 0 0 0,-1-1 1 0 0,2 7-260 0 0,1-10 144 0 0,-2 0 0 0 0,1 0 0 0 0,2 0 0 0 0,-2-2 0 0 0,1 2 0 0 0,1-1 0 0 0,-1 1-144 0 0,-1-4 22 0 0,1 2 0 0 0,0-2 0 0 0,-1 1 0 0 0,2-1 0 0 0,-1 1 0 0 0,0-1 0 0 0,0-1 0 0 0,2 2 0 0 0,-2-2 0 0 0,0 1 0 0 0,2 0-22 0 0,0-1-99 0 0,-1-1 0 0 0,1 1 0 0 0,-1 0 0 0 0,1-1 0 0 0,1 0 0 0 0,-2-1 0 0 0,1 1 0 0 0,-1-1 0 0 0,2 0 0 0 0,-1 0 0 0 0,-1-1-1 0 0,1 1 1 0 0,-1-1 0 0 0,2 0 0 0 0,-1-1 0 0 0,-1 1 0 0 0,1-1 0 0 0,-1 1 0 0 0,1-1 0 0 0,1-2 99 0 0,6-4-1059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3:15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23 105 12464 0 0,'0'0'281'0'0,"0"0"40"0"0,-8 7 445 0 0,7-5-433 0 0,-2 0 0 0 0,2 2 0 0 0,0-2 0 0 0,-1 0 0 0 0,1 2 0 0 0,-1-2 0 0 0,1 2 0 0 0,1-1 0 0 0,-1-1 0 0 0,1 2 0 0 0,-1-1 0 0 0,1 0 0 0 0,0 0 0 0 0,0 0 0 0 0,0 1 0 0 0,0-2 0 0 0,0 2 0 0 0,1-1 0 0 0,-1 0 0 0 0,1 0 0 0 0,-1 0 0 0 0,1-1 0 0 0,1 2 0 0 0,0 0-333 0 0,1 4 211 0 0,2-1 0 0 0,-2 0 0 0 0,2 1 0 0 0,1-1 0 0 0,-2-1-1 0 0,2 1 1 0 0,0-2 0 0 0,4 6-211 0 0,-9-10 63 0 0,0-1-1 0 0,-1 1 1 0 0,1-1 0 0 0,0 1-1 0 0,1-1 1 0 0,-1 0-1 0 0,0 1 1 0 0,0-1-1 0 0,0 0 1 0 0,0 0 0 0 0,-1 0-1 0 0,1 1 1 0 0,1-1-1 0 0,-1 0 1 0 0,1 0-63 0 0,-1 0 509 0 0,9-12-1286 0 0,-8 4 751 0 0,-1 0-1 0 0,-1 0 1 0 0,0 0 0 0 0,0 0-1 0 0,-1 0 1 0 0,-1 0 0 0 0,1 0-1 0 0,-2-6 27 0 0,-3-15 352 0 0,4 14-331 0 0,0-1-12 0 0,-1-1-1 0 0,1-9-8 0 0,2 23 0 0 0,0-2 0 0 0,1 0 0 0 0,-1 2 0 0 0,0-2 0 0 0,1 1-1 0 0,0 0 1 0 0,1 0 0 0 0,-1 0 0 0 0,0 0 0 0 0,1 0-1 0 0,0 1 1 0 0,1-3 0 0 0,-2 5-3 0 0,0 0-1 0 0,0 0 0 0 0,0 1 0 0 0,0-1 1 0 0,1 0-1 0 0,-1 1 0 0 0,0-2 1 0 0,0 2-1 0 0,0-1 0 0 0,0 1 0 0 0,0-1 1 0 0,1 1-1 0 0,-1 0 0 0 0,1-1 1 0 0,-1 1-1 0 0,0 0 0 0 0,0 0 0 0 0,1 0 1 0 0,0 0-1 0 0,-1 0 0 0 0,0 0 1 0 0,0 0-1 0 0,0 1 0 0 0,2-1 0 0 0,-2 0 1 0 0,0 1 3 0 0,38 12-840 0 0,-34-11 600 0 0,31 16-4578 0 0,-29-15-1971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3:16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 5528 0 0,'-19'5'9413'0'0,"0"6"-3615"0"0,14-6-5135 0 0,0-1 0 0 0,1 1 0 0 0,0 0 0 0 0,0 0 0 0 0,0 1 0 0 0,-1 4-663 0 0,-1-2 9 0 0,3 1-1 0 0,-2-1 0 0 0,2 1 0 0 0,0 0 0 0 0,0 1 1 0 0,1-1-1 0 0,-1 1 0 0 0,2-1 0 0 0,0 0 0 0 0,1 2-8 0 0,0-6 49 0 0,0 1 0 0 0,0-1 0 0 0,1 0 0 0 0,0 0-1 0 0,0 1 1 0 0,1-2 0 0 0,-1 1 0 0 0,1 1 0 0 0,0-2-1 0 0,1 1 1 0 0,-1-1 0 0 0,1 3-49 0 0,-2-6-5 0 0,1 2-1 0 0,-1-2 1 0 0,0 1 0 0 0,1-1-1 0 0,-1 0 1 0 0,0 0-1 0 0,2 1 1 0 0,-2-1 0 0 0,1 0-1 0 0,-1 0 1 0 0,2 0-1 0 0,-2 0 1 0 0,1-1 0 0 0,-1 1-1 0 0,1 1 1 0 0,1-2-1 0 0,-1 0 1 0 0,-1 1 0 0 0,1-1-1 0 0,1 0 1 0 0,-2 0 0 0 0,1 0-1 0 0,0 0 1 0 0,1 0-1 0 0,-2 0 1 0 0,1 0 0 0 0,0-1-1 0 0,1 1 1 0 0,-2-2-1 0 0,1 2 1 0 0,0-1 0 0 0,0 0-1 0 0,0 0 6 0 0,1 0-6 0 0,1-1 0 0 0,-1-1-1 0 0,1 1 1 0 0,-1 0-1 0 0,0-1 1 0 0,0 0 0 0 0,0 1-1 0 0,-1-2 1 0 0,1 1 0 0 0,1-3 6 0 0,24-38-291 0 0,-20 28 173 0 0,-5 10 90 0 0,1-1-1 0 0,-1 0 0 0 0,-1 0 1 0 0,1-1-1 0 0,-1 1 1 0 0,-1 0-1 0 0,0-1 0 0 0,0 2 1 0 0,1-2-1 0 0,-2 0 1 0 0,0-5 28 0 0,-4 24 77 0 0,3-9-64 0 0,1-1 0 0 0,-1 0-1 0 0,1 0 1 0 0,0 1 0 0 0,-1-1 0 0 0,1 1 0 0 0,0-1 0 0 0,0 1 0 0 0,0-1-1 0 0,0 0 1 0 0,0 2-13 0 0,1 13 167 0 0,2 0 1 0 0,1 0-1 0 0,4 15-167 0 0,-6-27 2 0 0,-1 1 0 0 0,1-2 1 0 0,0 2-1 0 0,0-1 0 0 0,0 0 1 0 0,0 0-1 0 0,2 0 0 0 0,-2-1 0 0 0,2 2 1 0 0,-1-2-1 0 0,0 1 0 0 0,1-2 1 0 0,-1 1-1 0 0,1 1 0 0 0,4 0-2 0 0,-7-4-270 0 0,0 1 0 0 0,1-1 0 0 0,-1 2 0 0 0,1-2 0 0 0,0 0 0 0 0,-1 0 1 0 0,1 0-1 0 0,-1 0 0 0 0,2 0 0 0 0,-2 0 0 0 0,0 0 0 0 0,1 0 0 0 0,-1-2 0 0 0,2 2 0 0 0,-2 0 0 0 0,0-1 0 0 0,1 1 0 0 0,-1-1 0 0 0,1 0 0 0 0,-1 1 0 0 0,2-2 270 0 0,7-4-7274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08:17:56.9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1376 0 0,'-1'-8'3811'0'0,"2"0"6139"0"0,0 8-9686 0 0,0 0-1 0 0,0 0 1 0 0,0 0 0 0 0,0 1-1 0 0,0-1 1 0 0,-1 0 0 0 0,1 0 0 0 0,0 1-1 0 0,0-1 1 0 0,-1 0 0 0 0,1 1 0 0 0,0-1-1 0 0,0 1 1 0 0,-1-1 0 0 0,1 1-1 0 0,0-1 1 0 0,-1 1 0 0 0,1-1 0 0 0,-1 1-1 0 0,1 0-263 0 0,16 17 2013 0 0,-9-9-1143 0 0,0-1-445 0 0,-1 1 0 0 0,0 0 1 0 0,0 1-1 0 0,-1 0 0 0 0,0 0 0 0 0,1 3-425 0 0,9 23 637 0 0,2 8-637 0 0,-9-21 83 0 0,13 34 98 0 0,-3 2 0 0 0,-2 0 0 0 0,-1 11-181 0 0,-9-36 80 0 0,-2 1 1 0 0,-2 0 0 0 0,-1-1-1 0 0,-2 1 1 0 0,-1 0-1 0 0,-3 13-80 0 0,-1-19-9 0 0,-2-1 0 0 0,0 0 0 0 0,-2 0 0 0 0,-2-1-1 0 0,0 0 1 0 0,-2-1 0 0 0,-2 4 9 0 0,0-5-24 0 0,-1 0 0 0 0,-8 8 24 0 0,-6 10-304 0 0,18-23-161 0 0,-5 6-1020 0 0,4-10-2374 0 0,11-14 2324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3:16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9 111 6448 0 0,'0'0'297'0'0,"-6"-16"102"0"0,5 11 38 0 0,0 2 0 0 0,1-2-1 0 0,0 1 1 0 0,-1-1 0 0 0,1 0 0 0 0,1 2 0 0 0,-1-2 0 0 0,0 1 0 0 0,1-1-1 0 0,0 2 1 0 0,2-4-437 0 0,-3 5 272 0 0,1-1-1 0 0,0 0 0 0 0,0 1 1 0 0,0-1-1 0 0,0 1 0 0 0,1 0 1 0 0,0 0-1 0 0,-1-1 0 0 0,0 2 1 0 0,1-1-1 0 0,1 0 0 0 0,-2 0 1 0 0,1 0-1 0 0,0 1 0 0 0,1-1 1 0 0,-1 1-1 0 0,0-1 0 0 0,1 1 1 0 0,-1 0-272 0 0,-1 0 119 0 0,0 1 0 0 0,-1 0 0 0 0,1 0 0 0 0,0 0 0 0 0,1 0 0 0 0,-2 0 0 0 0,1 0 0 0 0,0 0 0 0 0,0 0 0 0 0,-1 0 0 0 0,1 0 0 0 0,0 0 0 0 0,0 0 0 0 0,-1 0 0 0 0,2 0 0 0 0,-1 1 0 0 0,0-1 0 0 0,-1 0 0 0 0,1 1 0 0 0,0-1 0 0 0,-1 0 0 0 0,1 1 0 0 0,0-1 0 0 0,-1 2 0 0 0,2-2 0 0 0,-2 1 0 0 0,1-1 0 0 0,-1 1 0 0 0,1 0 0 0 0,-1-1 0 0 0,1 1 0 0 0,-1 0 0 0 0,0-1 0 0 0,1 1 1 0 0,-1 1-1 0 0,0-2 0 0 0,0 1 0 0 0,1 0-119 0 0,0 2 296 0 0,1 2 0 0 0,-1-2 0 0 0,0 1 0 0 0,0 0 0 0 0,-1 0 0 0 0,1-1 1 0 0,-1 4-297 0 0,-7 161 2780 0 0,7-161-2706 0 0,-1 18 100 0 0,2 0-1 0 0,0 0 0 0 0,5 20-173 0 0,-1-22 46 0 0,-1 1-1 0 0,1-1 0 0 0,5 9-45 0 0,-8-24-422 0 0,2-1 0 0 0,-1 1 0 0 0,1-1 0 0 0,0-1 0 0 0,0 1 0 0 0,0 0 0 0 0,1-1 0 0 0,1 1 0 0 0,-1-2 0 0 0,1 1 0 0 0,0 0 0 0 0,0 0 422 0 0,4 0-2100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3:17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245 7 13392 0 0,'0'0'612'0'0,"-13"2"224"0"0,-61 3 4730 0 0,59-3-5200 0 0,0 0 0 0 0,-1-1 0 0 0,1-1 0 0 0,-1-1 0 0 0,1 1 0 0 0,0-2 0 0 0,-1 0 0 0 0,-5-3-366 0 0,10-2-2472 0 0,9 5-5086 0 0</inkml:trace>
  <inkml:trace contextRef="#ctx0" brushRef="#br0" timeOffset="1">304 9 10592 0 0,'-1'0'35'0'0,"1"1"1"0"0,0-1-1 0 0,-1 1 1 0 0,1-1 0 0 0,0 2-1 0 0,0-2 1 0 0,-1 1 0 0 0,1-1-1 0 0,0 1 1 0 0,0-1-1 0 0,0 1 1 0 0,0-1 0 0 0,0 1-1 0 0,-2 0 1 0 0,2-1-1 0 0,0 1 1 0 0,0-1 0 0 0,0 2-1 0 0,2-2 1 0 0,-2 1-1 0 0,0 0 1 0 0,0-1 0 0 0,0 1-1 0 0,0-1 1 0 0,0 1-1 0 0,1-1 1 0 0,-1 1 0 0 0,0-1-1 0 0,1 1 1 0 0,-1-1-1 0 0,0 2 1 0 0,1-2-36 0 0,4 14 445 0 0,-3-8-5 0 0,-1 1-1 0 0,1-1 1 0 0,2-1 0 0 0,-2 1 0 0 0,0 0 0 0 0,4 4-440 0 0,7 13 1880 0 0,-9-14-1342 0 0,1 0 0 0 0,0-1-1 0 0,1 2 1 0 0,4 3-538 0 0,6 9-472 0 0,-14-21-3952 0 0,-2-1-1558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3:17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8752 0 0,'0'0'673'0'0,"7"-18"1378"0"0,-5 13 5327 0 0,-2 4-7584 0 0,7-7 1074 0 0,-1 3-2111 0 0,-2 5-4612 0 0,1 5 493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3:17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8752 0 0,'2'5'119'0'0,"1"-2"0"0"0,-2 2 0 0 0,1-1 0 0 0,-1 0 0 0 0,0 0 0 0 0,0 1 0 0 0,1-1 0 0 0,-1 2-119 0 0,4 14 5018 0 0,-3-18-3989 0 0,-1 1 0 0 0,0 1 0 0 0,0-1 0 0 0,-1-1 0 0 0,1 2 0 0 0,-1-1 0 0 0,0 1-1029 0 0,0-3 14 0 0,1-1 1 0 0,-1 0-1 0 0,0 0 1 0 0,0 0-1 0 0,0 0 1 0 0,0 1-1 0 0,0-1 1 0 0,0 0-1 0 0,0 0 1 0 0,1 0-1 0 0,-1 0 1 0 0,0 1-1 0 0,0-1 0 0 0,0 0 1 0 0,0 0-1 0 0,0 0 1 0 0,2 0-1 0 0,-2 0 1 0 0,0 0-1 0 0,0 0 1 0 0,0 0-1 0 0,1 1 1 0 0,-1-1-1 0 0,0 0 1 0 0,0 0-1 0 0,0 0 1 0 0,1 0-1 0 0,-1 0 1 0 0,0 0-1 0 0,0 0 1 0 0,0 0-1 0 0,0 0 1 0 0,1 0-1 0 0,-1 0 1 0 0,0 0-1 0 0,0 0 1 0 0,0-1-1 0 0,1 1 1 0 0,-1 0-1 0 0,0 0 1 0 0,0 0-1 0 0,0 0 1 0 0,1 0-1 0 0,-1 0 1 0 0,0 0-1 0 0,0-1 1 0 0,0 1-1 0 0,0 0 1 0 0,0 0-1 0 0,1 0 1 0 0,-1 0-1 0 0,0 0 1 0 0,0-1-1 0 0,0 1-14 0 0,11-8-36 0 0,-6-1 19 0 0,0 0-1 0 0,0-1 0 0 0,-2 0 0 0 0,4-9 18 0 0,-3 7-19 0 0,0 2 0 0 0,0-2 0 0 0,4-4 19 0 0,-3 10 2 0 0,-3 0 8 0 0,2 1-1 0 0,-2 0 0 0 0,1 0 1 0 0,2 0-1 0 0,-2 1 0 0 0,1-1 0 0 0,0 1-9 0 0,-2 3 2 0 0,-2 1 0 0 0,1 0 0 0 0,0-2 0 0 0,-1 2 0 0 0,1-1 0 0 0,0 1 0 0 0,-1 0 0 0 0,1 0 0 0 0,1-1 0 0 0,-2 1 0 0 0,1 0 0 0 0,0 0 0 0 0,-1 0 0 0 0,1 0 0 0 0,0 0 0 0 0,0-1 1 0 0,-1 1-1 0 0,1 1 0 0 0,1-1 0 0 0,-1 0 0 0 0,-1 0-2 0 0,2 0 1 0 0,-1 1 1 0 0,0 0 0 0 0,0-1 0 0 0,1 2 0 0 0,-1-1 0 0 0,0 0-1 0 0,0 0 1 0 0,0 0 0 0 0,0-1 0 0 0,0 1 0 0 0,1 2 0 0 0,-1-2-1 0 0,-1 0 1 0 0,1 0 0 0 0,0 0 0 0 0,-1 1-2 0 0,3 5 59 0 0,1 0-1 0 0,-1 0 1 0 0,0 0-1 0 0,-1 0 1 0 0,0 1-1 0 0,-1-1 1 0 0,0 1-1 0 0,1 1-58 0 0,1 62-3158 0 0,-3-66 2336 0 0,0 3-6204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3:18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10 4608 0 0,'0'0'353'0'0,"0"0"9"0"0,0 0 897 0 0,0 0 423 0 0,0 0 80 0 0,0 0-84 0 0,0 0-434 0 0,0 0-188 0 0,0 0-38 0 0,0 0-38 0 0,-19 0 2228 0 0,12 1-2752 0 0,-1 0 1 0 0,2 2-1 0 0,-2-1 0 0 0,1 0 1 0 0,-1 2-1 0 0,1-1 1 0 0,0 1-1 0 0,0-1 0 0 0,1 2 1 0 0,-1-1-1 0 0,-2 3-456 0 0,6-4 50 0 0,-2 1 0 0 0,2-1 0 0 0,-2 2 0 0 0,2-1 0 0 0,-1 0 0 0 0,2 0 0 0 0,-1 1 0 0 0,0 0 0 0 0,0 0 0 0 0,1 0 0 0 0,1-1 0 0 0,-2 2 0 0 0,1-1 0 0 0,1 0-1 0 0,0 1 1 0 0,0-1 0 0 0,1 0 0 0 0,-2 1 0 0 0,2 0 0 0 0,0-1 0 0 0,0 0 0 0 0,0 1 0 0 0,2 0 0 0 0,-1-2 0 0 0,0 3-50 0 0,-1-6 10 0 0,1 2 0 0 0,0-1 0 0 0,-1-1 0 0 0,1 1 0 0 0,0 1 0 0 0,1-2 0 0 0,-1 1-1 0 0,0-1 1 0 0,0 1 0 0 0,0 0 0 0 0,0 0 0 0 0,2-1 0 0 0,-2 0 0 0 0,0 0 0 0 0,1 0 0 0 0,-1 1-1 0 0,2-1 1 0 0,-2 0 0 0 0,1 0 0 0 0,0 0 0 0 0,-1 0 0 0 0,2-1 0 0 0,-1 1 0 0 0,0-1 0 0 0,-1 2 0 0 0,4-2-10 0 0,-2 0-21 0 0,1 0 0 0 0,-2 0 1 0 0,2 0-1 0 0,-1 0 0 0 0,0 0 1 0 0,1-2-1 0 0,-1 1 0 0 0,1 1 1 0 0,-2-1-1 0 0,1 0 0 0 0,1 0 1 0 0,-2-1-1 0 0,2 0 0 0 0,-2 1 1 0 0,1-1-1 0 0,1 0 21 0 0,8-9-136 0 0,1 1 1 0 0,-2 0-1 0 0,1-2 0 0 0,-2 1 1 0 0,3-4 135 0 0,-9 10-45 0 0,0 0 0 0 0,-1-1 0 0 0,1 0 0 0 0,-2 1 0 0 0,1-1 0 0 0,0 0 0 0 0,-1 0 0 0 0,0 0 0 0 0,-1 0 0 0 0,2-1 0 0 0,-2 1 0 0 0,-1-1 0 0 0,1-5 45 0 0,-1 8-20 0 0,0 0-1 0 0,-1 0 1 0 0,0 1-1 0 0,1-2 1 0 0,-2 2 0 0 0,1 0-1 0 0,-1-1 1 0 0,1 1-1 0 0,-3-3 21 0 0,4 6 12 0 0,-1 0 0 0 0,1 1 0 0 0,-1-1 0 0 0,0 0 0 0 0,1 1 0 0 0,-1-1 0 0 0,1 1 0 0 0,-1-1 0 0 0,1 2 0 0 0,-1-2-1 0 0,1 1 1 0 0,-2-1 0 0 0,2 1 0 0 0,-1-1 0 0 0,1 1 0 0 0,0-1 0 0 0,-1 1 0 0 0,1 0 0 0 0,-1 0-12 0 0,0 4 73 0 0,-1 1 0 0 0,0-1 0 0 0,1 0 0 0 0,0 1 1 0 0,0-1-1 0 0,0 1 0 0 0,1-1 0 0 0,0 4-73 0 0,3 47 771 0 0,-2-40-636 0 0,7 42 425 0 0,3 1 0 0 0,9 25-560 0 0,-6-28 62 0 0,-3 0 1 0 0,3 41-63 0 0,-14-93 3 0 0,0-1 0 0 0,0 0-1 0 0,0 0 1 0 0,0-1 0 0 0,0 2 0 0 0,0-1 0 0 0,-1-1 0 0 0,1 2-1 0 0,-1-2 1 0 0,0 2 0 0 0,0-2 0 0 0,-1 1 0 0 0,1 0 0 0 0,0 0 0 0 0,0-1-1 0 0,-1 1 1 0 0,1-1 0 0 0,-2 0 0 0 0,1 0 0 0 0,1 1 0 0 0,-1-1-1 0 0,-1 0 1 0 0,1 1 0 0 0,0-2 0 0 0,-2 1 0 0 0,2-1 0 0 0,0 0 0 0 0,-1 2-1 0 0,0-2 1 0 0,1 0 0 0 0,-2 0 0 0 0,2-1 0 0 0,-1 1 0 0 0,0 0 0 0 0,0-1-1 0 0,-1 0 1 0 0,2 1 0 0 0,-1-1 0 0 0,0 0 0 0 0,0 0 0 0 0,0-1-1 0 0,0 1 1 0 0,0 0 0 0 0,-1-1-3 0 0,-10-2-125 0 0,-1-3 0 0 0,0 1 0 0 0,1 0 1 0 0,-1-2-1 0 0,1 0 0 0 0,1-1 0 0 0,-1 0 0 0 0,-1-3 125 0 0,5 3-2575 0 0,0 0-1 0 0,0-2 1 0 0,-6-7 2575 0 0,-3-4-7882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3:19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7 10336 0 0,'0'0'472'0'0,"0"0"-10"0"0,0 0-144 0 0,0 0 480 0 0,0 0 245 0 0,-11-6 2853 0 0,5 6-3429 0 0,1 0 1 0 0,-1 0 0 0 0,-1 0-1 0 0,1 0 1 0 0,1 1-1 0 0,-1 0 1 0 0,0 0-1 0 0,0 2 1 0 0,1-2 0 0 0,-1 1-1 0 0,0 0 1 0 0,0 1-468 0 0,-2 1 289 0 0,0 0 0 0 0,2 0 0 0 0,-1 1 0 0 0,0 1 0 0 0,0-1-1 0 0,0 1 1 0 0,1 0 0 0 0,-4 5-289 0 0,6-6 53 0 0,0-1-1 0 0,1 1 0 0 0,-1 1 0 0 0,2-2 0 0 0,-1 2 1 0 0,0-2-1 0 0,1 2 0 0 0,0 0 0 0 0,1 0 0 0 0,-2-1 1 0 0,2 1-1 0 0,0 2-52 0 0,1-3 31 0 0,0-2-1 0 0,0 2 1 0 0,0-1 0 0 0,0 0 0 0 0,1 0 0 0 0,-1 0 0 0 0,1 0-1 0 0,0 0 1 0 0,1 0 0 0 0,-1 0 0 0 0,1 0 0 0 0,-1 0-1 0 0,1-1 1 0 0,1 1 0 0 0,-1-1 0 0 0,0 0 0 0 0,1 1 0 0 0,0 0-31 0 0,-1-1 3 0 0,1 0 0 0 0,0-1 0 0 0,-1 1 0 0 0,1-1 0 0 0,0 0 0 0 0,-1 1 0 0 0,2-2 0 0 0,-1 1 0 0 0,-1-1 0 0 0,2 1 0 0 0,-1 0 0 0 0,1-1 0 0 0,-1 0 0 0 0,1-1 0 0 0,-1 1 0 0 0,3 0-3 0 0,-2-1-11 0 0,1 0 1 0 0,-1 0-1 0 0,2 0 1 0 0,-1-1-1 0 0,-1 1 1 0 0,1-1-1 0 0,-1 0 0 0 0,2 0 1 0 0,-1-2-1 0 0,-1 2 1 0 0,1-2 10 0 0,5-2-42 0 0,1-1 0 0 0,-1 0 0 0 0,0-1 0 0 0,-1 0 0 0 0,0 0 0 0 0,-1-1 0 0 0,2-1 0 0 0,-2 1 0 0 0,2-6 42 0 0,-2 4 22 0 0,-1-1 0 0 0,0 1 0 0 0,-1-1 0 0 0,0-1-22 0 0,-4 8 9 0 0,1-1-1 0 0,-2 2 1 0 0,0-2 0 0 0,1 1-1 0 0,-1-1 1 0 0,-1 0 0 0 0,2 1-1 0 0,-1-1 1 0 0,-1 1-1 0 0,0-1 1 0 0,0 1 0 0 0,0-1-1 0 0,-1 0-8 0 0,1 5 0 0 0,0 0 0 0 0,0 0 0 0 0,0-1 0 0 0,0 1 0 0 0,0 0 0 0 0,0 0 0 0 0,0-1 0 0 0,0 1 0 0 0,0 0 0 0 0,0 0 0 0 0,0 0 0 0 0,0-1 0 0 0,0 1 0 0 0,0 0 0 0 0,0 0 0 0 0,-2 0 0 0 0,2-1 0 0 0,0 1 0 0 0,0 0 0 0 0,0 0 0 0 0,0 0 0 0 0,-1-1 0 0 0,1 1 0 0 0,0 0 0 0 0,0 0 0 0 0,0 0 0 0 0,0 0 0 0 0,-1 0 0 0 0,1 0 0 0 0,0 0 0 0 0,0-1 0 0 0,-1 1 0 0 0,1 0 0 0 0,0 0 0 0 0,0 0 0 0 0,-1 0 0 0 0,1 0 0 0 0,0 0 0 0 0,0 0 0 0 0,0 0 0 0 0,-1 0 0 0 0,1 0 0 0 0,0 0 0 0 0,0 0 0 0 0,-1 0 0 0 0,1 1 0 0 0,0-1 0 0 0,0 0 0 0 0,-2 0 0 0 0,2 0 0 0 0,0 0 0 0 0,0 0 0 0 0,0 0 0 0 0,0 0 0 0 0,-1 1 0 0 0,1-1 0 0 0,-9 10 0 0 0,5-3 5 0 0,1 0 0 0 0,0 1 0 0 0,1-1-1 0 0,-1 1 1 0 0,1-1 0 0 0,1 1 0 0 0,0 0 0 0 0,0 0-1 0 0,-1 0 1 0 0,2 6-5 0 0,2 1 10 0 0,-1 1-1 0 0,0-1 1 0 0,1 1 0 0 0,2-1-1 0 0,0 2-9 0 0,-4-16-3 0 0,2 7-233 0 0,1 0 1 0 0,-1-1-1 0 0,1 0 0 0 0,1 1 0 0 0,-1 0 236 0 0,-2-7-51 0 0,-1 0-1 0 0,2 1 1 0 0,-2-1-1 0 0,1 0 1 0 0,0-1-1 0 0,-1 1 1 0 0,1 0-1 0 0,0 0 1 0 0,0 0-1 0 0,-1 1 1 0 0,1-2 0 0 0,1 1-1 0 0,-1 0 1 0 0,0-1-1 0 0,0 1 1 0 0,0-1-1 0 0,0 1 1 0 0,0-1-1 0 0,1 1 1 0 0,-1-1-1 0 0,0 0 1 0 0,0 1-1 0 0,0-1 1 0 0,1 0-1 0 0,0 0 1 0 0,-1 0-1 0 0,0 0 1 0 0,0 0-1 0 0,0 0 1 0 0,0 0-1 0 0,0 0 1 0 0,2-1-1 0 0,-2 1 1 0 0,0 0-1 0 0,1-1 52 0 0,4-2-943 0 0,0-1-1 0 0,-1 1 1 0 0,1-1 0 0 0,-1 0-1 0 0,3-2 944 0 0,4-5-1899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3:19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10680 0 0,'5'-1'2078'0'0,"-5"1"-1871"0"0,0 0 0 0 0,1-1-1 0 0,-1 1 1 0 0,0 0-1 0 0,0 0 1 0 0,0 0-1 0 0,0 0 1 0 0,0 0-1 0 0,1 0 1 0 0,-1 0 0 0 0,0 0-1 0 0,0 0 1 0 0,0 0-1 0 0,0 0 1 0 0,1 0-1 0 0,-1 0 1 0 0,0 0-1 0 0,0 0 1 0 0,0 0-1 0 0,1 0 1 0 0,-1 0 0 0 0,0 0-1 0 0,0 0 1 0 0,0 0-1 0 0,0 0 1 0 0,1 0-1 0 0,-1 0 1 0 0,0 0-1 0 0,0 0 1 0 0,0 1 0 0 0,0-1-1 0 0,0 0 1 0 0,1 0-1 0 0,-1 0 1 0 0,0 0-1 0 0,0 0 1 0 0,0 0-1 0 0,0 1 1 0 0,0-1-1 0 0,0 0 1 0 0,0 0 0 0 0,0 0-1 0 0,0 0 1 0 0,2 1-1 0 0,-2-1 1 0 0,0 0-1 0 0,0 0 1 0 0,0 0-1 0 0,0 0 1 0 0,0 2 0 0 0,0-2-1 0 0,0 0 1 0 0,0 0-1 0 0,0 0 1 0 0,0 0-1 0 0,0 1-206 0 0,2 7-1016 0 0,1 4 1422 0 0,1 1 1 0 0,-2-1 0 0 0,-1 1 0 0 0,0 0-1 0 0,0-1 1 0 0,-1 5-407 0 0,2 19 485 0 0,8 170 167 0 0,-8-115-603 0 0,-1-84-239 0 0,0 33 228 0 0,5 13-38 0 0,-5-42-1880 0 0,2 0 1 0 0,0 2 0 0 0,4 9 1879 0 0,-3-13-7849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3:20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10592 0 0,'0'0'818'0'0,"0"0"-378"0"0,0 0 390 0 0,0 0 223 0 0,0 0 47 0 0,0 0-67 0 0,0 0-322 0 0,0 0-139 0 0,0 0-27 0 0,0 0-14 0 0,16 8 1430 0 0,-14-7-1764 0 0,2 3 0 0 0,-2-2 0 0 0,0 0 0 0 0,1 0 0 0 0,-1 2 0 0 0,0-2 0 0 0,-1 2 1 0 0,2-2-1 0 0,-2 1 0 0 0,1 1 0 0 0,-1-2 0 0 0,0 4-197 0 0,14 41 923 0 0,-13-38-708 0 0,6 30 232 0 0,-1 1 1 0 0,-2 0-1 0 0,-3 0 1 0 0,-1 7-448 0 0,2 11 94 0 0,-1-21-137 0 0,4 43-1089 0 0,2-28-3757 0 0,-4-34 2843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3:21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 6448 0 0,'0'0'498'0'0,"0"0"-154"0"0,0 0 572 0 0,0 0 284 0 0,0 0 59 0 0,0 0-22 0 0,0 0-138 0 0,0 0-62 0 0,0 0-11 0 0,0 0-36 0 0,0 0-141 0 0,0 0-66 0 0,-19 8 2490 0 0,-1 0-1825 0 0,15-7-1409 0 0,2 0 0 0 0,-1 2 0 0 0,1-1 0 0 0,-1 0 0 0 0,1 0 0 0 0,1 1 1 0 0,-2-1-1 0 0,1 0 0 0 0,1 2 0 0 0,-1-2 0 0 0,-2 5-39 0 0,5-6 6 0 0,-2 0 1 0 0,1 1-1 0 0,0 0 1 0 0,1 0-1 0 0,-1-1 1 0 0,0 1-1 0 0,1 1 1 0 0,0-2-1 0 0,-1 1 1 0 0,1 0-1 0 0,0-1 1 0 0,0 2-1 0 0,0-1 1 0 0,0-1-1 0 0,0 1 1 0 0,0 1-1 0 0,1-2 1 0 0,-1 1-1 0 0,0-1 1 0 0,1 2-1 0 0,-1-1 1 0 0,1-1-1 0 0,0 1 1 0 0,0-1-1 0 0,-1 2-6 0 0,8 9-96 0 0,2 0 0 0 0,-1 0 0 0 0,0 0-1 0 0,1-1 1 0 0,1 0 0 0 0,2 1 96 0 0,-1-2-13 0 0,-2 1 0 0 0,0 0 0 0 0,-1 1 0 0 0,1-1-1 0 0,-1 2 1 0 0,1 4 13 0 0,-9-16-1 0 0,0 1 0 0 0,0 0 0 0 0,1 1 0 0 0,-2-2 0 0 0,1 1 0 0 0,-1 0 0 0 0,1 1 0 0 0,-1-1 0 0 0,1 0-1 0 0,-1 1 1 0 0,0-1 0 0 0,0 0 0 0 0,0 0 0 0 0,0 1 0 0 0,-1-1 0 0 0,1-1 0 0 0,0 1 0 0 0,-1 1 0 0 0,1-1 0 0 0,-3 1 1 0 0,2 1-6 0 0,-1-1 0 0 0,1 0 1 0 0,-1-1-1 0 0,-1 1 0 0 0,1 0 1 0 0,0-1-1 0 0,-1 0 0 0 0,1 0 1 0 0,0 1-1 0 0,-2-2 0 0 0,2 1 1 0 0,-1-1-1 0 0,-1 2 6 0 0,-4 1-10 0 0,-1 0 0 0 0,1-1-1 0 0,-1 0 1 0 0,0 0 0 0 0,0-1-1 0 0,-1 0 1 0 0,1-1 0 0 0,0 1-1 0 0,-8-1 11 0 0,11-1 25 0 0,-1-1-1 0 0,2 1 1 0 0,-2-2-1 0 0,1 1 1 0 0,-1-1-1 0 0,2 1 1 0 0,-1-1-1 0 0,-1-1 1 0 0,0 0-25 0 0,5 1-791 0 0,0 0 1 0 0,-1 1-1 0 0,1 0 1 0 0,0-1-1 0 0,-1 1 1 0 0,1-2-1 0 0,1 1 1 0 0,-2-1 790 0 0,-2-5-6900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3:21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80 153 7832 0 0,'0'0'602'0'0,"1"0"584"0"0,7 4 9145 0 0,-3-3-10408 0 0,-1-3 329 0 0,1 0 0 0 0,-2 0 0 0 0,2 0 0 0 0,-1 0-1 0 0,0-2 1 0 0,0 2 0 0 0,0-2 0 0 0,-1 2 0 0 0,1-1 0 0 0,0-2-252 0 0,32-36 1982 0 0,-33 36-1970 0 0,-1 1 0 0 0,2-1-1 0 0,-2 1 1 0 0,0-1 0 0 0,1 0 0 0 0,-1 0-1 0 0,0 0 1 0 0,-1-1 0 0 0,2 2 0 0 0,-2-3-12 0 0,-1 6-10 0 0,0 0 0 0 0,0 0-1 0 0,0-1 1 0 0,0 1 0 0 0,0 0 0 0 0,0 0 0 0 0,0 0 0 0 0,0 0 0 0 0,0 0 0 0 0,-1-1 0 0 0,1 1 0 0 0,0 0 0 0 0,-1 1 0 0 0,1-1 0 0 0,0 0 0 0 0,-2 0 0 0 0,2 0 0 0 0,-1-1 0 0 0,1 2 0 0 0,-1-1 0 0 0,0 0 0 0 0,1 0 0 0 0,-1 1 0 0 0,0-1 0 0 0,0 0 0 0 0,1 1 0 0 0,-2-1 0 0 0,1 1 0 0 0,0-2 0 0 0,0 2 0 0 0,0 0 0 0 0,0-1 0 0 0,0 1-1 0 0,-1 0 1 0 0,2-1 0 0 0,-1 1 0 0 0,0 0 0 0 0,0 0 0 0 0,0 0 0 0 0,0 0 0 0 0,-2 0 10 0 0,-2-1 53 0 0,-1 1 0 0 0,1 0 0 0 0,0 1 0 0 0,-1-1 0 0 0,0 1 1 0 0,1 0-1 0 0,-5 1-53 0 0,3 1 75 0 0,2-1 1 0 0,-2 2 0 0 0,1-1 0 0 0,0 1-1 0 0,1 0 1 0 0,-1 0 0 0 0,0 0 0 0 0,1 1 0 0 0,0-1-1 0 0,-1 2 1 0 0,2 0 0 0 0,-1-2 0 0 0,2 2-1 0 0,-2 0 1 0 0,2 1 0 0 0,-3 4-76 0 0,0-1-11 0 0,2 1 0 0 0,-1-1 0 0 0,2 0 1 0 0,-1 2-1 0 0,1-1 0 0 0,1 1 0 0 0,-1-1 0 0 0,2 0 0 0 0,0 11 11 0 0,1-13 29 0 0,0 2 0 0 0,1-2 0 0 0,0 1 0 0 0,2-1-1 0 0,-1 1 1 0 0,0 0 0 0 0,2-1 0 0 0,-1 0 0 0 0,0 0 0 0 0,5 6-29 0 0,-5-12-15 0 0,-2 1 1 0 0,1-1 0 0 0,0 1 0 0 0,1-2-1 0 0,-1 1 1 0 0,1 0 0 0 0,0 0-1 0 0,0-1 1 0 0,-1 1 0 0 0,2-1 0 0 0,-1 0-1 0 0,1 0 1 0 0,-1 1 0 0 0,1-2-1 0 0,-1 1 1 0 0,0-1 0 0 0,1 0-1 0 0,-1 1 1 0 0,2-1 0 0 0,-2-1 0 0 0,1 1-1 0 0,0-1 1 0 0,0 1 0 0 0,-1-1-1 0 0,2 0 1 0 0,-2 0 0 0 0,5-1 14 0 0,1 0-410 0 0,1-2 0 0 0,-2 2 1 0 0,1-1-1 0 0,0-1 0 0 0,-1 0 1 0 0,1 0-1 0 0,0-2 410 0 0,7-5-1339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23:07.998"/>
    </inkml:context>
    <inkml:brush xml:id="br0">
      <inkml:brushProperty name="width" value="0.08819" units="cm"/>
      <inkml:brushProperty name="height" value="0.08819" units="cm"/>
      <inkml:brushProperty name="color" value="#004F8B"/>
    </inkml:brush>
  </inkml:definitions>
  <inkml:trace contextRef="#ctx0" brushRef="#br0">1400 1528 1920,'0'1'256,"0"0"0,0 0-1,-1 0 1,1 0 0,0 0 0,0 0 0,0 0-1,0 0 1,0 0 0,0 0 0,0-1 0,0 1-1,1 0 1,-1 0 0,0 0 0,1 0-1,-1 0 1,0 0 0,1 0-256,0 3 596,1-1 0,-1 0 0,1 0 0,-1-1 0,3 4-596,-2-4 242,1 0 1,0 0 0,-1 0-1,1 0 1,0 0-1,0-1 1,0 1 0,0-1-1,0 0 1,0 0 0,1 0-1,-1 0 1,0 0-1,1-1 1,-1 0 0,0 1-1,1-1 1,-1-1-243,9 1 463,0-1 0,-1 0-1,1-1 1,7-3-463,-7 2 107,-1-1-1,1-1 1,-1 0-1,0 0 1,0-1-1,-1 0 1,0-1-1,0 0 1,0-1-1,-1 0 1,0-1-1,-1 0 1,6-7-107,8-14 144,-1-1 1,-1 0 0,14-32-145,-21 37 25,-1-1 1,-1-1 0,-1 0-1,-2 0 1,2-10-26,8-66-48,2-76 48,-16 123 178,-3 0 1,-2 0 0,-2 0-1,-10-43-178,5 54 254,-6-14-254,8 38 31,-2 0 0,0 1 0,-8-14-31,14 29 4,-1 0 0,-1 0 0,1 1-1,-1-1 1,0 1 0,0 0 0,-1 0 0,1 1-1,-1-1 1,0 1 0,0 0 0,-1 0 0,1 1-1,-3-1-3,-6-3-24,-1 1-1,0 0 0,-1 2 0,1-1 0,-16-1 25,-10 1-52,-30-1 52,12 6 11,0 2-1,-7 4-10,36-4 27,-161 19-16,170-17 14,-1 0 0,1 1 0,1 2 0,-16 5-25,26-7-13,-1 0 0,1 0 0,1 1 0,-1 0 1,1 1-1,0 0 0,0 1 0,1-1 0,-7 10 13,-7 13-29,1 1 0,2 1-1,-7 16 30,7-13-147,1-4-133,-1 2 194,2 1-1,-8 20 87,21-41-75,0 0 0,1 1 0,0-1 0,1 4 75,-3 55-356,4-45 341,2 0 0,1 0 0,1 0 0,1 0 0,1 0 1,1-1-1,2 0 0,1 0 0,1-1 0,13 25 15,105 197-235,-121-234 164,1 0 0,0 0 0,1-1 0,0-1 0,1 0 0,2 2 71,-4-5 5,0-1 0,1-1 1,0 1-1,0-1 0,0-1 0,1 0 1,-1 0-1,10 2-5,-2-1 39,-1-1 0,1-1 0,0 0 0,0-2 0,0 0 0,0 0 0,0-2 0,1 0 0,-1-1-1,5-2-38,-7 0-431,1-2 0,-1 0 0,0-1 0,0 0 0,12-8 431,20-8-3044,-42 19 2139,1 1 0,-1-1 0,0-1 0,0 1 0,-1-1 0,1 0 1,-1 0-1,1 0 0,0-2 905,10-11-2384</inkml:trace>
  <inkml:trace contextRef="#ctx0" brushRef="#br0" timeOffset="1">1356 1594 3328,'-2'-2'553,"1"-2"4480,1 3-1463,0 4-2222,0-1-1804,-4 20 1160,4 177-516,0-113-3896,0-86 604</inkml:trace>
  <inkml:trace contextRef="#ctx0" brushRef="#br0" timeOffset="8">1611 4011 5248,'1'1'232,"0"0"0,0 1 0,0-1 0,0 0 0,0 1 0,1-1 0,-1 0 0,0 0 0,0 0 0,1 0 0,-1 0 0,1 0 0,-1 0 0,1-1-232,7 6 506,-4-3-315,1 0-1,0 0 0,4 2-190,10 4 149,-16-7-73,2 2 143,1-1-1,0 1 1,-1-1-1,1-1 1,1 1-1,5 0-218,-11-3 40,0 0-1,0 0 1,1 0 0,-1 0-1,0-1 1,0 1-1,0-1 1,1 1 0,-1-1-1,0 0 1,1 0-40,22-14-264,-14 9-153,-7 3-62,0 0-1,0 0 1,3-3 479,3-6-6055,-9 9 4060</inkml:trace>
  <inkml:trace contextRef="#ctx0" brushRef="#br0" timeOffset="10">1175 4102 3072,'0'0'976,"0"0"-507,0 0 171,0 0 192,0 6 629,0 15-241,-1 1-1,-1-1 1,-4 18-1220,-9 56 1064,-2 67-1064,16-152-8,-2 55 294,3 15-286,1-28-409,1-54-2289,1-5-86</inkml:trace>
  <inkml:trace contextRef="#ctx0" brushRef="#br0" timeOffset="11">1124 4636 5376,'-1'2'615,"0"0"0,0 0 0,0 0 0,0 0 0,0 0 0,0 0 0,-1-1 0,1 1 0,-1 0-615,0-1 73,1 1 0,-1-1 0,0 0 0,1 0 0,-1-1 0,0 1 0,0 0 0,0 0 0,1-1 0,-1 1 0,0-1 0,0 0 0,0 1 0,0-1 1,0 0-1,-1 0-73,-24-2 810,1 0 1,0-2 0,-16-5-811,29 6 41,-1 1 0,0 1 1,1 0-1,-2 0-41,14 1-44,0 0 0,0 1 0,1-1 0,-1 0 0,0-1 0,0 1 1,0 0-1,0 0 0,0 0 0,0-1 0,1 1 0,-2 0 44,2-1-260,-1 0-1,1 1 1,0-1-1,-1 0 1,1 1-1,0-1 1,0 1-1,0-1 1,-1 0 0,1 1-1,0-1 1,0 0-1,0 0 1,0 1-1,0-1 1,0 0-1,0 1 261,0-8-2970</inkml:trace>
  <inkml:trace contextRef="#ctx0" brushRef="#br0" timeOffset="12">1735 4046 3328,'9'23'2159,"-7"-19"-1895,0 0-1,-1 0 1,1-1 0,-1 1 0,0 0 0,0 0-1,0 0 1,-1 1 0,1 0-264,-2 40 2075,-4 19-2075,4-47-29,0 0-1,1-1 1,2 10 29,8 50-313,-3-30 111,5 25-56,-6-38 207,-4-22-174,-2 0 0,1 0-1,-1 1 1,-1 0 225,0 14-2966,1 2-1335,0 10 6421,2-34 2600,4 0-3346,4-1-572,26 5 1142,-16-4-1068,-1 0 0,2-1-876,10 0 211,29 3-1494,26-2 1283,-71-4-2352</inkml:trace>
  <inkml:trace contextRef="#ctx0" brushRef="#br0" timeOffset="14">1358 801 4992,'-2'3'1920,"2"-3"-1504,0 2 960,0-2 320,0 0-320,0 0-64,0 0-608,0 0-256,0 0-288,0 0-128,0 0 0,0 0-672,2 0-288,2-2-1440,-4-1-608,0 3 128</inkml:trace>
  <inkml:trace contextRef="#ctx0" brushRef="#br0" timeOffset="15">1605 620 6144,'-6'-6'2368,"6"8"-1856,-3-2 384,3 0 64,0 0-160,0 0 0,0 0-160,0 0-64,0 0-320,0 0-224,0 0-64,0 0-320,-3 0-96,0 0-832,-3 0-288</inkml:trace>
  <inkml:trace contextRef="#ctx0" brushRef="#br0" timeOffset="16">1152 580 5376,'-16'-9'2112,"11"7"-1664,-2-1 960,7 3 288,0 0-224,0 5 0,3 4-768,3 1-256,4 1-288,-1-3-1376,0-5-544,-7-9-2112</inkml:trace>
  <inkml:trace contextRef="#ctx0" brushRef="#br0" timeOffset="20">2197 2938 5632,'14'1'3457,"-12"-1"-3218,1 0 1,0 1-1,-1-1 0,1 0 0,0 0 0,-1-1 0,1 1 0,0-1 0,-1 1 0,1-1 1,0 0-1,-1 0 0,1 0 0,0-1-239,2-1 85,4-2 133,0 0 0,-1-1 0,0 0 0,-1 0 0,1-1 0,-1 0 0,1-2-218,42-60 378,5-7-735,-51 71 134,0 0 1,1 1 0,-1 0-1,6-4 223,-8 7-212,0-1 0,-1 1-1,1 0 1,0 0 0,0 0 0,1 0-1,-1 1 1,0-1 0,0 0 0,0 1-1,0 0 1,1-1 0,-1 1 0,2 0 212,8 3-2976</inkml:trace>
  <inkml:trace contextRef="#ctx0" brushRef="#br0" timeOffset="25">400 2844 4480,'-2'-4'725,"0"0"1,0 0-1,1 0 1,-1 0-1,1 0 1,0 0-1,0-2-725,-5-14 612,-3-6-271,4 11 40,-2-1-1,1 1 1,-4-4-381,0 2 146,-2 0 0,0 0 0,-6-5-146,4 6-2950,-14-11 2950,9 10-4624,10 11 2027</inkml:trace>
  <inkml:trace contextRef="#ctx0" brushRef="#br0" timeOffset="26">349 2676 4480,'0'0'1445,"0"2"-395,1-1 1809,0 1-2698,0 0 0,0 0 0,0 0 0,0 0 0,-1 0 0,1 0 1,0 1-1,-1-1 0,1 0 0,-1 0 0,0 0 0,0 1 0,0-1 0,0 0 0,0 0 0,-1 1 0,1-1 0,0 0 0,-1 0 0,0 0 0,0 1 0,1-1 0,-1 0 0,0 0 0,-1 0 0,1 0-161,-5 6 17,-1-1 0,1 1 0,-1-2 0,0 1 1,-2 0-18,1 0-61,-1 1 0,1 1 1,-2 2 60,-69 82-1483,74-88 1315,0 1 0,-1-1-1,1 0 1,-1-1 0,0 1 0,0-1-1,-1 0 1,1-1 0,-2 2 168,7-5-104,-4 2-161,1-1-1,-1 0 1,1 1 0,-2-1 265,-5-1-4169,8 0 1679,3 0 634</inkml:trace>
  <inkml:trace contextRef="#ctx0" brushRef="#br0" timeOffset="27">60 2972 1664,'0'1'77,"0"-1"0,-1 1-1,1-1 1,0 1 0,0-1 0,-1 1-1,1-1 1,0 1 0,0-1 0,0 1 0,0-1-1,0 1 1,0 0 0,0 0-77,-3 9 888,-22 22 1858,25-31-2687,-1-1 0,1 1 1,-1 0-1,1 0 0,0 0 0,-1 0 0,1 1 1,0-1-1,0 0 0,0 0 0,0 0-59,-2 5 277,1-1-181,1-1 0,-1 0 1,1 1-1,0-1 0,0 0 0,1 5-96,0 5 271,-1-12-276,-1 0-1,2 1 1,-1-1 0,0 0-1,0 0 1,1 1 0,-1-1-1,1 0 1,-1 0 0,1 0-1,0 0 1,0 0 0,0 0-1,0 0 1,1 1 5,-2-2 5,1 0 0,0 0 0,0 0 0,0 1 0,0-1 0,0 0 0,0 0 0,0 0 0,0 0 0,0 0 0,0-1 0,1 1 0,-1 0 0,0-1 0,1 1 0,-1 0 0,0-1 0,1 1 0,-1-1 0,1 0 0,-1 0 0,0 1 0,1-1 0,-1 0 0,1 0 0,-1 0 0,1-1 0,-1 1 0,1 0 0,-1 0 0,1-1 0,0 0-5,25-9 726,-23 9-658,1-1 0,-1 1 0,0-1 1,0 0-1,0 0 0,0 0 0,0-1 1,0 1-1,0-1 0,0-1-68,4-4 249,0-1-1,-1 1 1,0-1-1,0 0 1,4-10-249,-10 17 19,-1 0 1,1 0 0,-1 0-1,1-1 1,-1 1-1,0 0 1,1 0 0,-1 0-1,-1-1 1,1 1 0,0 0-1,0 0 1,-1-1 0,0-1-20,1 3-11,-1-1 0,1 1 1,-1-1-1,1 1 1,-1-1-1,0 1 1,1 0-1,-1-1 1,0 1-1,0 0 0,0 0 1,0 0-1,0-1 1,0 1-1,-1 0 1,1 0-1,0 1 1,0-1-1,-1 0 0,1 0 1,0 1-1,-1-1 11,1 1-18,0 0-1,0 0 0,0 0 0,0 0 0,0 0 0,0 0 0,0 0 1,0 0-1,0 1 0,0-1 0,0 0 0,0 1 0,0-1 1,1 0-1,-1 1 19,-14 8-513,9-5 220,-14 9-948,13-7 1005,0-1 0,-1-1 1,0 1-1,0-1 0,0-1 0,-5 2 236,12-5 7,0 1-1,0-1 1,0 0-1,-1 0 1,1 0-1,0 0 1,0 0-1,-1-1 1,1 1-1,0 0 1,0 0-1,0-1 1,0 1-1,-1-1 1,1 1-1,0-1 1,0 1-1,0-1 1,0 0 0,0 0-1,0 1 1,0-1-1,0 0 1,1 0-1,-1 0 1,0 0-1,0 0 1,1 0-1,-1-1-6,0 1-377,1 0 0,-1 0-1,1 0 1,-1-1 0,1 1 0,-1 0-1,1 0 1,0-1 0,0 1 0,0-1 377,0-6-2059</inkml:trace>
  <inkml:trace contextRef="#ctx0" brushRef="#br0" timeOffset="28">55 3022 3072,'-1'2'328,"1"0"1,0-1-1,-1 1 1,1-1 0,-1 1-1,1-1 1,-1 1-1,0-1 1,0 0-1,0 1 1,0 0-329,0-1 106,0 0 0,1 0 0,-1-1 0,0 1 1,1 0-1,-1 0 0,0-1 0,0 1 0,0 0 1,1-1-1,-1 1 0,0-1 0,0 1 0,0-1 1,0 0-1,0 1 0,0-1 0,-1 0-106,2 0 11,0 0 0,-1 0 0,1 0 0,-1 0 1,1 0-1,-1-1 0,1 1 0,-1 0 0,1 0 0,0 0 0,-1-1 0,1 1 0,-1 0 1,1-1-1,0 1 0,-1 0 0,1-1 0,0 1 0,0-1 0,-1 1 0,1 0 0,0-1 1,0 1-1,-1-1 0,1 1 0,0-1 0,0 1 0,0-1 0,0 1 0,0-1 0,0 1 0,0 0 1,0-1-1,0 0-11,0-20 114,0 15 45,1 4-98,-1-1 0,1 1 0,-1 0 1,1 0-1,-1 0 0,1-1 1,0 1-1,0 0 0,0 0 0,1 0 1,-1 1-1,1-3-61,2-1 237,1 0-1,-1 0 1,5-3-237,7-5 103,1 1 0,1 1 1,12-6-104,18-12 63,-14 8 5,-8 4-130,10-8 62,-29 20-216,1-1 0,-1-1 0,-1 0 0,1 0 0,-1 0 0,4-6 216,-3 1-445,1 0 0,2-7 445,-8 14-565,0 0-1,-1 1 1,1-1-1,-1 0 1,0 0 0,0 0-1,-1 0 1,1-4 565,-1 1-2443</inkml:trace>
  <inkml:trace contextRef="#ctx0" brushRef="#br0" timeOffset="29">145 2777 1792,'11'-14'927,"0"1"-1,2 1 1,0 0 0,7-6-927,-12 12 365,24-18 1301,-32 24-1639,0 0 0,0 0-1,0 0 1,0 0-1,0 0 1,0 0 0,0 0-1,0 0 1,0 0-1,0 0 1,0 0 0,1 0-1,-1 0 1,0 0-1,0 0 1,0 0 0,0 0-1,0 0 1,0 0-1,0 0 1,0 0 0,0 0-1,0 0 1,0 0-1,0 0 1,0 0-1,1 0 1,-1 0 0,0 0-1,0 0 1,0 0-1,0 0 1,0 0 0,0 0-1,0 0 1,0 1-1,0-1 1,0 0 0,0 0-1,0 0 1,0 0-1,0 0 1,0 0 0,0 0-1,0 0 1,0 0-1,0 0 1,0 0 0,0 0-1,0 0 1,0 0-27,1 7 454,-4 7-78,-2-3-168,0 0-1,-1 0 1,-1-1 0,1 1 0,-2-1-1,1-1 1,-7 7-208,-15 12 356,-22 18-356,21-20 3,19-16-14,1 1 1,0 0-1,1 1 0,-2 3 11,-1 2-2789,-3 9 2789,9-18-4133,5-8 1552</inkml:trace>
  <inkml:trace contextRef="#ctx0" brushRef="#br0" timeOffset="30">343 2652 3456,'1'-1'240,"-1"0"1,0 1 0,0-1-1,1 1 1,-1-1-1,0 1 1,1-1-1,-1 1 1,0-1-1,1 1 1,-1-1-1,1 1 1,-1 0 0,1-1-1,-1 1 1,1 0-1,-1-1 1,1 1-1,-1 0 1,1-1-1,-1 1 1,1 0-1,-1 0 1,1 0 0,0 0-1,-1 0 1,1 0-1,-1 0 1,1 0-241,-1 3 1200,-2 5-878,-2 1 0,1-1 0,-1 0 0,-1 0 1,1 0-1,-3 2-322,4-5 99,-7 11 7,-1 0 1,-1-1 0,0-1-1,-1 0 1,-1 0 0,-7 5-107,-19 13 24,-52 48 69,61-53-162,18-17-168,0 2-1,-5 6 238,17-16-90,0-1 1,0 1-1,0 0 1,0 0-1,0-1 0,0 1 1,0 0-1,1 0 1,-1 0-1,1 0 0,-1 0 1,1 0-1,0 1 90,0 29-549,1-16 450,-1-11 81,0-3 5,0-1-1,0 1 1,0 0 0,0 0 0,0 0 0,0 0 0,1 0 0,-1 0-1,1 0 1,0 0 13,-1-1 38,3 1-140,-2-1 95,1-1 0,-1 1 0,0-1 0,1 1 0,-1-1 0,1 0 0,-1 0 0,0 0 0,1 0 0,-1 0 0,1 0 0,-1 0 0,0 0 0,1-1 0,-1 1 0,1 0 7,24-10-325,-19 8 122,-3 0-87,0-1 0,1 1-1,-1-1 1,0 0 0,2-2 290,5-4-245,19-8 167,-24 14 81,0 0 1,0-1-1,0 0 1,-1 0-1,1 0 0,-1 0 1,0-1-1,0 0 0,2-3-3,-6 6 10,0 0 0,-1 1 0,1-1 0,-1 0 0,1 1 0,-1-1 0,0 0 0,1 0 0,-1 0-1,0 1 1,0-1 0,0 0 0,-1-1-10,1-3 351,0 5-185,6 13 223,-2-3-442,-2-5-30,0-1 0,-1 1 0,1 0 0,-1 0 0,0-1-1,0 1 1,0 2 83,-1-6-501,0 0-171,0 0-336,1 0-331,1-2-623</inkml:trace>
  <inkml:trace contextRef="#ctx0" brushRef="#br0" timeOffset="31">202 2969 4096,'0'0'188,"-1"-1"1,1 1-1,-1 0 1,0-1-1,0 1 1,1 0-1,-1 0 0,0 0 1,1-1-1,-1 1 1,0 0-1,0 0 1,1 0-1,-1 0 1,0 0-1,1 0 0,-1 1 1,0-1-1,0 0 1,1 0-1,-1 0 1,0 1-189,-1 0 105,1 0 0,-1 0 0,0 0 1,0 0-1,1 0 0,-1 1 1,1-1-1,-2 2-105,0 1-40,-1 0-1,1 1 1,0 0 0,0-1 0,0 1-1,0 1 41,-1 6 196,0 0 0,0 1 0,1-1 0,0 1 0,1 0 0,1 0 0,0 0-1,1 0 1,0 0 0,1 0 0,2 9-196,-3-19 22,1 0 1,0-1-1,-1 1 0,1 0 0,0-1 1,1 1-1,-1-1 0,0 1 0,1-1 1,-1 1-1,1-1 0,0 0 1,-1 0-23,0-1 11,0 0 1,0-1-1,0 1 1,0 0 0,0-1-1,0 1 1,0-1-1,0 1 1,0-1-1,0 0 1,0 1 0,0-1-1,0 0 1,0 0-1,0 1 1,0-1 0,0 0-1,1 0 1,-1 0-1,0-1 1,0 1 0,0 0-1,0 0 1,0-1-1,0 1 1,0 0-1,0-1 1,0 1 0,0-1-1,0 1 1,0-1-1,0 0 1,0 1-12,3-3 20,-1 0 0,1 0 0,-1-1-1,0 1 1,0 0 0,0-1 0,-1 0 0,1 0 0,-1-1-20,6-10 50,5-12-50,-10 20 11,-1 2 13,2-3 28,-1 0 0,0 0 1,-1-1-1,1 0-52,-3 6 44,1 0 1,-1 0-1,0 0 1,0 0-1,0 1 1,0-1-1,-1 0 0,1 0 1,-1 0-1,1 0 1,-1 0-1,0 0 1,-2-2-45,3 4 54,-1-1 1,0 1-1,0-1 0,0 1 1,0 0-1,0-1 1,-1 1-1,1 0 1,0 0-1,0 0 1,-1 0-1,1 0 1,-1 0-1,1 0 1,-1 1-1,1-1 0,-1 1 1,0-1-1,1 1 1,-1-1-1,-1 1-54,2 0 29,0-1-1,-1 1 1,1 0 0,-1 0-1,1 1 1,0-1-1,-1 0 1,1 0-1,0 1 1,-1-1-1,1 1 1,0-1-1,0 1 1,-1-1 0,1 1-1,0 0 1,0-1-1,0 1 1,0 0-1,0 0 1,0 0-1,0 0 1,0 0 0,0 0-1,0 0 1,1 1-1,-1-1-28,-1 2 30,1 1-1,-1 0 0,1-1 1,0 1-1,0 0 0,0-1 0,1 1 1,-1 0-1,1 0 0,0 3-29,1 6-32,0 0-1,2 7 33,-1-10-20,-1-4-14,0 0 0,1 0 0,0 0 0,2 6 34,-3-10-32,0 1 0,0-1 0,1 0-1,-1 0 1,0 0 0,1 0 0,-1 0 0,1 0-1,0-1 1,0 1 0,0 0 0,0-1 0,1 1 32,-3-1-45,1-1 1,0 0-1,-1 1 1,1-1-1,0 0 1,-1 0 0,1 1-1,0-1 1,0 0-1,-1 0 1,1 0-1,0 0 1,0 0-1,-1 0 1,1 0 0,0 0-1,0 0 1,-1-1-1,1 1 1,0 0-1,0-1 45,0 1-114,1-1-1,-1 0 0,0 0 0,0 0 0,1 0 0,-1 0 0,0 0 1,0 0-1,0 0 0,0-2 115,2-1-452,0-1 0,-1 1-1,0-1 1,0 0 0,0 0 0,-1 0 452,6-21-2901</inkml:trace>
  <inkml:trace contextRef="#ctx0" brushRef="#br0" timeOffset="32">2344 2764 3200,'0'0'1216,"0"0"-928,0 3 384,0-3 224,4 4-320,-2 2 0,4 2-128,0 1 32,1 1-256,-2 1-192,4 2-128,3 0 64,1 3 64,1 3-288,2-6-128,-2 0-672,2 1-1472,-4-1 160</inkml:trace>
  <inkml:trace contextRef="#ctx0" brushRef="#br0" timeOffset="33">2332 2847 3456,'1'3'275,"1"1"-1,0-1 1,-1 0-1,1 1 1,0-1 0,1 0-1,-1-1 1,0 1-1,1 0 1,1 1-275,6 5 587,1-1 0,4 2-587,6 5 341,18 16-1872,3 5 1531,-26-21-997,-11-9-512</inkml:trace>
  <inkml:trace contextRef="#ctx0" brushRef="#br0" timeOffset="34">2395 2796 3584,'1'4'193,"-1"0"-1,1 0 1,0 0 0,0 0 0,0 1-1,0-2 1,1 1 0,-1 0-1,1 0 1,0 0 0,1-1 0,-1 1-1,0-1 1,2 2-193,7 7 1037,1 1-1,1-1 1,0-1-1037,7 7 464,-12-10-465,12 12-47,2-1 1,0-1 47,-13-11-708,0 1 1,8 9 707,-7-7-5140,-10-10 3215</inkml:trace>
  <inkml:trace contextRef="#ctx0" brushRef="#br0" timeOffset="35">2549 2927 3456,'0'0'1221,"4"0"2336,0 2-3382,0 1 0,0-1 0,0 1 0,0 0 0,-1 0 0,1 0 0,-1 0 0,0 0 0,1 1-175,1 3 97,1 0 0,-1 1 0,0 0 0,2 2-97,-1 2 77,0 1 1,-1-1-1,0 1 0,-1 0 1,-1 0-1,0 1 0,0-1 1,0 13-78,1 59 250,0-29 721,-3 19-971,-1-73-1,-1 0 0,1 0 0,-1 0 0,0-1 0,1 1 0,-1 0 0,0-1-1,0 1 1,0 0 0,0-1 0,0 1 0,-1-1 0,1 1 0,0-1 0,-1 0 0,1 0 0,-1 1 0,0-1 0,1 0 0,-1 0 1,1-1-49,0 0 1,0 0 0,0 0 0,0-1-1,0 1 1,0 0 0,0 0 0,0-1-1,0 1 1,0 0 0,0-1 0,0 1-1,1-1 1,-1 1 0,0-1 0,0 0-1,0 0 49,-6-3-203,4 3 189,1 0 1,0 0 0,0 0-1,0 0 1,0-1-1,0 1 1,1-1 0,-1 0-1,0 1 1,1-1 0,-1 0-1,1 0 1,-1 0 0,1 0-1,0 0 1,0 0 0,0 0-1,0 0 1,0-2 13,-2-6 26,0-1 0,1 1 0,0-1 1,1 0-27,-5-24 31,5 32-26,-4-14-63,1-1-1,0-2 59,4 17 6,0 0-1,0 0 1,0 0 0,1 1-1,-1-1 1,1 0-1,-1 0 1,1 1-1,0-1 1,0 0-1,1 1 1,0-2-6,-1 3 3,-1 0 0,1-1 0,0 1 0,0 0 0,0 0 0,0 0 0,0 0 0,0 0 0,0 1-1,0-1 1,0 0 0,1 0-3,-1 1 1,-1-1 0,1 1-1,0 0 1,-1 0 0,1 0-1,0 0 1,0 0 0,-1 0-1,1 0 1,0 0 0,0 0-1,-1 0 1,1 0 0,0 0-1,0 0 1,-1 0 0,1 1-1,0-1 1,-1 0 0,1 1-1,0-1 1,-1 0 0,1 1-1,1 0-4,0 1-1,0 0 1,0 0 0,-1 0 0,1 0 0,-1 0 0,1 0 0,-1 0-1,1 1 1,-1 0 4,10 24-113,-8-18-236,-1-1 0,0 1 0,0-1 0,-1 1 0,0 0 0,-1-1 0,0 1 0,0 0 0,-2 4 349,2-11-417,-1 1 0,1-1 0,-1 1 0,0-1-1,0 1 1,0-1 0,-1 0 0,1 1 0,0-1 0,-2 1 417,-3 2-1909</inkml:trace>
  <inkml:trace contextRef="#ctx0" brushRef="#br0" timeOffset="36">2554 3052 2816,'0'-13'1056,"0"11"-832,0-1 352,0 3 128,0 0-320,0 0-128,0 5-1376,0 1-576,0 1 320,-2 4 288</inkml:trace>
  <inkml:trace contextRef="#ctx0" brushRef="#br0" timeOffset="37">2527 2961 3456,'4'11'1312,"-2"-3"-1024,5 11 640,-2-6 192,4 14-480,3 11-192,1 4-416,-1 1-192,0-3-1472,-3-5-672,0-9 544,-6-5 352</inkml:trace>
  <inkml:trace contextRef="#ctx0" brushRef="#br0" timeOffset="38">2552 3063 4608,'-3'5'1760,"3"6"-1376,3 10 320,-1-4 32,1 6-288,1 9-96,-2 0-640,1-5-192,1-2-1888,-4-7-832</inkml:trace>
  <inkml:trace contextRef="#ctx0" brushRef="#br0" timeOffset="39">2482 3026 5248,'7'-4'2016,"-2"10"-1568,-2 0 512,1-1 160,-2 8-256,1 12-32,1 11-416,1 4-96,2-2-192,-2-3-288,-1-5-64,-2-7-1120,1-4-384</inkml:trace>
  <inkml:trace contextRef="#ctx0" brushRef="#br0" timeOffset="40">2492 3111 4992,'5'25'1824,"-5"-8"-1408,4 13 32,-4-14-128,0 3-544,0 0-256,0 0-1664,0-4-672</inkml:trace>
  <inkml:trace contextRef="#ctx0" brushRef="#br0" timeOffset="41">2438 3073 5120,'0'12'2016,"0"-2"-1568,0 14 576,0-7 224,0 6-224,0 7 32,0-1-384,0 1-160,0-4-288,-4-2-384,1-3-128,1 1-992,-2-9-352,1-3-1568</inkml:trace>
  <inkml:trace contextRef="#ctx0" brushRef="#br0" timeOffset="42">1473 1976 6144,'1'6'2868,"0"-6"-2771,-1 0 1,0 0 0,0 1 0,0-1 0,0 0 0,1 0 0,-1 1 0,0-1 0,0 0 0,0 0-1,0 1 1,0-1 0,0 0 0,0 1 0,0-1 0,0 0 0,0 0 0,0 1 0,0-1 0,0 0-1,0 1 1,0-1 0,0 0 0,0 0 0,0 1 0,0-1 0,-1 0 0,1 0 0,0 1 0,0-1-1,0 0 1,0 0 0,-1 1 0,1-1 0,0 0 0,0 0 0,0 0 0,-1 1 0,1-1 0,0 0-98,-6 3 192,1-1 0,0 0 0,-1 0 0,0 0 0,1-1 1,-1 0-1,0 0 0,0 0 0,0-1 0,0 1-192,0-1 79,-51 4-4095,-55-3 4016,82-4-2278,0-4-596</inkml:trace>
  <inkml:trace contextRef="#ctx0" brushRef="#br0" timeOffset="46564.06">802 403 5760,'1'-6'2696,"-1"6"-2624,0 0 0,0 0-1,0 0 1,0 0 0,0 0 0,1 0 0,-1 0-1,0 0 1,0 0 0,0 0 0,0 0-1,0-1 1,0 1 0,0 0 0,0 0 0,0 0-1,0 0 1,0 0 0,0 0 0,0 0-1,0 0 1,0 0 0,0 0 0,1 0 0,-1 0-1,0 0 1,0 0 0,0 0 0,0 0-1,0 0 1,0 0 0,0 0 0,0 1 0,0-1-1,0 0 1,0 0 0,0 0 0,0 0-1,0 0 1,0 0 0,0 0 0,1 0 0,-1 0-1,0 0 1,0 0-72,0 1 206,1 0-1,-1-1 1,0 1 0,1 0-1,-1 0 1,0 0-1,1 0 1,-1 0 0,0 0-1,0-1 1,0 1 0,0 0-1,0 0 1,0 1-206,-6 185 4650,-14 46-4650,15-184 68,-3 1 0,-2-1-1,-7 18-67,3-21-348,-2-1 0,-1 0 0,-3-1 0,-8 11 348,-64 104-3164,29-54-3005,47-80 3364</inkml:trace>
  <inkml:trace contextRef="#ctx0" brushRef="#br0" timeOffset="47087.07">765 369 3456,'3'-2'698,"0"0"-1,1 0 1,-1 1-1,1 0 1,0-1 0,0 1-698,-3 1 209,0-1 0,0 1 1,0 0-1,0 0 1,0 0-1,0 0 0,0 0 1,0 0-1,0 0 1,0 0-1,0 0 0,0 0 1,0 0-1,-1 1 1,1-1-1,0 0 1,0 1-1,0-1 0,0 0 1,0 1-1,0 0 1,-1-1-1,1 1 0,0-1 1,0 1-1,-1 0 1,1 0-210,1 2 139,0 0 1,-1 1-1,1-1 1,-1 1 0,0-1-1,0 1 1,-1-1-1,1 1 1,-1 0 0,1 2-140,0 3 220,4 51 512,-2 1 0,-3-1 1,-3 1-1,-2-1 1,-3 0-1,-13 45-732,6-45-27,-4 0-1,-4 7 28,-51 112-1134,54-133 611,-81 195-3477,98-235 3842,-4 11-3470,-9 14 3628,10-22-2896</inkml:trace>
  <inkml:trace contextRef="#ctx0" brushRef="#br0" timeOffset="47436.61">900 1059 5632,'4'16'921,"-2"-8"-334,-1-1 0,0 1 0,0 4-587,0 2 934,-2-1 0,1 0-1,-2 1 1,0-1 0,0 0-1,-2 0 1,1 0 0,-5 9-934,-5 10 894,-2-1 1,-15 24-895,12-25 83,-1-2 0,-1 0-1,-1-2 1,-16 15-83,6-10-1998,-2-1-1,0-2 1,-16 8 1998,42-31-1487,1-1 0,-1 0 0,0 0 0,0-1 1,-5 2 1486,-12 2-2811</inkml:trace>
  <inkml:trace contextRef="#ctx0" brushRef="#br0" timeOffset="48037.58">935 1359 7680,'10'6'2880,"-7"-4"-2240,3 7 768,1-4 192,-5 4-128,2 5-1,-4 5-607,-4 7-192,-1 5-416,-5 3-160,-6-1-64,-6 1-192,-1-6 32,-1 0-640,-2-8-288,4-3-863,3-3-385,3-3-1824</inkml:trace>
  <inkml:trace contextRef="#ctx0" brushRef="#br0" timeOffset="48963.58">1916 226 5632,'1'5'1547,"0"0"0,-1 0-1,2 0 1,-1 0 0,1 2-1547,4 15 2666,1 32-1076,-3 0 0,-1 19-1590,-1-15 457,4 347-159,-5-322-2572,3-1-1,11 55 2275,-12-116-755,2-1 0,0 0 0,2-1-1,6 16 756,-6-21-1344,0-1-1,0 1 1,2-1-1,-1-1 1,1 0 0,8 8 1344,2-4-2635</inkml:trace>
  <inkml:trace contextRef="#ctx0" brushRef="#br0" timeOffset="49321.7">1948 381 5760,'0'3'792,"1"1"0,-1 0 1,1 0-1,0 0 0,1 3-792,2 8 1863,6 34 3693,1 44-5556,-3-22 1062,61 340 783,-35-222-2026,-8-35-727,-15-100-1997,17 44 2905,-13-54-1856,-2-8-277</inkml:trace>
  <inkml:trace contextRef="#ctx0" brushRef="#br0" timeOffset="49754.11">1961 400 384,'-6'-7'224,"6"7"-136,0 0 0,0 0 0,0 0 0,0 0 0,0 0 0,0 0 0,0 0 0,0 0 0,0 0 0,0 1 1,0-1-1,0 0 0,0 0 0,0 0 0,0 0 0,0 0 0,0 0 0,0 0 0,0 0 0,0 0 0,0 0 0,0 0 0,-1 0 0,1 0 0,0 1 0,0-1 0,0 0 0,0 0 0,0 0 0,0 0 0,0 0 1,0 0-1,0 0 0,0 0 0,0 0 0,0 0 0,-1 0 0,1 0 0,0 0 0,0 0 0,0 0 0,0 0 0,0 0 0,0 0 0,0 0 0,0 0 0,0 0 0,0 0 0,0 0 0,-1 0 0,1 0 1,0 0-1,0 0 0,0 0 0,0 0 0,0 0 0,0 0 0,0-1 0,0 1 0,0 0 0,0 0-88,0 7 1994,19 142 5051,4 75-3810,1-2-1681,-13-123-1305,13 104-13,-12-131-779,17 56 543,-21-100-712,1 0 0,13 26 712,-15-39-946,1-1 0,0 0 1,1-1-1,1 0 0,0 0 0,2 1 946,4 4-3850</inkml:trace>
  <inkml:trace contextRef="#ctx0" brushRef="#br0" timeOffset="50384.51">1853 321 4352,'-2'-2'665,"-1"-1"1,1 1 0,0-1-1,-1 1 1,1-1 0,-1-2-666,-3-3 1152,-6-8-549,-1 1 0,-1 1-1,-1 1 1,0 0 0,0 0-1,-17-9-602,24 17 101,1 1 0,-1 0-1,0 1 1,0 0 0,0 0 0,-1 1-1,1-1 1,0 2 0,-1-1 0,0 1-1,1 1 1,-1 0 0,1 0 0,-1 0-1,0 1 1,1 1 0,-1-1 0,-5 3-101,-41 10-2101,-51 5 2101,38-7-3814,37-6 1009</inkml:trace>
  <inkml:trace contextRef="#ctx0" brushRef="#br0" timeOffset="50753.53">1774 192 8064,'-15'9'3072,"15"-9"-2400,-43 5 448,25-5 96,-7 0-512,-6-3-64,-4 1-320,-4 2-64,2 0-128,-8 2-160,7 1 0,6 0-320,-15 0-96,-14 0-832,11-1-288,9 4-1664,3-6-1344,10 0 1824</inkml:trace>
  <inkml:trace contextRef="#ctx0" brushRef="#br0" timeOffset="51121.65">1407 1 9728,'-25'3'3680,"3"2"-2848,-23 9 736,27-5 127,-21 5-415,11-3-32,-16 6-704,-1 3-256,4 2-192,3 3 0,6 3 0,4-2-1376,6-4-640,0 4-2911,-1-1-1921,8 9 2944</inkml:trace>
  <inkml:trace contextRef="#ctx0" brushRef="#br0" timeOffset="54136.47">1761 277 4096,'3'-4'1568,"1"4"-1216,-4 0 832,0 0 256,0 0 0,-4 0 0,-1 0-288,-5 4-96,-6-2-576,-6-2-160,-4 3 32,-2 0-224,0-1-64,-1 2-832,-3-2-288,7 1-1280,0 0-544,-3 0-96</inkml:trace>
  <inkml:trace contextRef="#ctx0" brushRef="#br0" timeOffset="54503.58">1555 164 5120,'0'8'1920,"-2"1"-1504,-8 5 672,3-6 256,-2 4-448,0-1-128,-4 3-448,-2 0-192,-5 0-96,-2-3-736,-3 1-256,-1-1-2144</inkml:trace>
  <inkml:trace contextRef="#ctx0" brushRef="#br0" timeOffset="54853.71">1369 54 6784,'-13'37'2624,"0"-17"-2048,-9 10 224,9-13-32,-5 3-640,-8-3-160,-6 0-1376,1-3-512,-1-3-864,1-3-352</inkml:trace>
  <inkml:trace contextRef="#ctx0" brushRef="#br0" timeOffset="54854.71">1210 4 7168,'4'2'2720,"-14"4"-2112,-15 11 512,15-6 192,-8 6-704,-1 6-224,-3-1-352,-1 1-96,1-1 32,0 3-1280,0-5-448,0-3-1664</inkml:trace>
  <inkml:trace contextRef="#ctx0" brushRef="#br0" timeOffset="55220.08">1028 43 6400,'0'14'2464,"-11"3"-1920,0 8 480,11-19 64,-7 11-256,1-3-96,-7 8-160,-6 12-32,-3-3-288,0-3-320,0-6-32,-1-2-2144,5-6-992,1-2-32</inkml:trace>
  <inkml:trace contextRef="#ctx0" brushRef="#br0" timeOffset="55739.37">869 1345 7296,'7'-3'2720,"-5"0"-2112,2 3 800,-4 0 288,3 3-288,-3 2-128,-3 10-289,-3 10-159,-7 9-448,-3 8-32,-9 0 64,-7-5-224,1-1-96,-8-7-768,11 1-288,-1-7-991,7-1-449,3-5-1984</inkml:trace>
  <inkml:trace contextRef="#ctx0" brushRef="#br0" timeOffset="56087.1">974 1339 6912,'-4'8'2624,"1"-4"-2048,-1 12 576,2-4 128,-5 8-96,-2 10 0,-6 10-448,-11 2-128,-6-3-353,-3-5-223,0-6-128,4-3-1695,-3-5-801</inkml:trace>
  <inkml:trace contextRef="#ctx0" brushRef="#br0" timeOffset="56437.71">802 1267 9472,'-24'14'3584,"1"-6"-2784,-15 20 480,23-12 31,-4 16-671,-7 10-192,0 6-352,2-4-64,2 2-32,2-10-928,1 1-319,0-4-2209,-6-2-2080,-3 6 1760</inkml:trace>
  <inkml:trace contextRef="#ctx0" brushRef="#br0" timeOffset="-208335.35">1580 1108 4608,'-2'6'4928,"-1"7"-2597,2-8-1910,-2 4 424,-1 0 0,1 0 1,-2 1-846,-2 6 786,5-10-681,-1-1 0,0 1 0,0 0 0,0-1 0,0 0 0,-1 0 0,0 0 0,0 0 0,0-1 0,-1 0 0,0 0 0,1 0 0,-2 0 0,1-1 0,0 1 0,-1-1 0,1-1 0,-1 1 0,0-1 0,0 0-1,0 0 1,-5 0-105,-3 0-32,0 0-1,-1-2 0,1 0 0,-10-1 33,-5-3 115,-22-5-115,45 8-1,-1-1-1,1 0 0,0 0 1,0 0-1,0-1 0,1 0 1,-1 0-1,1 0 0,-1-1 1,1 0-1,0 0 0,1 0 1,-1 0-1,1-1 0,0 0 1,-1-1 1,-33-46-61,6 10-1760,12 12-3492,14 20 2396,2 2 16</inkml:trace>
  <inkml:trace contextRef="#ctx0" brushRef="#br0" timeOffset="33412.58">1985 3999 1536,'0'0'528,"0"9"8593,0-6-9149,-1-2 213,0 1-1,-1-1 1,1 0 0,0 1-1,-1-1 1,1 0-1,-1 0 1,1 0 0,-1 0-1,0-1 1,1 1 0,-1 0-1,0-1 1,0 1 0,-1 0-185,-8 3 601,-1 2-150,-1-1 1,0-1 0,0 0-1,-8 1-451,-13 2 791,-9-2-791,10-2 243,-1-1 1,1-1-1,-1-2 1,1-2 0,0-1-1,-3-2-243,4 1 37,0 0 1,0 2-1,-16 2-37,-38-3 251,45 3-38,1-3 0,0-1 1,0-1-1,1-3 0,-22-8-213,47 14 147,-1-1-1,1 2 0,0 0 0,-2 1-146,-57-1 433,54 2-368,-44 6 170,-1 0-193,-11-6-1226,84-8-3499,-6 5 2801,4 0-2208</inkml:trace>
  <inkml:trace contextRef="#ctx0" brushRef="#br0" timeOffset="34625.71">1974 3943 4608,'-1'-1'303,"0"0"0,0 0 0,0 0 1,0-1-1,0 1 0,0 0 0,1 0 0,-1-1 1,0 1-1,1-1 0,-1 1 0,1 0 0,0-1-303,-4-23 2669,0 0-2037,-3 0-109,-2-1 0,-1 1-1,-1 1 1,-1 0 0,-1 1-1,-3-3-522,1 3 291,1-1 1,1 0-1,1-1 0,-2-7-291,-8-29 979,-2-16-979,12 43 525,-7-14-525,7 21 114,2 0-1,-6-26-113,14 43-17,1 6-135,0-1 0,0 1 1,0-1-1,0-4 152,1 8-255,0 0 0,0 0 0,0 0 0,0 0 0,0 0 0,0 0 0,0 0 1,0 0-1,-1 0 0,1 0 0,-1 0 0,1 0 0,0 0 0,-1 1 0,0-1 0,1 0 0,-1-1 255,-1 1-1116,1 0 1,-1 0-1,1 0 0,-1 0 1,0 0-1,1 1 0,-1-1 0,-1 0 1116,3 1-254,-7-3-2146</inkml:trace>
  <inkml:trace contextRef="#ctx0" brushRef="#br0" timeOffset="35658.06">585 3786 6272,'0'0'214,"0"-1"0,0 0 0,0 1 0,0-1 0,1 0-1,-1 1 1,0-1 0,1 0 0,-1 1 0,0-1 0,1 0 0,-1 1 0,0-1 0,1 1 0,-1-1 0,2 0-214,10-9 1730,-2 3-361,5-7-346,-3 2-369,0 1 0,6-3-654,4-2 755,0-1 0,6-8-755,-18 16 146,-1-1-1,-1 1 1,1-2 0,-2 1-1,1-1 1,-1-1-146,16-36 468,15-44-468,-14 34 124,-11 24-69,4-6 290,3-5-345,4-5 93,-12 23-41,2 0 0,6-9-52,-13 25 39,0-2-1,0-1-38,0-1-120,-6 12-52,0 1-1,0 0 0,-1 0 1,1-1-1,-1 1 0,1 0 0,-1-2 174,0 3-586,0 0 1,0-1-1,0 1 1,0 0-1,0 0 1,0-1-1,-1 1 1,1 0-1,0-1 585,-3-2-3770</inkml:trace>
  <inkml:trace contextRef="#ctx0" brushRef="#br0" timeOffset="37101.31">958 2950 3328,'4'-1'6177,"-3"-1"-6002,0-13 846,1 0 0,1-6-1021,-1 6 616,0 0 0,-1-7-616,1-149 2406,5 58-1648,-6 99-722,3-12-3,-2 19 47,-1 0 0,0 0-1,0-6-79,-2 5-103,1 7 28,0-1 0,0 1 0,0-1 0,0 0 1,0 1-1,0-1 0,0 1 0,0-1 0,1 1 0,-1-1 0,0 1 1,1-1-1,-1 1 0,1 0 0,0-1 0,0 1 0,0-1 75,0 1-1029,-1-1-2699,0 2 603</inkml:trace>
  <inkml:trace contextRef="#ctx0" brushRef="#br0" timeOffset="38035.17">939 2380 3840,'0'0'31,"0"0"0,0 0 0,0 0 0,0 0 0,0 0 0,0 0 0,0 0 0,0 0 0,0 0 1,0 0-1,0 0 0,0 0 0,0 0 0,0 0 0,0 0 0,0 1 0,0-1 0,0 0 0,0 0 0,0 0 0,0 0 0,0 0 0,0 0 0,0 0 1,0 0-1,0 0 0,0 0 0,0 0 0,0 0 0,0 0 0,0 0 0,0 0 0,0 0 0,-1 0 0,1 0 0,0 0 0,0 0 0,0 0 0,0 0 1,0 0-1,0 0 0,0 0 0,0 0 0,0 0 0,0 0 0,0 0 0,0 0 0,0 0 0,0 0 0,0 0 0,0 0 0,0 0 0,0 0 0,0 0 0,0 0 1,0 0-1,0 0 0,0 0 0,0 0-31,1 4 513,-1-3 69,0-1-440,0 1 1,0-1-1,0 1 1,-1 0-1,1-1 1,0 1-1,0-1 1,0 1-1,-1-1 1,1 1-1,0-1 1,-1 1-1,1-1 1,0 1-1,-1-1 1,1 1-1,-1-1-142,-4 7 746,-23 55 2334,-21 30-3080,44-82 29,-23 33 526,25-38-536,-1-1 1,1 0 0,-1 0-1,1-1 1,-1 1-1,0-1 1,0 1 0,-1-1-1,1 0 1,-2 0-20,-4 4-36,-6 2-40,0 0 0,0-1 1,-8 2 75,1 0-477,-9 6 477,24-11-666,0 0 0,0 1 1,-2 2 665,6-4-259,-5 3-400,-1 0-4933,7-5 2899</inkml:trace>
  <inkml:trace contextRef="#ctx0" brushRef="#br0" timeOffset="38733.17">524 2726 2816,'-1'-1'397,"1"1"0,-1-1 0,1 1 0,-1 0 0,1-1 0,-1 1 0,0-1 0,1 1 0,-1 0-1,0 0 1,1-1 0,-1 1 0,0 0 0,0 0-397,-8-4 976,-7-7-485,-1 0-1,0 1 1,-1 1 0,0 0-1,-1 2 1,-9-3-491,22 8-86,3 1-185,0 1 1,1-1 0,-1 0 0,1 0-1,-1 0 1,1 0 0,-1 0-1,1-1 1,0 1 0,-1-1 270,-1-2-2784</inkml:trace>
  <inkml:trace contextRef="#ctx0" brushRef="#br0" timeOffset="39761.67">379 2482 4736,'1'-1'341,"-1"0"0,1 1 1,0-1-1,0 1 0,-1 0 1,1-1-1,0 1 0,0 0 0,0-1 1,0 1-1,0 0 0,0 0-341,11-5 2481,-8 2-2255,1-1 0,-1 0 0,0 0 0,0-1 0,0 1 0,-1-1 0,1 0 0,-1 0 0,0 0-226,8-13 398,3-2 47,1 0 1,1 1 0,0 0 0,2 2 0,2-2-446,35-24 545,-16 13-322,6-7-223,1-7 77,52-44 539,-83 75-643,-9 8-121,0 0-1,0 0 1,0 0-1,1 1 1,0 0-1,-1 1 0,3-1 150,-1 0-1522,-4 0-2580,-4 4 971</inkml:trace>
  <inkml:trace contextRef="#ctx0" brushRef="#br0" timeOffset="42185.92">1752 3170 4736,'0'-137'7847,"0"-181"-5758,-1 301-2103,-1 1 1,0-1 0,-3-9 13,-1-6-46,-9-35-1378,14 63 760,0-1 0,1 1 0,0 0-1,0-2 665,0 3-672,0-1-1,0 0 0,0 1 1,-1-1-1,1 1 0,-1-1 673,0-2 164,0 1 0,0-1 0,1 0 0,0-4-164,0 9 619,0 1-27,0 0-214,3 4 102,11 17 784,-7-11-765,0 1 0,0 0-499,5 8 16,0-2 1,1 0-1,0 0 1,9 6-17,20 25-2,-14-13-132,1-2 1,30 27 133,-30-38-434,-21-16-344,0 0 0,0 1 0,3 3 778,-5-4-2245</inkml:trace>
  <inkml:trace contextRef="#ctx0" brushRef="#br0" timeOffset="43226.63">2395 2632 3328,'0'1'277,"0"-1"0,0 1 0,0-1 0,0 0 0,0 1 0,0-1 0,0 1 0,0-1 0,0 1 0,0-1 0,0 0 0,0 1 0,0-1 0,-1 1 0,1-1 0,0 0 0,0 1 0,0-1 0,0 1 0,-1-1 0,1 0 0,0 1 0,-1-1 0,1 0 0,0 0 0,0 1 0,-1-1 0,1 0-277,-7-2 3989,0-2-4849,-9-9 1208,1 0 0,1-1 0,1-1-1,0 0 1,-2-4-348,-25-29 234,-78-67 4,54 55-641,1-5 403,26 25-757,7 8-2673,-11-15 3430,26 27-1258,-22-27-3798,13 18 1808</inkml:trace>
  <inkml:trace contextRef="#ctx0" brushRef="#br0" timeOffset="44070.52">1727 2068 4096,'-22'-3'1568,"5"0"-1216,-11-5 480,15 5 160,-3-3-128,-6-2-32,-6-6-384,2-1-128,-2-1-192,-4-4-160,-5 3 0,-5 0-128,-1 1 32,-2 2-1632,-3 2-1792,11 9 864</inkml:trace>
  <inkml:trace contextRef="#ctx0" brushRef="#br0" timeOffset="60629.8">739 3600 4608,'-7'2'331,"1"-1"-1,-1 1 1,1 1 0,0-1-1,0 1 1,0 0 0,0 0-1,0 1 1,0-1 0,0 2-331,-2 2 63,-1 0 0,1 1-1,0 0 1,1 1 0,-6 6-63,3 1 85,1 0 1,1 1-1,0 0 0,-4 13-85,0 0 54,-1 1-76,-28 62-122,35-75 216,5-15-102,0 1 0,-1-1 0,1 0 0,-1 1 0,1-1 0,-1 0 0,-1 1 30,-2 1-1196,6-11-196,7-10 300,-6 14 1144,-1 0-1,1-1 1,0 1 0,0 0 0,0 0-1,0 0 1,0 1 0,0-1-1,3-1-51,-4 2 392,1 1-1,-1-1 0,1 0 1,-1 1-1,1-1 0,-1 1 1,1 0-1,0-1 0,-1 1 0,2 0-391,-1 1 255,0 0 0,-1-1-1,1 1 1,-1 0-1,1 0 1,-1 0-1,1 0 1,-1 0 0,0 1-1,1-1 1,-1 0-1,0 1-254,3 2 535,0-1-290,-1 0 0,1 0 0,1-1 0,-1 1 0,0-1 0,0 0 1,1 0-1,0-1 0,-1 1 0,1-1 0,0 0 0,3 0-245,8 1-107,0-1-1,1-1 1,2-1 107,8 1-577,-20 0 313,23-1-2378,-27 0 1784,0 0 1,0 1 0,0-1-1,0 0 1,0 0 0,0-1-1,0 1 1,2-2 857,8-5-3125</inkml:trace>
  <inkml:trace contextRef="#ctx0" brushRef="#br0" timeOffset="56964.63">1110 3224 5504,'4'-4'1280,"0"1"0,1-1 0,0 1 0,1-1-1280,17-12 2202,-14 7-1962,0 1-1,0-1 0,-1 0 1,0-1-1,-1 0 1,0 0-1,-1-1 0,0 0 1,4-10-240,75-222 1631,-63 176-1172,-8 27-59,30-87 283,-39 113-618,4-10 19,5-9-84,4 11 198,-14 53 159,-5 64-286,3 111-57,3-122-128,3 0-1,10 28 115,-14-91-454,3 14-656,-6-12-2590,1-25-1314,0-1 2871,0-5-1558</inkml:trace>
  <inkml:trace contextRef="#ctx0" brushRef="#br0" timeOffset="57500.13">1480 2926 5120,'-22'12'9264,"10"-7"-8639,-1 0 1,1-1 0,-13 2-626,14-3-81,-1-1 1,0-1-1,-3 0 81,11-1-439,1 0-1,-1 0 0,1 0 1,-1 0-1,1-1 0,-1 0 1,1 0-1,-1 0 0,1 0 1,0 0-1,-1-1 0,1 1 1,-1-2 439,-8-7-4512,4 3 992</inkml:trace>
  <inkml:trace contextRef="#ctx0" brushRef="#br0" timeOffset="130495.05">1201 1986 5632,'-25'3'5914,"15"-3"-5462,1 0-1,0-1 1,0 0-1,0-1 1,0 0 0,-9-3-452,6 1 78,1 1 0,-1 1 0,0 0 1,0 1-1,-10-1-78,5 1-61,-13-4-1654,7 0-2490,10 4 1235</inkml:trace>
  <inkml:trace contextRef="#ctx0" brushRef="#br0" timeOffset="131248.87">1770 2020 6144,'0'0'2368,"0"0"-1856,0 0 640,0 0 224,4 0-224,3 0-32,-1 0-352,3 0-64,0 0-416,4 0-160,0-3-32,0 0-1536,0 1-640,-7-2-1824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3:22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8 13880 0 0,'0'0'314'0'0,"0"0"46"0"0,0 0 22 0 0,0 0-49 0 0,0 0-114 0 0,-15-6 3135 0 0,8 5-3061 0 0,0 0 0 0 0,0 1 0 0 0,1 0 0 0 0,0 1 1 0 0,-1-1-1 0 0,0 1 0 0 0,0 0 0 0 0,1 1 0 0 0,-1 0 0 0 0,2 0 0 0 0,-2 0 0 0 0,1 1 0 0 0,0 0 0 0 0,1-1 0 0 0,-1 2 1 0 0,0-1-1 0 0,0 2 0 0 0,1-2 0 0 0,0 2 0 0 0,1-1 0 0 0,-1 1 0 0 0,0 1 0 0 0,-1 2-293 0 0,2-5 39 0 0,2 1-1 0 0,-2 0 1 0 0,2 0 0 0 0,0 0-1 0 0,0 0 1 0 0,-1 0-1 0 0,1 1 1 0 0,1-1-1 0 0,0 1 1 0 0,-2-1 0 0 0,2 1-1 0 0,1 0 1 0 0,-1 0-1 0 0,1 0 1 0 0,-1 0 0 0 0,1-1-1 0 0,0 1 1 0 0,1 0-1 0 0,-1 0 1 0 0,1 0-1 0 0,0-1 1 0 0,1 1 0 0 0,-1-1-1 0 0,0 1 1 0 0,1-1-1 0 0,0 1 1 0 0,1 0 0 0 0,-1-2-1 0 0,0 2 1 0 0,1-2-1 0 0,0 2 1 0 0,2-1-39 0 0,-3 0-20 0 0,0-2 1 0 0,2 1 0 0 0,-1 0-1 0 0,-1-1 1 0 0,2 0-1 0 0,-1 0 1 0 0,1 1 0 0 0,-1-2-1 0 0,2 1 1 0 0,-2-1 0 0 0,0 0-1 0 0,1 1 1 0 0,0-1-1 0 0,0 0 1 0 0,0 0 0 0 0,0-1-1 0 0,0 0 1 0 0,0 1-1 0 0,0-1 1 0 0,1-1 19 0 0,3 1-576 0 0,-1-1-1 0 0,1 0 1 0 0,0-2-1 0 0,-1 1 1 0 0,1 0 0 0 0,-1 0-1 0 0,1-2 1 0 0,-1 1-1 0 0,-1-1 1 0 0,1 0 576 0 0,10-7-7642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3:22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7368 0 0,'5'11'786'0'0,"-3"12"3192"0"0,0-1 0 0 0,-2 9-3978 0 0,1-12 1907 0 0,0 1 0 0 0,2-1 0 0 0,0 9-1907 0 0,-1-6 894 0 0,-2-20-756 0 0,-6-22-55 0 0,3 6-14 0 0,2 1 1 0 0,0-1-1 0 0,1 0 1 0 0,1 1-1 0 0,0-1 0 0 0,2-8-69 0 0,-2 14 16 0 0,1-1 0 0 0,0 0-1 0 0,1 0 1 0 0,0 1 0 0 0,-1 0 0 0 0,3-2-1 0 0,-2 2 1 0 0,2 0 0 0 0,-1 0-1 0 0,4-3-15 0 0,-5 8 0 0 0,0 0 0 0 0,-1 0 0 0 0,1-1 0 0 0,0 2 0 0 0,-1 0 0 0 0,2-2 0 0 0,-1 2 0 0 0,1 0 0 0 0,-1 0 0 0 0,1 0 0 0 0,-1 0 0 0 0,0 1 0 0 0,2-1 0 0 0,-2 1 0 0 0,1-1 0 0 0,0 1 0 0 0,0 1 0 0 0,0-1 0 0 0,0 1 0 0 0,0 0 0 0 0,0-1 0 0 0,1 2 0 0 0,-2-1 0 0 0,2 0 0 0 0,-2 1 0 0 0,2-1 0 0 0,-2 1 0 0 0,0 1 0 0 0,2-1 0 0 0,1 1 0 0 0,19 7-610 0 0,15 6-5277 0 0,-24-9-591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3:22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39 143 9672 0 0,'8'10'798'0'0,"9"11"3037"0"0,-16-20-1842 0 0,2-1 1180 0 0,12-4-1614 0 0,-9 1-1278 0 0,1 0 1 0 0,-1-2-1 0 0,-1 0 0 0 0,1 1 1 0 0,-1-1-1 0 0,0 1 1 0 0,2-4-282 0 0,32-43 487 0 0,-29 38-479 0 0,-8 11-19 0 0,-1 0 0 0 0,0 1 0 0 0,0 0-1 0 0,0-1 1 0 0,-1 0 0 0 0,1 0 0 0 0,0 1-1 0 0,-1-1 1 0 0,2 1 0 0 0,-2-2 0 0 0,0 2 0 0 0,1-1-1 0 0,-1 0 1 0 0,0 0 0 0 0,0 0 0 0 0,0 1-1 0 0,0-1 1 0 0,0-1 0 0 0,0 2 0 0 0,-1-1-1 0 0,1 1 1 0 0,0-1 0 0 0,-2-1 0 0 0,1 2 0 0 0,0-2 11 0 0,0 2 12 0 0,0-2 1 0 0,0 2 0 0 0,0-1 0 0 0,-1 1 0 0 0,0 0 0 0 0,1-1 0 0 0,-1 0 0 0 0,1 1 0 0 0,-2 0 0 0 0,2 0-1 0 0,-1 1 1 0 0,0-1 0 0 0,0-1 0 0 0,0 1 0 0 0,0 1 0 0 0,0-1 0 0 0,0 1 0 0 0,0-1 0 0 0,0 1 0 0 0,0 0-1 0 0,-1 0 1 0 0,1 0 0 0 0,-1 0-13 0 0,-2 0 2 0 0,-1 1-1 0 0,0 0 1 0 0,2 0-1 0 0,-2 1 0 0 0,2-1 1 0 0,-1 1-1 0 0,-1 0 1 0 0,2 1-1 0 0,-1-1 1 0 0,1 0-1 0 0,-1 2 0 0 0,0-2 1 0 0,1 1-1 0 0,-3 4-1 0 0,0-1 3 0 0,1 0-1 0 0,0 0 1 0 0,0 1-1 0 0,1 0 1 0 0,0 0-1 0 0,0 0 1 0 0,0 1-1 0 0,-1 6-2 0 0,2-8 53 0 0,2 1-1 0 0,1 0 1 0 0,-2 1-1 0 0,2-1 0 0 0,0 0 1 0 0,0 1-1 0 0,1-1 1 0 0,0 0-1 0 0,0 1 0 0 0,1-1 1 0 0,-1-1-1 0 0,1 2 1 0 0,2-1-1 0 0,-2 0 1 0 0,1 0-1 0 0,0 0 0 0 0,1 0 1 0 0,0 0-1 0 0,3 3-52 0 0,-2-2 62 0 0,1 0 1 0 0,-1-1-1 0 0,2 1 0 0 0,-1-1 0 0 0,0-2 1 0 0,2 2-1 0 0,-1-1 0 0 0,1 1 0 0 0,0-3 1 0 0,0 2-1 0 0,1-1 0 0 0,-2-1 0 0 0,2 1 1 0 0,0-2-1 0 0,0 2 0 0 0,3-2-62 0 0,-7-2-74 0 0,1 0 0 0 0,0 1 0 0 0,0-2 0 0 0,0 1 0 0 0,-1-1 0 0 0,2 0 0 0 0,-1 0 0 0 0,-1 0 0 0 0,2-1 0 0 0,-1 1 0 0 0,-1-2-1 0 0,1 1 1 0 0,0-1 0 0 0,0 1 74 0 0,3-3-2151 0 0,0 1 0 0 0,1-2 0 0 0,-1 2 0 0 0,2-4 2151 0 0,6-2-6878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3:23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33 8264 0 0,'18'-10'574'0'0,"-14"9"-277"0"0,0-2 0 0 0,-1 2 0 0 0,1-1 0 0 0,-1 0 0 0 0,1-1-1 0 0,-1 1 1 0 0,-1 0 0 0 0,4-3-297 0 0,-6 5 128 0 0,0 0-1 0 0,0 0 1 0 0,0 0-1 0 0,0 0 1 0 0,0 0 0 0 0,0 0-1 0 0,0 0 1 0 0,0 0-1 0 0,0 0 1 0 0,0 0 0 0 0,0 0-1 0 0,0 0 1 0 0,1 0-1 0 0,-1 0 1 0 0,0 0 0 0 0,0 0-1 0 0,0 0 1 0 0,0 1-1 0 0,0-1 1 0 0,0 0-1 0 0,0 0 1 0 0,0 0 0 0 0,0 0-1 0 0,0 0 1 0 0,0 0-1 0 0,1 0 1 0 0,-1 0 0 0 0,0 0-1 0 0,0-1 1 0 0,0 1-1 0 0,0 0 1 0 0,0 0 0 0 0,0 0-1 0 0,0 0 1 0 0,0 0-1 0 0,0 0 1 0 0,0 0 0 0 0,0 0-1 0 0,0 0 1 0 0,0 0-1 0 0,1 0 1 0 0,-1 0 0 0 0,0 0-1 0 0,0 0 1 0 0,0 0-1 0 0,0 0 1 0 0,0 0 0 0 0,0 0-1 0 0,0 0 1 0 0,0-1-1 0 0,0 1 1 0 0,0 0 0 0 0,0 0-1 0 0,0 0 1 0 0,0 0-1 0 0,0 0 1 0 0,0 0 0 0 0,0 0-129 0 0,0 5 3326 0 0,-1-3-4410 0 0,-14 34 2885 0 0,1 2 0 0 0,1 0 1 0 0,-5 36-1801 0 0,9-30 174 0 0,3 0 0 0 0,1 1 0 0 0,3-1-1 0 0,2 1 1 0 0,1 0 0 0 0,3-1 0 0 0,2 10-174 0 0,-6-53-41 0 0,11 56-1000 0 0,-10-51 212 0 0,1 1 0 0 0,0 0 0 0 0,1-2 0 0 0,-1 1 0 0 0,1 1 0 0 0,0-1 0 0 0,2 3 829 0 0,2-2-7642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3:23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1 13824 0 0,'0'0'629'0'0,"0"0"-12"0"0,-8 21 850 0 0,4-18-943 0 0,1 0-1 0 0,-2 1 1 0 0,2-1 0 0 0,-2 1-1 0 0,1-2 1 0 0,-1 0 0 0 0,1 2-1 0 0,-1-3 1 0 0,-1 1 0 0 0,2 0-1 0 0,-1 0 1 0 0,0-1 0 0 0,-5 1-524 0 0,-12 1 460 0 0,-1 1 1 0 0,-10-1-461 0 0,18-3-121 0 0,1 0 0 0 0,-1-1 0 0 0,0 0 0 0 0,0-1 0 0 0,0-2 0 0 0,2 1 0 0 0,-2-1 0 0 0,-11-6 121 0 0,13 6-1377 0 0,5-3-65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3:24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 17967 0 0,'0'0'407'0'0,"0"0"60"0"0,0 0 23 0 0,0 0-51 0 0,-15 6 268 0 0,-38-2 2124 0 0,41-3-2599 0 0,-2 1-1 0 0,0-1 1 0 0,2 1-1 0 0,-2 0 1 0 0,-10 5-232 0 0,20-5 19 0 0,-2 0 1 0 0,1 0-1 0 0,1 0 0 0 0,-1 0 1 0 0,0 2-1 0 0,0-1-19 0 0,4-2 6 0 0,-2 1 0 0 0,2 0 0 0 0,0-1 0 0 0,0 0 0 0 0,0 0 0 0 0,0 0 0 0 0,1 2-1 0 0,-2-2 1 0 0,1 0 0 0 0,0 1 0 0 0,1-1 0 0 0,-1 2 0 0 0,1-2 0 0 0,-1 1 0 0 0,1-1 0 0 0,0 2 0 0 0,0-2 0 0 0,-1 1 0 0 0,1-1 0 0 0,0 3-6 0 0,1 2 1 0 0,-1 1 0 0 0,1-1 0 0 0,0 1 0 0 0,0 0 0 0 0,0 0 0 0 0,2-1 0 0 0,-1 0 0 0 0,0 1 0 0 0,2-1 0 0 0,-1 1 0 0 0,3 3-1 0 0,5 7-1 0 0,2 0 0 0 0,1-1 1 0 0,2 3 0 0 0,1-1 27 0 0,-2 0 1 0 0,2 6-28 0 0,-15-22 3 0 0,0 2 1 0 0,1-1 0 0 0,-2 1 0 0 0,1-1-1 0 0,-1 1 1 0 0,2-1 0 0 0,-2 0 0 0 0,0 2 0 0 0,0-2-1 0 0,0 3-3 0 0,-1-5 4 0 0,0 2-1 0 0,-1-2 1 0 0,1 0-1 0 0,0 0 1 0 0,0 0-1 0 0,-1 1 1 0 0,1 0-1 0 0,-1-1 1 0 0,1 0-1 0 0,-1 0 1 0 0,1 0-1 0 0,-2 0 1 0 0,1 0-1 0 0,0 1 1 0 0,1-1-1 0 0,-1 0 1 0 0,0 0-1 0 0,0 0 0 0 0,0-1 1 0 0,-1 1-1 0 0,1 0 1 0 0,0-1-1 0 0,0 2 1 0 0,0-1-1 0 0,0-1 1 0 0,0 1-1 0 0,-1-1 1 0 0,0 0-1 0 0,1 1-3 0 0,-7 1 48 0 0,-1 1 0 0 0,1-1-1 0 0,0 0 1 0 0,-1-1 0 0 0,1 0 0 0 0,-1-1-1 0 0,1 0 1 0 0,-2 0 0 0 0,2 0 0 0 0,-9-2-48 0 0,1-1-900 0 0,-1-1 0 0 0,-12-4 900 0 0,-7-4-5726 0 0,13 0-1945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8:28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603 29 1376 0 0,'0'0'299'0'0,"0"0"715"0"0,0 0 313 0 0,5-3 1353 0 0,-5 3-2573 0 0,0-2-1 0 0,0 2 1 0 0,0 0 0 0 0,0 0 0 0 0,0 0-1 0 0,0-1 1 0 0,0 1 0 0 0,1 0 0 0 0,-1 0-1 0 0,0-1 1 0 0,0 1 0 0 0,0 0 0 0 0,0 0-1 0 0,0-1 1 0 0,0 1 0 0 0,0 0 0 0 0,-1 0-1 0 0,1 0 1 0 0,0-1 0 0 0,0 1 0 0 0,0 0-1 0 0,0 0 1 0 0,0 0 0 0 0,0-1 0 0 0,0 1-1 0 0,0 0 1 0 0,0 0 0 0 0,-1 0 0 0 0,1-2-1 0 0,0 2 1 0 0,0 0 0 0 0,0 0 0 0 0,0 0-1 0 0,-2 0-106 0 0,-10-8 1099 0 0,8 7-892 0 0,1-1-1 0 0,-2 1 1 0 0,1-1 0 0 0,0 2-1 0 0,0-1 1 0 0,-3 0-207 0 0,-13 1 745 0 0,-18 0 542 0 0,-38 0-679 0 0,-45 18 873 0 0,64-8-1195 0 0,8-1-216 0 0,1 2 42 0 0,-7-2-46 0 0,28 3-2 0 0,18-10-64 0 0,7 1 0 0 0,-9 7 0 0 0,-5 7 0 0 0,13-16 0 0 0,-4 12 0 0 0,6-11 0 0 0,-12 41 430 0 0,9-9-796 0 0,1-6 366 0 0,2-10 0 0 0,1-11 55 0 0,-1 0-1 0 0,1 0 0 0 0,1 0 0 0 0,0 2-54 0 0,1 17 401 0 0,-2-17-276 0 0,0 13-36 0 0,1 0-1 0 0,2 16-88 0 0,-3-35 8 0 0,0 2 0 0 0,0 0-1 0 0,0-1 1 0 0,0 1 0 0 0,-1 0-1 0 0,0-1-7 0 0,1 1 4 0 0,-1 0 0 0 0,1-1-1 0 0,0 1 1 0 0,0 0-1 0 0,0 3-3 0 0,4 15 1 0 0,-2-16 0 0 0,-1 2 1 0 0,0-2-1 0 0,0 0 0 0 0,0 1 0 0 0,-1-1 1 0 0,0 1-1 0 0,-1-1 0 0 0,0 6-1 0 0,0-7 61 0 0,1 1 0 0 0,0 0 0 0 0,0 0 1 0 0,0 0-1 0 0,1 0 0 0 0,0 3-61 0 0,0-7 63 0 0,0-2-1 0 0,-1 1 1 0 0,2 0 0 0 0,-1 1 0 0 0,0-1-1 0 0,0 0 1 0 0,3 2-63 0 0,3 8 250 0 0,-7-11-211 0 0,1 1 0 0 0,-1-1 0 0 0,1 0 0 0 0,-1 1 0 0 0,1-1 0 0 0,-1 0 0 0 0,1 0 0 0 0,0 0 0 0 0,-1 0 0 0 0,2 1 0 0 0,-1-2 0 0 0,0 1 0 0 0,0 0 0 0 0,-1 0 0 0 0,1-1 0 0 0,0 1 0 0 0,2 0-39 0 0,-2 1 30 0 0,0-1 1 0 0,0-1 0 0 0,-1 1 0 0 0,1 0-1 0 0,1 0 1 0 0,-2 0 0 0 0,1-1 0 0 0,-1 2-1 0 0,1-1 1 0 0,-1 0 0 0 0,1 0-1 0 0,-1 0 1 0 0,0 1 0 0 0,1-1 0 0 0,-1 0-31 0 0,1 2 81 0 0,8 7 237 0 0,-8-9-283 0 0,0 0 0 0 0,0-1 0 0 0,0 1 0 0 0,-1 0 0 0 0,1 1-1 0 0,1-2 1 0 0,-2 1 0 0 0,1 0 0 0 0,-1 0 0 0 0,1 0 0 0 0,-1 0-1 0 0,1 1-34 0 0,0 0 16 0 0,3 5-7 0 0,12 2-10 0 0,-8-5 205 0 0,1-2-1 0 0,-1 0 1 0 0,0 1-1 0 0,0-2 0 0 0,0 0 1 0 0,4 1-204 0 0,2 0 670 0 0,8 0-901 0 0,-1-1 0 0 0,1-1 0 0 0,-1 0 0 0 0,2-1 0 0 0,-2-3 0 0 0,1 2 0 0 0,14-6 231 0 0,-28 4-958 0 0,0 2 0 0 0,2-1 0 0 0,-2-1 0 0 0,1-2 958 0 0,11-3-2681 0 0,-12 4 1145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8:28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68 8576 0 0,'0'0'396'0'0,"0"0"-12"0"0,0-1-244 0 0,-3-4 268 0 0,0 1 0 0 0,0 0 0 0 0,0 0 1 0 0,-1 0-1 0 0,-2-2-408 0 0,-5-5 1048 0 0,8 8-832 0 0,2 0 0 0 0,-1 1 1 0 0,0 0-1 0 0,-2 1 1 0 0,2-2-1 0 0,-1 1 0 0 0,1 1 1 0 0,-1-2-1 0 0,0 2 0 0 0,0 0 1 0 0,0 0-1 0 0,0 0 1 0 0,1 0-1 0 0,-2-1 0 0 0,1 2 1 0 0,0-1-1 0 0,0 1 1 0 0,-1-1-217 0 0,2 1 97 0 0,-5 0 155 0 0,1 0 0 0 0,-1 0 1 0 0,1 1-1 0 0,0-1 0 0 0,-1 1 1 0 0,1 2-1 0 0,1-2 0 0 0,-4 1-252 0 0,-47 23 1331 0 0,36-17-1271 0 0,1 0 0 0 0,-2-1 0 0 0,-2-1-1 0 0,2 0 1 0 0,-17 0-60 0 0,30-4-39 0 0,6-2-92 0 0,1 0-1 0 0,0 0 1 0 0,0 0 0 0 0,-1 0-1 0 0,0 0 1 0 0,1 0 0 0 0,0-1-1 0 0,0 1 1 0 0,0 0 0 0 0,-2 0-1 0 0,2-1 132 0 0,-3-1-622 0 0,-7 1-650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8:29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1 7832 0 0,'0'0'602'0'0,"1"1"-395"0"0,0 2 469 0 0,0-1 1 0 0,1 0-1 0 0,-1 1 0 0 0,0-1 0 0 0,-1 0 1 0 0,1 1-1 0 0,0-1 0 0 0,-1 0 1 0 0,1 3-677 0 0,-6 15 2425 0 0,5-16-2228 0 0,-2 0-1 0 0,1 1 1 0 0,1-2 0 0 0,-2 2 0 0 0,1-2 0 0 0,0 2 0 0 0,-2-2-1 0 0,2 1 1 0 0,-1-1 0 0 0,-1 1 0 0 0,1-1 0 0 0,0 1 0 0 0,-2 0-1 0 0,2-1 1 0 0,-2-1-197 0 0,-11 19 852 0 0,7-11-652 0 0,0 0 0 0 0,-2 0 1 0 0,1-1-1 0 0,0 0 0 0 0,-2-1 1 0 0,-1 1-201 0 0,-19 18 144 0 0,1-5 72 0 0,23-18-48 0 0,0 1 0 0 0,1 0 0 0 0,0-1 0 0 0,-6 7-168 0 0,6-4-189 0 0,-1-1 0 0 0,-1 0-1 0 0,1-2 1 0 0,-1 2 0 0 0,0-1-1 0 0,0-2 1 0 0,-1 2 0 0 0,1-1-1 0 0,-6 0 190 0 0,13-3-1192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8:29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393 229 10136 0 0,'0'0'464'0'0,"0"0"-10"0"0,0 0-154 0 0,0 0 443 0 0,0 0 228 0 0,-6 0 986 0 0,-5-1-1460 0 0,1 0 1 0 0,-1-2-1 0 0,1 1 0 0 0,-1 0 1 0 0,1-2-1 0 0,0 0 1 0 0,0 0-1 0 0,-5-4-497 0 0,-25-9 849 0 0,22 9-487 0 0,2 0 0 0 0,-12-7-362 0 0,-18-10 182 0 0,35 20-265 0 0,-2-2 0 0 0,1-2 0 0 0,0 2 1 0 0,2-1-1 0 0,-1-1 0 0 0,1-1 0 0 0,1 1 0 0 0,-2-1 0 0 0,-5-10 83 0 0,6 9-897 0 0,-1 1-4175 0 0,6-2-980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3:15.683"/>
    </inkml:context>
    <inkml:brush xml:id="br0">
      <inkml:brushProperty name="width" value="0.08819" units="cm"/>
      <inkml:brushProperty name="height" value="0.08819" units="cm"/>
      <inkml:brushProperty name="color" value="#F14D5D"/>
    </inkml:brush>
  </inkml:definitions>
  <inkml:trace contextRef="#ctx0" brushRef="#br0">1423 1332 1920,'0'1'256,"-1"0"0,1 0-1,0 0 1,0 0 0,0 0 0,0 0 0,0 0-1,0 0 1,0 0 0,0 0 0,0 0 0,0 0-1,0 0 1,0 0 0,1 0 0,-1 0-1,1 0 1,-1-1 0,1 2-256,0 1 596,1 0 0,-1 1 0,0-1 0,1-1 0,2 4-596,-2-4 242,1 0 1,0 0 0,-1 0-1,1 0 1,0 0-1,0 0 1,0-1 0,0 0-1,0 1 1,1-2 0,-1 2-1,1-2 1,-1 1-1,0 0 1,1-1 0,-1 0-1,0 0 1,1 0-243,8 0 463,0-2 0,-1 1-1,1-1 1,8-2-463,-8 0 107,-1 0-1,1-1 1,-1 1-1,0-2 1,0 0-1,0-1 1,0 1-1,-1-2 1,-1 0-1,1 0 1,-2 0-1,1-2 1,5-7-107,9-13 144,-2-1 1,-1-1 0,15-32-145,-22 38 25,0-2 1,-2 0 0,-1 0-1,-2-1 1,2-9-26,8-68-48,3-78 48,-17 127 178,-3-2 1,-2 2 0,-3-1-1,-8-43-178,3 53 254,-5-12-254,8 38 31,-2-1 0,0 1 0,-8-13-31,13 29 4,0 0 0,0 0 0,-1 0-1,0 1 1,0 0 0,0-1 0,-1 1 0,0 1-1,1-1 1,-2 1 0,2 0 0,-3 0 0,2 1-1,-3-2-3,-7-2-24,1 1-1,-2 1 0,1-1 0,-1 2 0,-15-2 25,-12 0-52,-28 1 52,10 5 11,1 2-1,-7 3-10,37-2 27,-164 19-16,172-19 14,1 2 0,-1 0 0,1 1 0,-15 7-25,26-8-13,-1 0 0,1 0 0,0 1 0,0 1 1,1 0-1,0 0 0,1 0 0,-1 1 0,-7 9 13,-6 13-29,1 2 0,1 0-1,-7 18 30,13-25-106</inkml:trace>
  <inkml:trace contextRef="#ctx0" brushRef="#br0" timeOffset="1">806 992 17312,'80'155'-145</inkml:trace>
  <inkml:trace contextRef="#ctx0" brushRef="#br0" timeOffset="2">933 1230 16895,'6'8'-49,"4"4"-22,0 0 0,2 1 71,-4-5 5,1-2 0,-1 1 1,2 0-1,-2-1 0,2-1 0,0 1 1,0-2-1,9 4-5,-3-2 39,1-2 0,1 1 0,-2-2 0,2 0 0,-1-1 0,1-1 0,-1 0 0,1-2 0,0 1-1,4-3-38,-7-1-431,1 0 0,0-1 0,-1-1 0,0 0 0,12-8 431,21-9-3044,-42 20 2139,-1 0 0,0 0 0,1 0 0,-2-1 0,1 0 0,0 1 1,-1-2-1,0 1 0,2-2 905,9-11-2384</inkml:trace>
  <inkml:trace contextRef="#ctx0" brushRef="#br0" timeOffset="3">1378 1400 3328,'-2'-3'553,"1"-1"4480,1 4-1463,0 2-2222,0 0-1804,-4 21 1160,4 179-516,0-115-3896,0-87 604</inkml:trace>
  <inkml:trace contextRef="#ctx0" brushRef="#br0" timeOffset="4">1805 2391 4224,'1'3'386,"-1"-1"0,1 0 1,-1 0-1,1 0 0,0 1 1,-1-1-1,2 0 0,-1 1-386,4 11 1048,0 11-360,-2-1 0,0 1 0,-2 3-688,0 76 192,-2-49 224,1-6-168,-2 162 1094,-1-78-985,2-16-1975,1-66-3489,0-41 2248,-3-2 774</inkml:trace>
  <inkml:trace contextRef="#ctx0" brushRef="#br0" timeOffset="5">1038 2325 5120,'1'-2'1748,"3"5"-410,0 4 616,-3-5-1738,0 0 1,-1 0 0,1 0-1,0 0 1,-1 0 0,0 0-1,0 0 1,0 0-1,0 0 1,0 2-217,-4 22 522,2-9-277,-12 77 479,0 6-691,12-83-91,-3 29-540,3 19 598,0 165-202,-2-107 308,4-115-111,0 20-411,3 20 416,-2-23-398,-2-20-40,1-1 0,0 0 0,1 1 0,-1 0 0,0-1 0,1 0 0,0 0 0,0 1-1,1-1 1,1 4 438,-3-6-2170</inkml:trace>
  <inkml:trace contextRef="#ctx0" brushRef="#br0" timeOffset="6">1808 3235 5376,'-3'0'470,"-1"-1"1,1 1 0,0 0-1,0 0 1,0 0 0,-4 1-471,-2-1 280,-167-8 1518,100 2-1497,-1 4 0,-19 4-301,-121 12-299,209-14 118,3 1-471,0-1 1,0 0-1,0 0 0,0 0 0,0 0 0,0 0 0,0-2 0,0 2 0,-3-3 652,-3-4-2677</inkml:trace>
  <inkml:trace contextRef="#ctx0" brushRef="#br0" timeOffset="7">1008 3286 640,'0'-8'1243,"-1"45"3744,-1 6-3681,-1 66-1413,0 20 1040,3 161-431,-3-284-844,3 20 54,0-25 267,0-1-54,0 0 43,0 1 38,0 0 0,0-1 0,0 1 0,1 0 0,-1 0 0,1 0-1,-1-1 1,0 1 0,1-1 0,0 1-6,9 3 139,-7-2-12,0-1-1,1 0 1,-1 0 0,1 0-1,-1-1 1,1 1-1,0-1 1,0 0-127,47 0 1553,87 2 1630,-129-2-3253,1 0 0,-1-1 1,1-1-1,-1 1 0,0-1 0,0-1 0,0 1 1,8-5 69,1 0-2727,-17 7 2328,0-1 0,-1 1 1,0 0-1,1-1 0,0 0 1,-1 1-1,0-1 0,1 1 1,-1-1-1,1 1 0,-1-1 1,0 0-1,0 1 0,0-1 1,0 0-1,1 1 399,-1-6-2885</inkml:trace>
  <inkml:trace contextRef="#ctx0" brushRef="#br0" timeOffset="8">1358 3916 2688,'0'0'917,"3"2"-40,-1-2 2267,0-4-3106,0 0-1,0 0 0,0 0 1,0-1-1,-1 1 0,0-1 1,0 1-1,0-4-37,0 5 21,2-15 14,3-13 374,2 0 1,8-20-410,-7 28-344,9-12 344,4-12-5165,-16 35 3282</inkml:trace>
  <inkml:trace contextRef="#ctx0" brushRef="#br0" timeOffset="9">1426 3577 3712,'0'1'127,"0"-1"-1,0 0 1,-1 0 0,1 0-1,-1 1 1,1-1 0,0 1 0,0-1-1,-1 0 1,1 0 0,0 1-1,-1 0 1,1-1 0,0 0-1,0 1 1,0-1 0,0 1 0,0-1-1,0 0 1,0 1 0,0 0-1,0-1 1,0 0 0,0 1-1,0-1 1,0 1 0,0-1 0,0 0-1,0 1 1,0 0 0,0-1-1,0 0 1,0 1 0,1-1-127,7 20 2256,-6-16-2186,6 11 161,0 0 0,1 0-1,2-1 1,4 5-231,16 23 53,-1 1 1,4 11-54,9 14-571,-40-65 335,0 0-1,-1 1 1,1-1-1,3 3 237,1 2-825,-6-8 700,-1 1-1,1-1 1,-1 1 0,0-1-1,1 0 1,0 1-1,-1-1 1,0 1-1,1-1 1,0 0-1,-1 0 1,1 1-1,-1-1 1,1 0 0,-1 0-1,1 1 1,0-1-1,-1 0 1,1 0-1,0 0 1,0 0 125,4 0-2016</inkml:trace>
  <inkml:trace contextRef="#ctx0" brushRef="#br0" timeOffset="10">1638 3856 5248,'0'1'232,"1"1"0,0-1 0,0 0 0,0 1 0,1-1 0,-1 0 0,0 0 0,0 1 0,0-1 0,1 0 0,0-1 0,-1 2 0,0-2 0,1 1-232,7 4 506,-3-1-315,0-1-1,0 0 0,4 1-190,10 6 149,-16-8-73,3 2 143,-1 0-1,2-1 1,-2 0-1,2 0 1,-2-1-1,8 2-218,-12-4 40,0 0-1,0 0 1,1 0 0,-1 0-1,0-1 1,1 0-1,-1 1 1,0-1 0,1 0-1,-1 1 1,0-2-40,24-13-264,-15 9-153,-7 3-62,0 0-1,0 0 1,4-3 479,2-6-6055,-10 9 4060</inkml:trace>
  <inkml:trace contextRef="#ctx0" brushRef="#br0" timeOffset="11">1894 3865 3328,'3'-14'4669,"-1"0"-3504,0-23 22,0 23-834,-2 0 0,0 0 0,-1-2-353,-2-17 52,-12-102-344,-18-71 292,29 185-173,-4-15-1276,-4-9 1449,5 23-2026,4 13-182</inkml:trace>
  <inkml:trace contextRef="#ctx0" brushRef="#br0" timeOffset="12">1194 3949 3072,'0'0'976,"0"0"-507,0 0 171,0 0 192,0 6 629,0 15-241,-1 1-1,-1 0 1,-4 18-1220,-10 57 1064,-1 67-1064,16-154-8,-2 56 294,4 16-286,-1-30-409,2-54-2289,2-5-86</inkml:trace>
  <inkml:trace contextRef="#ctx0" brushRef="#br0" timeOffset="13">1142 4491 5376,'-1'2'615,"0"0"0,0 0 0,0 0 0,0 0 0,0 0 0,-1 0 0,1 0 0,-1 0 0,0 0-615,1-1 73,-1 1 0,0-1 0,1 0 0,-1 0 0,0 0 0,1-1 0,-1 1 0,0 0 0,0-1 0,0 1 0,0-1 0,0 1 0,0-1 0,0 0 1,0 0-1,-1 0-73,-24-2 810,0 0 1,1-2 0,-16-5-811,28 6 41,0 1 0,-1 0 1,2 1-1,-2 1-41,14 0-44,0 0 0,1 0 0,-2 0 0,2 0 0,-2 0 0,2 0 1,-1 0-1,0 0 0,0-1 0,0 1 0,1 0 0,-2-1 44,2 1-260,-1-1-1,1 0 1,-1 1-1,1-1 1,0 0-1,0 1 1,0-1-1,0 0 1,-1 1 0,1-1-1,0 0 1,0 1-1,0-1 1,0 0-1,0 1 1,0-1-1,0 0 261,0-7-2970</inkml:trace>
  <inkml:trace contextRef="#ctx0" brushRef="#br0" timeOffset="14">1763 3892 3328,'9'24'2159,"-7"-21"-1895,0 1-1,0 0 1,-1 0 0,0 0 0,0 0 0,0 0-1,0 0 1,0 0 0,-1 2-264,-1 40 2075,-4 19-2075,3-48-29,2 0-1,0 0 1,2 9 29,9 51-313,-4-30 111,5 26-56,-6-40 207,-5-22-174,0 0 0,0 1-1,-2-1 1,0 1 225,1 15-2966,0 1-1335,0 11 6421,2-35 2600,4 0-3346,4-1-572,27 5 1142,-17-3-1068,-1-1 0,3-2-876,9 2 211,30 2-1494,27-1 1283,-73-5-2352</inkml:trace>
  <inkml:trace contextRef="#ctx0" brushRef="#br0" timeOffset="15">1170 368 5376,'-15'-8'2112,"9"5"-1664,-1 1 960,7 2 288,0 0-224,0 5 0,3 3-768,3 2-256,4 2-288,-1-4-1376,0-5-544,-7-8-2112</inkml:trace>
  <inkml:trace contextRef="#ctx0" brushRef="#br0" timeOffset="16">1500 1821 2048,'-3'0'1452,"5"2"1315,9 0 703,-10-2-4397,13 4 1584,-1-2 0,1 0 1,-1 0-1,1-1 0,2 0-657,111-1 1989,-99-2-1578,-4-2 26,25 2-48,-45 2-353,0 0 0,0 0 0,0 0 0,0 0 0,0 1 0,-1 0 0,1 0 0,2 1-36,-1 0-4,0-1-1,0 1 0,0-1 1,0 0-1,0 0 1,0-1-1,3 0 5,22 3 38,-15 0 269,-6-1-1463,-2-2-2790,-4-1-987,0-6 1381</inkml:trace>
  <inkml:trace contextRef="#ctx0" brushRef="#br0" timeOffset="17">2092 1870 1536,'-2'-2'-1405,"2"2"5819,2 1 1357,2 0-4765,1-1-915,0 0 0,1 1-1,-1 0 1,0 1 0,0-1-1,0 1 1,4 1-91,-1 1-3,-1 0-1,1 0 1,-1 0 0,0 1-1,0 0 1,0 0 0,-1 1-1,0 0 1,0 0 0,-1 0-1,1 1 1,-1 0 0,0 0-1,-1 0 1,0 0 0,2 6 3,13 41-120,8 20-107,-22-62 206,3 6 18,0 1 0,5 5 3,-7-11 3,1 0 0,0 4-3,-2-3 26,2-1 1,0 1-27,8 9 164,1 0 1,1-2-1,10 10-164,-1-1-45,-20-21 13,0 0 0,-1 1 0,1-1 0,-2 1 0,0 0 0,2 10 32,6 8-1536,-10-22-1157</inkml:trace>
  <inkml:trace contextRef="#ctx0" brushRef="#br0" timeOffset="18">1876 2355 3840,'-2'-1'910,"0"0"-44,6 1 616,-4 0-703,0 0-16,0 0-118,0 0-69,0 0-187,0 0 129,0 0 111,0 5 667,0-2-1102,0-1 0,0 0 0,1 0-1,-1 0 1,1 0 0,-1 1 0,2-1 0,-2 0 0,1 0 0,0 0 0,1 1-194,17 21 580,-10-12-397,15 16-224,-12-14-94,10 15 135,14 29-296,-15-23-443,14 16 739,-18-25-499,-12-17 193,1-1 0,-1-1 0,2 1 1,5 6 305,30 27-4267,-36-35 1766</inkml:trace>
  <inkml:trace contextRef="#ctx0" brushRef="#br0" timeOffset="19">2232 2766 5632,'15'1'3457,"-13"-1"-3218,1 0 1,0 0-1,-1 0 0,1 0 0,0 0 0,-1 0 0,1 0 0,0-1 0,0 0 0,-1 1 1,1-1-1,0 0 0,-1 0 0,2-1-239,1-1 85,4-3 133,-1 1 0,1-1 0,-1 0 0,0 0 0,-1-1 0,0 0 0,1-2-218,43-62 378,6-6-735,-53 72 134,0 0 1,0 1 0,1 0-1,5-4 223,-8 7-212,0-1 0,0 1-1,0 0 1,0 0 0,0 0 0,0 0-1,0 0 1,0 1 0,0-1 0,0 0-1,0 1 1,1 0 0,-1 0 0,2 0 212,9 3-2976</inkml:trace>
  <inkml:trace contextRef="#ctx0" brushRef="#br0" timeOffset="20">1317 1839 3072,'-1'9'6411,"-3"-7"-3513,-1 0-4133,-13-1 1822,8 1-355,1 0-1,0-1 1,-11 0-232,-11 1 89,13-1-77,1 0 1,-18-2-13,5 1 2,15 0-61,2 0 80,0 0 1,1-1-1,-7-1-21,7 1-7,0-1 0,1 2 0,-5 0 7,7 0-43,-10-3-752,-33 3-1418,52 0 2001,-1 0 0,1 0 1,0 0-1,0-1 0,-1 1 0,1 0 0,0 0 1,-1 0-1,1 0 0,0 0 0,0 0 0,-1 0 1,1 0-1,0 0 0,-1 0 0,1-1 0,0 1 1,0 0-1,0-1 0,-1 1 0,1 0 212,-6-5-2853</inkml:trace>
  <inkml:trace contextRef="#ctx0" brushRef="#br0" timeOffset="21">788 1856 2176,'0'0'99,"0"0"0,-1 0 0,1 0 0,0 0-1,0 0 1,0 0 0,0 0 0,-1 0 0,1 0 0,0 0 0,0 1 0,0-1 0,0 0 0,0 0 0,0 0-1,0 0 1,0 1 0,0-1 0,0 0 0,0 0 0,0 0 0,0 0 0,0 0 0,-1 0 0,1 0-1,0 0 1,0 0 0,0 1 0,0-1 0,0 0 0,0 0 0,0 0 0,0 1-99,0-1 88,0 0 0,0 0 0,0 0 1,0 0-1,0 1 0,0-1 0,0 0 1,0 1-1,0-1 0,-1 0 0,1 0 0,0 0 1,0 0-1,0 1 0,0-1 0,0 0 1,0 0-1,0 1 0,-1-1 0,1 0 0,0 0 1,-1 0-1,1 0 0,0 0-88,-2 2 236,-1-2-1,0 2 0,1 0 1,-1-1-1,1 0 1,0 1-1,0 0 1,0 0-1,0 1-235,-1-1 91,0 1-1,1-1 1,0 0-1,-1 0 0,0 0 1,0-1-1,0 1 1,-1 0-91,-33 15 498,-3 2-116,26-14-355,1 1 1,-1 1 0,1 0 0,0 1-1,0 0 1,1 0 0,0 2 0,1-1-1,0 2 1,-6 6-28,14-13 9,-12 12 44,1 1 1,1 1 0,1 0 0,-4 8-54,1 1 1,-10 14-1,17-30-2,0 0 1,0 0-1,-1-2 1,-9 8 1,-1-1 45,0-1 0,-17 9-45,-3 0-3136,35-21 1670</inkml:trace>
  <inkml:trace contextRef="#ctx0" brushRef="#br0" timeOffset="22">1002 2304 1664,'-2'0'135,"0"0"-1,1-1 1,-1 1-1,0 0 1,1 0-1,-1 1 1,0-1 0,0 0-1,0 0 1,0 1-1,1 0 1,-1-1 0,0 0-1,0 2-134,-10 1 457,-69 17-238,70-19-560,-1 0-1,0-1 1,-4 0 341,7 0-1611,5 0 726</inkml:trace>
  <inkml:trace contextRef="#ctx0" brushRef="#br0" timeOffset="23">776 2333 4096,'0'1'247,"-1"0"1,0-1-1,1 1 1,-1 0-1,0 0 1,0 0 0,1-1-1,0 2 1,-1-2-1,1 1 1,-1 1-248,-5 9 1751,-2-2-936,4-4-550,0 1 1,-1-1-1,-1 1-265,1-2 168,-1 2 1,1 0-1,0-1 0,-2 4-168,-5 7 122,2-2-21,0 0 1,-4 8-102,3-6 325,-8 12-325,-64 73 1141,61-77-1214,-20 14 73,31-27 4,5-5-154,-13 10-2799,16-15 1242,2-2-687</inkml:trace>
  <inkml:trace contextRef="#ctx0" brushRef="#br0" timeOffset="24">406 2670 4480,'-2'-4'725,"0"0"1,1 0-1,-2 0 1,2 0-1,0-1 1,0 1-1,0-1-725,-5-16 612,-4-5-271,5 10 40,-1 0-1,-1 1 1,-2-4-381,-2 1 146,-1 1 0,0 0 0,-7-6-146,5 8-2950,-15-14 2950,10 13-4624,11 10 2027</inkml:trace>
  <inkml:trace contextRef="#ctx0" brushRef="#br0" timeOffset="25">354 2500 4480,'0'0'1445,"0"1"-395,1 0 1809,0 1-2698,0 0 0,0 0 0,0 0 0,0 0 0,0 1 0,0-1 1,-1 0-1,0 1 0,1-1 0,-1 0 0,1 0 0,-1 0 0,0 1 0,0-1 0,-1 0 0,1 1 0,-1-1 0,1 0 0,0 1 0,-1-1 0,0 0 0,0 0 0,0 0 0,0 0 0,0 0 0,-1 1-161,-4 4 17,-1 1 0,1-1 0,-1 0 0,0 0 1,-2 0-18,0 0-61,1 1 0,-1 1 1,-1 3 60,-71 82-1483,77-89 1315,-2 1 0,1-1-1,-1 0 1,0 0 0,0-1 0,0 1-1,0-2 1,-1 1 0,-2 0 168,9-3-104,-5 0-161,0 1-1,0 0 1,1-2 0,-2 2 265,-5-2-4169,8 0 1679,3 0 634</inkml:trace>
  <inkml:trace contextRef="#ctx0" brushRef="#br0" timeOffset="26">61 2801 1664,'-1'0'77,"1"1"0,0-1-1,0 1 1,-1-1 0,1 1 0,0-1-1,0 1 1,-1-1 0,1 1 0,0-1 0,0 1-1,0 0 1,0-1 0,0 1-77,-3 10 888,-22 21 1858,25-32-2687,0 2 0,-1-1 1,0-1-1,1 2 0,0-1 0,0 0 0,-1 0 1,1 0-1,0 0 0,0 0 0,0 0-59,-2 6 277,1-3-181,0 0 0,1 1 1,0-1-1,0 1 0,0-1 0,1 4-96,0 7 271,-2-13-276,1 1-1,0-1 1,1 0 0,-1 1-1,0-1 1,0 0 0,1 0-1,0 0 1,0 0 0,-1 1-1,1-1 1,0 0 0,0 0-1,0 0 1,1 0 5,-2-1 5,1 1 0,0-1 0,0 1 0,0-2 0,0 2 0,0-1 0,0 0 0,0 0 0,0 0 0,0-1 0,1 2 0,-1-2 0,0 1 0,1 0 0,-1-1 0,0 1 0,1-1 0,-1 1 0,0-1 0,1 0 0,0 0 0,-1 0 0,0 1 0,1-1 0,0 0 0,-1-1 0,0 1 0,1 0 0,-1 0 0,1 0 0,-1-1 0,1 0-5,26-9 726,-23 8-658,-1 1 0,0-1 0,0 0 1,1 0-1,-1 0 0,0 0 0,0 0 1,0-1-1,0 0 0,0-1-68,4-4 249,0 0-1,0-1 1,-2-1-1,1 1 1,5-10-249,-12 17 19,1 0 1,0 0 0,-1 0-1,1 0 1,-1 0-1,0-1 1,1 1 0,-1 0-1,0-1 1,-1 1 0,1-1-1,-1 1 1,1 0 0,-1-2-20,0 2-11,1 1 0,0-1 1,-1 1-1,0-1 1,1 1-1,-1 0 1,0-1-1,1 1 1,-2 0-1,2-1 0,-1 1 1,0 0-1,-1 0 1,2 0-1,-2 0 1,1 0-1,-1 0 1,1 0-1,0 1 0,-1-1 1,1 0-1,-1 1 11,1-1-18,0 1-1,0 0 0,0 0 0,0 0 0,0 0 0,0 1 0,0-1 1,0 0-1,0 0 0,0 0 0,1 1 0,-2-1 0,2 1 1,-2-1-1,2 0 19,-16 10-513,11-6 220,-15 9-948,12-8 1005,1 1 0,-1-1 1,0-1-1,0 0 0,-1 0 0,-3 0 236,11-3 7,-1-1-1,1 0 1,0 0-1,0 0 1,0 0-1,-1 0 1,1 0-1,0 0 1,-1-1-1,2 1 1,-2 0-1,1 0 1,0-1-1,-1 1 1,2-1-1,-2 1 1,2-1-1,-2 0 1,1 1 0,0-1-1,1 0 1,-2 0-1,2 0 1,-1 0-1,0 0 1,0 1-1,0-2 1,1 1-1,-1 0-6,0-1-377,1 2 0,-1-2-1,1 1 1,-1-1 0,0 1 0,1 0-1,0-1 1,0 1 0,0 0 0,0-1 377,0-6-2059</inkml:trace>
  <inkml:trace contextRef="#ctx0" brushRef="#br0" timeOffset="27">55 2851 3072,'0'2'328,"-1"0"1,1 0-1,0-1 1,-1 0 0,0 1-1,1 0 1,-1-1-1,0 0 1,1 1-1,-1-1 1,-1 2-329,1-3 106,1 1 0,-1 0 0,0 0 0,1 0 1,-1-1-1,0 1 0,1 0 0,-2-1 0,2 1 1,-1 0-1,0-1 0,0 1 0,0-1 0,0 1 1,0-1-1,0 0 0,0 0 0,-1 1-106,2-1 11,0 0 0,-1-1 0,1 1 0,-1 0 1,1 0-1,0 0 0,-1 0 0,0 0 0,1-1 0,-1 1 0,1 0 0,0-1 0,-1 1 1,1 0-1,-1 0 0,1-1 0,0 1 0,0-1 0,-1 1 0,1 0 0,0-1 0,-1 0 1,1 1-1,0 0 0,0-1 0,0 1 0,0-1 0,0 1 0,0 0 0,0-1 0,0 0 0,0 1 1,0 0-1,0-1-11,0-21 114,0 16 45,0 3-98,1 1 0,-1 0 0,1-1 1,-1 1-1,1 0 0,0 0 1,0 0-1,1 0 0,-2 0 0,2 0 1,-1 0-1,2-1-61,1-2 237,0-1-1,0 1 1,5-3-237,8-5 103,0 1 0,1 0 1,13-6-104,17-10 63,-13 6 5,-8 5-130,9-8 62,-28 19-216,-1 0 0,0 0 0,0-2 0,-1 2 0,1-2 0,2-5 216,-1 1-445,0 0 0,2-8 445,-8 15-565,0 0-1,0 0 1,-1 1-1,1-1 1,-2 0 0,1 0-1,0 0 1,-1-5 565,0 2-2443</inkml:trace>
  <inkml:trace contextRef="#ctx0" brushRef="#br0" timeOffset="28">146 2602 1792,'12'-14'927,"0"1"-1,0 0 1,1 1 0,8-6-927,-13 12 365,24-18 1301,-32 24-1639,0 0 0,0 0-1,1 0 1,-1 0-1,0 0 1,0 0 0,0 0-1,0 0 1,0 0-1,0 0 1,0 0 0,0 0-1,0 0 1,1 0-1,-1 0 1,0 0 0,0 0-1,0 0 1,0 0-1,0 0 1,0 0 0,0 0-1,0 0 1,0 0-1,0 0 1,0 0-1,0 0 1,0 0 0,0 0-1,0 0 1,0 0-1,0 0 1,0 0 0,0 0-1,1 0 1,-1 0-1,0 0 1,0 0 0,0 0-1,0 0 1,0 0-1,0 0 1,0 0 0,0 0-1,0 0 1,0 0-1,0 0 1,0 0 0,0 1-1,0-1 1,0 0-27,1 6 454,-5 9-78,0-4-168,-2 0-1,0 0 1,-1 0 0,1-1 0,-2 0-1,1 0 1,-8 6-208,-14 13 356,-22 17-356,20-19 3,20-17-14,0 1 1,1 1-1,1 0 0,-2 2 11,-1 4-2789,-3 9 2789,9-20-4133,5-6 1552</inkml:trace>
  <inkml:trace contextRef="#ctx0" brushRef="#br0" timeOffset="29">349 2474 3456,'0'0'240,"0"-1"1,1 1 0,-1-1-1,0 0 1,0 1-1,0 0 1,1-1-1,-1 0 1,1 1-1,-1 0 1,0-1-1,1 1 1,0-1 0,-1 1-1,0 0 1,1-1-1,0 1 1,-1 0-1,0-1 1,1 1-1,0 0 1,-1 0-1,1 0 1,0 0 0,-1 0-1,1-1 1,-1 1-1,1 0 1,0 0-241,-1 3 1200,-3 6-878,0 0 0,-1 0 0,0-1 0,-1 0 1,0 0-1,-1 1-322,3-4 99,-8 12 7,0-1 1,0-1 0,-2 0-1,0 0 1,-1-2 0,-8 7-107,-18 12 24,-54 50 69,63-56-162,17-14-168,2-1-1,-7 7 238,17-16-90,2 0 1,-2 0-1,1 0 1,0-1-1,1 1 0,-1 0 1,0 0-1,1 0 1,-1 0-1,0 0 0,1 0 1,0 0-1,0 1 90,0 29-549,0-15 450,0-13 81,0-1 5,0-1-1,0 0 1,0 0 0,0 0 0,1 0 0,-1-1 0,1 1 0,-1 0-1,0 0 1,2 0 13,-2-1 38,3 1-140,-2-1 95,1 0 0,-1-1 0,1 0 0,-1 1 0,0-1 0,1 1 0,-1-1 0,0 0 0,1 0 0,0 0 0,-1 0 0,0-1 0,1 1 0,-1 0 0,0-1 0,1 1 7,25-10-325,-21 8 122,-1 0-87,0 0 0,-1-1-1,0 0 1,0 0 0,2-3 290,6-2-245,18-10 167,-24 15 81,0 0 1,0-1-1,0 0 1,0 0-1,-1 0 0,1-1 1,-1 1-1,0-1 0,2-4-3,-6 8 10,0-1 0,-1 1 0,1-1 0,0 0 0,-1 0 0,0 0 0,0 0 0,0 1 0,1-1-1,-1 0 1,-1 1 0,1-1 0,0-1-10,0-5 351,0 8-185,6 12 223,-2-2-442,-2-7-30,0 1 0,0 0 0,-1 0 0,0-1 0,0 1-1,0 0 1,0 1 83,-1-4-501,0-1-171,0 0-336,1 0-331,1-2-623</inkml:trace>
  <inkml:trace contextRef="#ctx0" brushRef="#br0" timeOffset="30">205 2797 4096,'0'0'188,"-1"-1"1,0 1-1,1 0 1,-1-1-1,0 1 1,1 0-1,-1 0 0,0 0 1,1 0-1,-1 0 1,0-1-1,0 1 1,0 0-1,1 0 1,-1 1-1,0-1 0,1 0 1,-1 0-1,0 0 1,1 0-1,-1 0 1,0 1-189,-1 0 105,0-1 0,0 2 0,1-1 1,-1 1-1,0-1 0,0 0 1,1 1-1,-2 0-105,0 2-40,-1 1-1,1 0 1,0-1 0,0 1 0,0 0-1,0 1 41,-1 6 196,0 1 0,0-1 0,1 1 0,0 0 0,1 0 0,1 1 0,0-2-1,0 2 1,2-1 0,0 1 0,1 8-196,-1-20 22,0 1 1,0 0-1,-1 0 0,1-1 0,0 1 1,1 0-1,-1-1 0,0 1 0,1-1 1,-1 1-1,1-1 0,-1 0 1,1 0-23,-1-1 11,0 0 1,0-1-1,0 1 1,0 0 0,0-1-1,0 1 1,0-1-1,0 1 1,0-1-1,0 0 1,0 1 0,0-1-1,0 1 1,0-1-1,0 0 1,1 0 0,-2 0-1,2 0 1,-1 0-1,0 0 1,0 0 0,0-1-1,0 1 1,0-1-1,1 1 1,-2 0-1,2 0 1,-2-1 0,2 0-1,-2 1 1,2-1-1,-2 0 1,2 1-12,1-3 20,1 0 0,0 0 0,-2 0-1,2-1 1,-2 0 0,2 1 0,-2-1 0,0 0 0,2-1-20,4-10 50,4-13-50,-9 21 11,0 1 13,0-2 28,1 0 0,-2 0 1,1 0-1,0-2-52,-3 8 44,0-2 1,1 1-1,-1 0 1,0 0-1,0 0 1,-1 0-1,1 0 0,0 0 1,-1 0-1,0 0 1,1 1-1,-2-1 1,0-2-45,1 3 54,0 0 1,1 1-1,-2 0 0,2-1 1,-2 1-1,1 0 1,0-1-1,0 1 1,-1 0-1,1 0 1,0 0-1,-1 0 1,0 0-1,1 0 1,0 1-1,-1-1 0,0 0 1,0 1-1,1 0 1,-1-1-1,-1 0-54,2 1 29,0 0-1,-1 0 1,1 0 0,0 0-1,-1 0 1,0 0-1,1 1 1,0-1-1,-1 1 1,1-1-1,0 0 1,-1 1-1,2 0 1,-2-1 0,1 1-1,0 0 1,0-1-1,0 1 1,-1 0-1,2 0 1,-2 0-1,2 0 1,-1 1 0,0-2-1,0 2 1,0-1-1,0 0-28,-1 3 30,1 0-1,0-1 0,-1 0 1,1 1-1,0 0 0,1 0 0,-1 0 1,1 0-1,-1 0 0,1 2-29,1 9-32,1-2-1,1 6 33,-1-8-20,-2-5-14,2 0 0,-1 0 0,1 0 0,3 6 34,-4-9-32,0-1 0,0 0 0,1 1-1,-1-1 1,0 0 0,1 0 0,0 0 0,-1-1-1,1 1 1,0 0 0,-1 0 0,1-1 0,2 1 32,-4-1-45,1-1 1,0 0-1,-1 0 1,1 1-1,0-1 1,-1 0 0,1 1-1,0-1 1,0 0-1,0 0 1,-1 0-1,1 0 1,0 0-1,-1 0 1,1 0 0,0 0-1,0 0 1,0-1-1,-1 1 1,1 0-1,0-1 45,1 1-114,-1-1-1,0 0 0,1 0 0,-1 0 0,0 0 0,0 0 0,1 0 1,-2 0-1,1-1 0,1 0 115,1-3-452,-1 1 0,0-1-1,1 0 1,-1 1 0,-1-2 0,1 1 452,4-22-2901</inkml:trace>
  <inkml:trace contextRef="#ctx0" brushRef="#br0" timeOffset="31">2382 2588 3200,'0'0'1216,"0"0"-928,0 4 384,0-4 224,4 4-320,-2 2 0,5 2-128,-2 1 32,2 1-256,-1 2-192,3 1-128,4 0 64,-1 3 64,2 3-288,2-5-128,-1 0-672,1-1-1472,-4 1 160</inkml:trace>
  <inkml:trace contextRef="#ctx0" brushRef="#br0" timeOffset="32">2370 2673 3456,'1'4'275,"1"-1"-1,0 0 1,-1 1-1,1-1 1,0 0 0,1 0-1,-1 0 1,1 0-1,-1-1 1,2 2-275,7 6 587,0-2 0,4 2-587,6 6 341,19 15-1872,3 6 1531,-27-22-997,-11-9-512</inkml:trace>
  <inkml:trace contextRef="#ctx0" brushRef="#br0" timeOffset="33">2435 2621 3584,'0'5'193,"0"-1"-1,1 0 1,0 0 0,0 0 0,0 0-1,0 0 1,1 0 0,-1 0-1,1 0 1,0-1 0,1 1 0,-1 0-1,1-1 1,1 2-193,7 8 1037,1-1-1,1 0 1,0 0-1037,7 7 464,-11-11-465,11 12-47,2-2 1,1 1 47,-14-11-708,0 0 1,8 8 707,-6-5-5140,-11-11 3215</inkml:trace>
  <inkml:trace contextRef="#ctx0" brushRef="#br0" timeOffset="34">2590 2755 3456,'0'0'1221,"4"0"2336,1 2-3382,-1 0 0,0 1 0,0 0 0,-1-1 0,1 1 0,0 0 0,-1 1 0,0-1 0,1 1-175,2 3 97,-1 1 0,1-1 0,-1 1 0,1 3-97,1 1 77,-1 1 1,-1 0-1,0-1 0,-1 2 1,0-1-1,-1 1 0,-1-1 1,1 14-78,2 59 250,-1-29 721,-4 19-971,0-74-1,0 0 0,-1 0 0,0 0 0,1 0 0,-1 0 0,0-1 0,0 1-1,0 0 1,0-1 0,0 1 0,0 0 0,0-1 0,-1 0 0,1 1 0,0-1 0,-2 0 0,2 0 0,0 0 0,-1 1 0,0-2 1,1 0-49,0 0 1,0 0 0,0 0 0,0 0-1,0 0 1,0 0 0,0 0 0,0-1-1,0 1 1,0-1 0,0 1 0,0 0-1,0-1 1,1 0 0,-2 1 0,2-1-1,-1 0 49,-7-3-203,6 3 189,0 0 1,0-1 0,0 2-1,0-2 1,0 1-1,0-1 1,0 1 0,0-1-1,1 0 1,-1 0 0,0 0-1,1 1 1,-1-1 0,1-1-1,0 1 1,0 0 0,0 0-1,0-1 1,0 0 13,-2-8 26,0 1 0,1-1 0,0 0 1,1 0-27,-5-24 31,5 32-26,-4-15-63,0 0-1,1-3 59,4 18 6,0 1-1,0-2 1,1 2 0,-1-1-1,1 0 1,-1 0-1,1 0 1,0 1-1,0-1 1,0 0-1,1 1 1,0-2-6,-2 3 3,1 0 0,0-1 0,0 2 0,0-2 0,-1 1 0,2 0 0,-2 0 0,2 0 0,-2 1-1,2-1 1,-1 0 0,1 0-3,-1 1 1,-1-1 0,1 1-1,0 0 1,-1 0 0,1 0-1,0 0 1,-1 0 0,1 0-1,0 0 1,0 0 0,0 0-1,-1 0 1,1 0 0,0 0-1,-1 0 1,1 0 0,0 1-1,-1-1 1,1 0 0,0 1-1,-1-1 1,1 0 0,0 1-1,1 0-4,0 1-1,0 0 1,0 0 0,0 0 0,-1 0 0,1 0 0,0 0 0,-1 0-1,0 1 1,1 0 4,9 25-113,-8-19-236,-1-1 0,0 1 0,0 0 0,-2-1 0,2 1 0,-2 0 0,0 0 0,0-1 0,-2 6 349,2-12-417,-1 1 0,0 0 0,1-1 0,-2 0-1,2 1 1,-2-1 0,1 1 0,0-1 0,-1 1 0,0-1 417,-4 3-1909</inkml:trace>
  <inkml:trace contextRef="#ctx0" brushRef="#br0" timeOffset="35">2596 2882 2816,'0'-13'1056,"0"10"-832,0 0 352,0 3 128,0 0-320,0 0-128,0 6-1376,0-1-576,0 3 320,-2 3 288</inkml:trace>
  <inkml:trace contextRef="#ctx0" brushRef="#br0" timeOffset="36">2569 2789 3456,'3'12'1312,"-1"-5"-1024,5 13 640,-1-7 192,3 15-480,3 10-192,0 5-416,1 0-192,-1-2-1472,-2-6-672,-2-8 544,-4-6 352</inkml:trace>
  <inkml:trace contextRef="#ctx0" brushRef="#br0" timeOffset="37">2594 2893 4608,'-4'4'1760,"4"8"-1376,4 9 320,-2-4 32,1 7-288,0 9-96,0-1-640,0-4-192,1-3-1888,-4-7-832</inkml:trace>
  <inkml:trace contextRef="#ctx0" brushRef="#br0" timeOffset="38">2522 2855 5248,'7'-4'2016,"-1"10"-1568,-3 0 512,0 0 160,0 7-256,0 12-32,1 12-416,1 4-96,2-3-192,-1-3-288,-3-4-64,-1-8-1120,1-3-384</inkml:trace>
  <inkml:trace contextRef="#ctx0" brushRef="#br0" timeOffset="39">2532 2942 4992,'6'25'1824,"-6"-7"-1408,3 12 32,-3-14-128,0 3-544,0 0-256,0 1-1664,0-5-672</inkml:trace>
  <inkml:trace contextRef="#ctx0" brushRef="#br0" timeOffset="40">2477 2903 5120,'0'12'2016,"0"-2"-1568,0 15 576,0-8 224,0 6-224,0 8 32,0-2-384,0 2-160,0-5-288,-4-1-384,1-4-128,1 1-992,-1-8-352,-1-4-1568</inkml:trace>
  <inkml:trace contextRef="#ctx0" brushRef="#br0" timeOffset="41">1497 1789 6144,'1'5'2868,"-1"-5"-2771,1 0 1,-1 1 0,0-1 0,0 0 0,0 0 0,0 0 0,0 0 0,0 1 0,0-1 0,0 1-1,1-1 1,-1 0 0,0 0 0,0 0 0,0 1 0,0-1 0,0 1 0,0-1 0,0 0 0,0 0-1,0 0 1,0 1 0,-1-1 0,1 1 0,0-1 0,0 0 0,0 0 0,0 0 0,0 1 0,0-1-1,0 0 1,0 1 0,-1-1 0,1 0 0,0 0 0,-1 0 0,1 0 0,0 1 0,0-1 0,0 0-98,-6 3 192,0-1 0,1 0 0,0 0 0,-1 0 0,0 0 1,0-2-1,0 2 0,0-2 0,0 0 0,0 1-192,-1 0 79,-50 3-4095,-57-4 4016,83-3-2278,1-4-596</inkml:trace>
  <inkml:trace contextRef="#ctx0" brushRef="#br0" timeOffset="-114279">1284 2299 3968,'1'-1'8046,"0"4"-6428,1 4-1682,10 116 3477,-1-22-2904,-2-16-464,-6-50-50,1 19 240,-1 2-235,-2-32 172,0-16-10,-1-15 69,-2-35 66,-4-20-297,2 19 418,0-21-418,7-21 664,3 0 0,11-45-664,-14 113 356,1 1 0,4-12-356,-6 20 116,1 0 0,1 1 0,-1-1 0,1 1 0,1 0 0,1-3-116,-4 8 24,0 0 1,0-1 0,0 1 0,0 0-1,0 0 1,1 0 0,-1 1-1,1-1 1,-1 0 0,1 1-1,-1 0 1,1 0 0,0 0 0,0 0-1,0 0 1,0 0 0,2 0-25,-3 1-2,0 0-1,0 0 1,0 0 0,0 1 0,0-1-1,0 0 1,0 1 0,0-1 0,0 1 0,0 0-1,-1 0 1,1 0 0,0 0 0,0 0 0,-1 0-1,1 0 1,-1 0 0,1 1 0,-1-1 0,1 0-1,-1 1 1,0 0 0,1-1 0,-1 1 0,0 0-1,0 1 3,3 4-15,-1 1-1,0-1 1,-1 1-1,0 0 1,0 0-1,0 0 1,-1 0-1,0 5 16,0 18-3,-2 20 3,1-42-1,-2 13-55,-1 0 0,-1-1 0,-4 11 56,6-21-24,-1-3-69,1 0-1,-1-1 1,-3 8 93,5-12-83,-1 0 0,0 0 0,1 0 0,-1 0 0,0-1 1,0 1-1,-1-1 0,1 1 0,0-1 0,-3 2 83,4-3-9,-1-1 0,1 0 0,0 1 0,0-1 0,0 0 0,-1 0 0,1 0 1,0 0-1,0 0 0,0 0 0,-1 0 9,-1-1 3,9-1-15,-1 1 3,-1 1 0,1 0-1,0 0 1,0 0-1,0 1 1,-1-1 0,1 1-1,0 0 1,-1 1 9,15 4 54,10 5-54,-19-7 57,0 0-47,1 1 1,-1 0-1,0 0 1,0 1-1,-1 1 1,0-1-1,2 3-10,-7-5-7,1 1 1,0 0-1,-1 0 0,0 0 0,0 1 0,-1-1 0,0 1 0,1 0 0,-2 0 1,1 0-1,-1 0 0,0 0 0,0 2 7,0-2 17,-1 1 1,0-1-1,0 1 1,-1-1-1,0 1 1,0 0-1,0-1 1,-1 1-1,0-1 1,0 1-1,0-1-17,-1 0 51,0 0 0,-1 0 0,1-1 0,-1 1 0,0-1 0,0 0 1,-1 0-1,1 0 0,-5 4-51,2-3 70,0-1 0,0 0 0,-1 0-1,0 0 1,0-1 0,0 0 0,-1 0-70,-2 1 44,0-1 0,0 1 0,-1-2 0,-7 2-44,14-4-35,-1 0 1,0 0-1,1-1 0,-1 0 1,0 0-1,0 0 0,1 0 1,-1-1-1,0 0 1,0 0-1,1 0 0,-2-1 35,3 1-270,0-1-1,0 0 0,1 1 0,-1-1 1,0 0-1,1 0 0,0-1 0,-1 1 1,1 0-1,0-1 0,0 1 0,1-1 1,-1 0-1,0 1 0,1-1 1,0 0-1,-1-2 271,-8-17-4821</inkml:trace>
  <inkml:trace contextRef="#ctx0" brushRef="#br0" timeOffset="-160897.57">791 248 4992,'0'0'88,"0"0"1,0 0-1,0 0 0,0 0 1,0 0-1,0 0 0,0 0 1,0 0-1,0 0 1,0 0-1,0 0 0,0 0 1,0 0-1,0 0 0,0 0 1,0 0-1,0 0 1,0 0-1,0 0 0,0 0 1,0 0-1,0 0 0,0 0 1,0 0-1,0 0 1,0 0-1,0 0 0,0 0 1,0 0-1,1 0-88,0 5 2148,1 8-915,3 88-727,3 29-132,-6-103-372,18 320 172,-20-334-179,-1 2-35,1 1 0,1 0 0,1-1-1,3 15 41,-5-30 2,1 4 20,0 0 0,1 0 0,-1 0 0,1 0 0,0 2-22,-2-6-4,0 0 0,1 0-1,-1 0 1,0 0-1,0 0 1,0 0 0,0 0-1,0 0 1,0 0-1,0 0 1,0 0 0,0 0-1,0 0 1,0 0 0,0 0-1,1 0 1,-1 0-1,0 0 1,0 0 0,0 0-1,0 0 1,0-1-1,0 1 1,0 0 0,0 0-1,0 0 1,0 0 0,0 0-1,0 0 1,0 0-1,0 0 1,0 0 0,0 0-1,0 0 1,0 0 0,1 0-1,-1 0 1,0 0-1,0-1 1,0 1 0,0 0-1,0 0 1,0 0-1,0 0 1,0 0 0,0 0-1,0 0 1,0 0 0,0 0-1,-1 0 1,1 0-1,0 0 5,2-5-214,0-106-352,0-178 870,3 200 934,-5-35-1244,0 121-49,0-1 0,0 1 0,-1-1 0,1 1 0,-1-1 0,0 1 0,0 0-1,-1-1 1,1 1 0,0 0 0,-1 0 0,0 0 55,-1-4-863,3 7-322,0 2-210,0 1 529,0 0 867,0 0 0,-1 0 1,0 0-1,1 0 1,-2 1-2,-1 13 425,-9 85 1121,-5 212-474,17-112-853,2-182-1179,0 0 0,4 15 960,-4-27-2027,3-2-367</inkml:trace>
  <inkml:trace contextRef="#ctx0" brushRef="#br0" timeOffset="-142925.29">1419 587 6528,'-1'3'4745,"-2"6"-3016,0 3-1816,1 1 0,0-1 0,1 1 0,0 0 0,1 0 87,-2 24-1010,-1-21 818,2-11 236,0-12 931,3 4-1502,-1-1-6642,-2 3 4305</inkml:trace>
  <inkml:trace contextRef="#ctx0" brushRef="#br0" timeOffset="4598.35">1625 346 3584,'0'0'1221,"1"0"-979,-1 1-1,0-1 1,0 0-1,0 0 1,0 0-1,0 0 1,0 0-1,0 1 1,0-1-1,0 0 1,0 0-1,0 0 1,1 0-1,-1 0 0,0 0 1,0 1-1,0-1 1,0 0-1,0 0 1,1 0-1,-1 0 1,0 0-1,0 0 1,0 0-1,0 0-241,6-5 1926,-6 6-1890,-1 0 1,1 0 0,-1 0 0,1 1 0,0-1 0,-1 0-1,1 0 1,0 0 0,0 0 0,0 0 0,-1 0 0,1 1 0,1-1-1,-1 0 1,0 0 0,0 1-37,0 3 339,0-4-195,0-1-70,0 0-31,0-14 309,0 13-329,0 1-1,0 0 1,0 0 0,0 0 0,0 0-1,0 0 1,0 0 0,0 0 0,0 0-1,0 0 1,0 0 0,0-1 0,0 1-1,-1 0 1,1 0 0,0 0 0,0 0-1,0 0 1,0 0 0,0 0 0,0 0-1,0 0 1,0 0 0,0 0 0,0 0-1,0 0 1,0 0 0,0-1 0,-1 1-1,1 0 1,0 0 0,0 0-1,0 0 1,0 0 0,0 0 0,0 0-1,0 0 1,0 0 0,0 0 0,-1 0-1,1 0 1,0 0 0,0 0 0,0 0-1,0 0 1,0 1 0,0-1 0,0 0-1,0 0 1,0 0 0,0 0 0,0 0-1,-1 0-22,0 7 577,0 13-409,1-17-166,0 8 51,6-42-5594,-2 19 2096</inkml:trace>
  <inkml:trace contextRef="#ctx0" brushRef="#br0" timeOffset="12133.34">1620 369 1280,'0'0'137,"0"0"1,0 0-1,0 0 0,0 0 1,0 0-1,0 0 0,0 0 1,0 0-1,0 0 1,-1 0-1,1 0 0,0 0 1,0 0-1,0 0 0,0 1 1,0-1-1,0 0 0,0 0 1,0 0-1,0 0 1,0 0-1,0 0 0,0 0 1,0 0-1,0 1 0,0-1 1,0 0-1,0 0 0,0 0 1,0 0-1,0 0 0,0 0 1,0 0-1,0 0 1,0 1-1,0-1 0,0 0 1,0 0-1,0 0 0,0 0 1,0 0-1,0 0-137,5 1 1463,7-2-1074,-9 0-237,-1 0-1,1 0 1,0 0 0,-1-1 0,1 1-1,-1-1 1,0 0 0,1 0-1,-1 0 1,0 0 0,0 0-1,0 0 1,0 0 0,-1-1 0,1 1-1,-1-1 1,1 0-152,5-8 333,-3 5 55,-4 6-379,0 0 0,0 0 0,0 0 0,0 0 0,0 0 0,1 0-1,-1 0 1,0 0 0,0 0 0,0 0 0,0 0 0,0 0 0,0 0 0,0 0-1,0 0 1,0 0 0,0 0 0,0-1 0,0 1 0,0 0 0,0 0 0,0 0-1,0 0 1,0 0 0,0 0 0,0 0 0,0 0 0,0 0 0,0 0 0,0 0-1,0 0 1,0-1 0,0 1 0,0 0 0,0 0 0,0 0 0,0 0-1,0 0 1,0 0 0,0 0 0,0 0 0,0 0 0,0 0 0,0 0 0,0 0-1,0 0 1,0-1 0,0 1 0,0 0 0,0 0 0,0 0 0,0 0 0,0 0-9,-5 2 90,1 1 0,0-1 1,0 1-1,-3 2-90,-6 4-73,-3-1 41,13-7 40,0 0 1,1 0-1,-1 0 0,1 0 0,-1 1 0,0 0-8,2-2-8,1 1 0,-1 0 0,0 0 0,1-1 0,-1 1 0,0 0 0,1 0-1,-1 0 1,1-1 0,0 1 0,-1 0 0,1 0 0,0 0 0,-1 0 0,1 0 0,0 0 0,0 0 0,0 0 0,0 0 0,0 1 8,0-2 4,0 0 0,0 1 0,0-1 0,0 0 0,0 0-1,0 1 1,0-1 0,0 0 0,0 0 0,0 1 0,1-1 0,-1 0 0,0 0 0,0 1 0,0-1 0,0 0 0,1 0 0,-1 1 0,0-1 0,0 0 0,0 0 0,1 0 0,-1 0 0,0 0 0,0 1 0,1-1 0,-1 0 0,0 0 0,0 0 0,1 0 0,-1 0 0,0 0 0,1 0 0,-1 0 0,0 0 0,0 0 0,1 0 0,-1 0 0,0 0 0,0 0 0,1 0 0,-1 0 0,0 0 0,1 0 0,-1 0 0,0 0 0,0-1 0,1 1 0,-1 0 0,0 0 0,0 0-4,14-8 95,-2 0-10,-10 7-97,0 0 1,0 0 0,0 0-1,0 0 1,-1-1-1,1 1 1,0-1 0,-1 1-1,1-1 1,-1 0 0,1 0-1,-1 1 1,0-1 0,1-1 11,-2 2-2,0 1-1,0-1 1,1 1 0,-1-1 0,0 0 0,0 1 0,0-1 0,0 1 0,0-1 0,0 1 0,0-1 0,0 0 0,0 1-1,0-1 1,-1 1 0,1-1 0,0 0 2,0 1-2,0 0-1,-1 0 1,1 0 0,0-1-1,0 1 1,0 0-1,-1 0 1,1 0-1,0 0 1,0-1-1,-1 1 1,1 0 0,0 0-1,0 0 1,-1 0-1,1 0 1,0 0-1,-1 0 1,1 0 0,0 0-1,0 0 1,-1 0-1,1 0 1,0 0 2,-2 0 19,1 1 0,-1-1 0,1 0 0,-1 1 0,1 0 0,-1-1 0,1 1 0,0 0 0,0 0 0,-2 0-19,2 0 5,-1 1 1,1-1-1,0 0 1,-1 1 0,1-1-1,0 1 1,0-1 0,0 1-1,0-1 1,0 1-1,1 0 1,-1 0 0,0-1-1,1 1 1,-1 0-1,1 0 1,0 0 0,-1-1-1,1 1-5,0-1 112,0-1-106,10 1 84,-8-2-97,1 1 0,-1-1 0,1 0 0,-1-1 0,1 1 0,-1 0-1,0-1 1,0 1 0,1-1 0,-1 0 0,0 0 0,-1 0 0,1 0 0,0 0 0,-1 0-1,1 0 1,-1-1 0,1 0 7,-1 2 0,-1 1-1,0-1 1,0 1-1,0-1 1,0 1-1,0-1 1,0 1-1,0 0 1,0-1-1,0 1 1,-1-1-1,1 1 1,0-1-1,0 1 1,0-1-1,0 1 1,-1 0-1,1-1 1,0 1-1,0 0 1,-1-1-1,1 1 1,0 0-1,-1-1 1,1 1-1,0 0 1,-1-1-1,1 1 1,0 0-1,-1 0 1,1-1-1,-1 1 1,1 0-1,0 0 1,-1 0-1,1 0 1,-1 0-1,1 0 1,-1-1 2,0 1-1,0 0 1,0 0-1,1 0 1,-1-1-1,0 1 1,0 0-1,0 0 1,0 1-1,1-1 1,-1 0-1,0 0 1,0 0-1,0 0 1,1 1-1,-1-1 1,0 0-1,0 1 0,1-1 1,-2 1-2,1 0 17,-1 0 1,1 1 0,-1-1-1,1 1 1,0-1-1,-1 1 1,1 0-1,0 0 1,0-1-1,0 1 1,0 0-1,0 0 1,1 0-1,-1 0 1,1 0-1,-1 0 1,1 0-1,0 0 1,-1 0-1,1 0 1,0 0-1,1 0 1,-1 0-1,0 0 1,0 0 0,1 0-1,-1 0 1,2 2-18,-2-3-13,0-1 0,0 0 0,0 1 0,0-1 0,0 0 0,1 1 0,-1-1 0,0 1 0,0-1 0,0 0 0,1 1 0,-1-1 0,0 0 0,0 0 0,1 1 0,-1-1 1,0 0-1,0 0 0,1 1 0,-1-1 0,0 0 0,1 0 0,-1 0 0,1 1 0,-1-1 0,0 0 0,1 0 0,-1 0 0,0 0 0,1 0 0,-1 0 0,1 0 0,-1 0 0,0 0 1,1 0-1,-1 0 0,1 0 0,-1 0 0,0 0 0,1 0 0,-1-1 0,0 1 0,1 0 0,-1 0 0,0 0 0,1-1 0,-1 1 0,0 0 0,1 0 0,-1-1 0,0 1 0,1 0 0,-1 0 1,0-1 12,2-1-38,1-1 1,-1 1 0,0-1 0,-1 0-1,2-1 38,-1 1 17,-1 0-1,0 1 0,0-1 1,0 0-1,0 0 0,0 0 1,-1 0-1,1-1-16,-1 4 2,0-1 1,0 1-1,0-1 0,0 1 0,0-1 1,0 1-1,0-1 0,0 1 1,0-1-1,0 0 0,0 1 0,0-1 1,-1 1-1,1-1 0,0 1 1,0 0-1,0-1 0,-1 1 1,1-1-1,0 1 0,-1-1 0,1 1 1,0 0-1,-1-1 0,1 1 1,-1 0-1,1-1 0,0 1 0,-1 0 1,1-1-1,-1 1 0,1 0 1,-1 0-1,1 0 0,-1 0 0,1-1 1,-1 1-1,1 0 0,-1 0 1,1 0-1,-1 0 0,1 0 1,-1 0-1,1 0 0,-1 0 0,1 0 1,-1 1-1,1-1 0,-1 0 1,0 0-3,0 1-2,-1-1 1,1 1-1,0-1 1,-1 1-1,1 0 0,0 0 1,-1-1-1,1 1 1,0 0-1,0 0 1,0 0-1,0 0 1,0 1-1,0-1 2,0-1-7,1 1 1,0-1-1,-1 1 0,1-1 0,0 1 0,-1-1 1,1 1-1,0-1 0,0 1 0,-1-1 0,1 1 0,0-1 1,0 1-1,0-1 0,0 1 0,0 0 0,0-1 1,0 1-1,0-1 0,0 1 0,0-1 0,0 1 1,0 0-1,0-1 0,0 1 0,1-1 0,-1 1 0,0-1 1,0 1-1,1-1 0,-1 1 0,0-1 0,1 1 1,-1-1-1,0 1 0,1-1 7,-1 0-49,0 0 0,0 1 1,0-1-1,0 0 0,0 0 0,1 0 1,-1 0-1,0 0 0,0 0 0,0 0 1,0 0-1,0 0 0,0 0 0,0 0 1,0 0-1,0 0 0,0 0 0,1 0 0,-1 0 1,0 0-1,0 0 0,0 0 0,0 0 1,0 0-1,0 0 0,0-1 0,0 1 1,0 0-1,0 0 0,0 0 0,0 0 1,1 0-1,-1 0 0,0 0 0,0 0 1,0 0-1,0 0 0,0 0 0,0 0 1,0 0-1,0 0 0,0-1 49,2-1-2965</inkml:trace>
  <inkml:trace contextRef="#ctx0" brushRef="#br0" timeOffset="21687.41">1674 333 2944,'-1'-5'6502,"1"4"-6444,-8 1 1067,6 0-980,-1 0 1,0 0 0,1 0-1,-1 0 1,1 0 0,-1 1-1,1-1 1,-1 1 0,1 0-1,-1 0 1,1 0 0,-1 0-1,1 0-145,-4 2 139,1 1-1,0-1 0,-3 3-138,7-5 0,-1 1 0,0 0 1,1-1-1,-1 1 0,1 0 0,0-1 0,-1 1 0,1 0 0,0 0 0,0 0 0,0 1 0,1-2 1,0-1 0,0 1 0,-1-1 0,1 0-1,0 1 1,0-1 0,0 0 0,0 1 0,0-1 0,0 0 0,0 1-1,0-1 1,0 1 0,1-1 0,-1 0 0,0 1 0,0-1-1,0 0 1,0 1 0,0-1 0,1 0 0,-1 1 0,0-1 0,0 0-1,0 0 1,1 1 0,-1-1-1,1 1 8,0-1 1,-1 0-1,1 1 0,0-1 1,0 1-1,-1-1 0,1 0 1,0 0-1,0 0 0,0 1 1,1-1-9,1 0 8,1 0 0,-1 0 0,1 0 0,-1-1 0,3 1-8,-4-1-4,1 0 1,0 0-1,-1 0 0,1 0 0,-1 0 1,1 0-1,-1-1 0,0 1 1,1-1-1,-1 0 0,0 0 4,0 1 0,-1 0 1,0 0-1,-1 0 0,1 0 0,0 0 0,0-1 0,0 1 1,-1 0-1,1 0 0,0-1 0,-1 1 0,1 0 0,-1-1 0,0 1 1,1-1-1,-1 1 0,0 0 0,0-1 0,0 1 0,0-1 0,0 1 1,0-2-1,-1 3-1,1-1 1,0 0 0,0 0 0,-1 0-1,1 1 1,0-1 0,-1 0 0,1 0-1,0 1 1,-1-1 0,1 0-1,-1 1 1,0-1 0,1 0 0,-1 1-1,1-1 1,-1 1 0,0-1 0,1 1-1,-1 0 1,0-1 0,-1 0-14,0 1-1,1-1 0,-1 1 1,1 0-1,-1 0 0,1-1 1,-1 1-1,0 0 1,1 0-1,-1 0 0,0 1 15,-1-1 44,1 0 0,-1 1 0,1 0 0,0-1 0,-1 1 0,1 0-1,0 0 1,-1 0 0,1 1 0,0-1 0,0 0 0,0 1 0,0-1 0,-1 3-44,2-4-1,1 1 1,-1-1-1,1 1 1,-1 0 0,1-1-1,-1 1 1,1 0-1,0 0 1,-1-1 0,1 1-1,0 0 1,0 0-1,0 0 1,-1 0 0,1-1-1,0 1 1,0 0 0,0 0-1,0 0 1,1-1-1,-1 1 1,0 0 0,0 0-1,0 0 1,1-1-1,-1 1 1,0 0 0,1 0-1,-1-1 1,0 1-1,1 0 1,-1-1 0,1 1-1,-1 0 1,1-1-1,0 1 1,-1-1 0,1 1-1,0-1 1,-1 1-1,1-1 1,0 1-4,1 0-1,-1 0 1,0-1-1,1 1 0,-1-1 1,1 1-1,-1-1 1,1 1-1,-1-1 0,1 0 1,-1 0-1,1 0 1,-1 0-1,1 0 0,-1 0 1,1 0-1,-1 0 1,0-1-1,1 1 0,-1-1 1,1 1-1,0-1 5,-1 0-3,1 0 0,-1 0 0,0 0-1,0 1 1,0-2 0,1 1-1,-1 0 1,0 0 0,-1 0 0,1 0-1,0-1 1,0 1 0,0 0 0,-1-1-1,1 0 4,-1 2 2,0 0-1,0-1 0,1 1 1,-1-1-1,0 1 0,0-1 0,0 1 1,0-1-1,0 1 0,0-1 1,-1 1-1,1-1 0,0 1 0,0 0 1,0-1-1,0 1 0,0-1 0,-1 1 1,1-1-1,0 1-1,-1-1-3,1 1 0,-1-1-1,0 1 1,1-1 0,-1 1 0,0-1 0,1 1-1,-1 0 1,0-1 0,1 1 0,-1 0-1,0 0 1,0-1 0,1 1 0,-1 0 0,0 0 3,-4-1 9,1 1 0,0 0 0,0 0 0,-1 0-1,-1 1-8,5-1 1,0 0-1,0 0 0,0 0 1,0 0-1,1 1 0,-1-1 1,0 0-1,0 0 0,0 1 1,0-1-1,0 1 0,0-1 1,0 1-1,1-1 0,-1 1 1,0 0-1,0-1 0,1 1 1,-1 0-1,0-1 0,1 1 1,-1 0-1,1 0 0,-1 0 1,1 0-1,-1-1 0,1 1-7,0 0 1,1-1-1,-1 1 0,0-1 1,0 1-1,0-1 0,1 1 1,-1 0-1,0-1 1,1 1-1,-1-1 0,0 0 1,1 1-1,-1-1 0,0 1 1,1-1-1,-1 1 1,1-1-1,-1 0 0,1 1 1,-1-1-1,1 0 0,-1 0 1,1 1-1,0-1 0,-1 0 1,1 0-1,-1 0 1,1 0-1,-1 0 0,1 0 7,2 1-60,-1 0-1,0-1 1,1 1-1,-1-1 1,1 0-1,-1 0 1,2 0 60,-3 0-15,1 0 0,0 0 0,0-1 0,0 1 0,-1-1 0,1 0 0,0 1 1,-1-1-1,1 0 0,0 0 0,-1 0 0,1 0 0,-1 0 0,1-1 0,-1 1 0,0 0 1,0-1-1,1 0 15,-1 1-2,0-1 0,-1 1 0,1 0 0,-1-1 0,1 1 0,-1-1 0,1 1 0,-1-1 0,0 0 0,0 1 0,0-1 0,0 1 0,0-1 0,0 0 0,0 1 0,0-1 0,-1 1 0,1-1 0,0 1 0,-1-1 0,0 0 2,1 1 9,0 1 0,0 0 0,0-1 0,0 1 0,-1 0 0,1-1 0,0 1 0,0 0 1,0 0-1,0-1 0,-1 1 0,1 0 0,0 0 0,0-1 0,0 1 0,-1 0 0,1 0 0,0 0 0,0-1 0,-1 1 0,1 0 0,0 0 0,0 0 0,-1 0 0,1 0 0,0 0 0,-1 0 0,1-1 0,0 1 0,-1 0 0,1 0 0,0 0 0,-1 0-9,1 1 11,-1-1 0,0 0 0,1 1-1,-1-1 1,0 0 0,1 1 0,-1-1 0,1 1 0,-1-1-1,1 1 1,-1-1 0,1 1 0,-1 0 0,1-1-11,-2 2 8,0 1-1,1-1 1,0 1 0,-1-1 0,1 1 0,0-1-1,0 1 1,0 0-8,1-2 2,0-1-1,0 1 0,0 0 1,0 0-1,-1 0 0,1-1 1,0 1-1,0 0 0,0 0 1,1 0-1,-1-1 0,0 1 1,0 0-1,0 0 0,1-1 1,-1 1-1,0 0 0,1 0 1,-1-1-1,0 1 0,1 0 1,-1-1-1,1 1 0,-1 0 1,1-1-1,0 1 1,0-1-2,-1 1-3,1-1 0,0 0 0,0 1 1,0-1-1,0 0 0,0 0 1,0 0-1,0 0 0,0 1 1,0-2-1,0 1 0,0 0 1,0 0-1,0 0 0,0 0 0,0-1 1,0 1-1,0 0 0,0-1 3,0 1-5,0-1-1,1 0 0,-1 1 0,1-1 0,-1 0 0,0 0 0,0 0 0,1 0 1,-1 0-1,0 0 0,0-1 0,1 0 6,-2 1-1,0 1 0,1-1 1,-1 1-1,0-1 0,1 0 0,-1 1 0,0-1 1,0 0-1,1 0 0,-1 1 0,0-1 1,0 0-1,0 1 0,0-1 0,0 0 0,0 0 1,0 1-1,0-1 0,-1 0 0,1 1 0,0-1 1,0 0-1,0 1 0,-1-1 0,1 0 0,0 1 1,-1-1 0,0 0 15,1 1 0,-1-1 0,1 1 0,-1-1 1,0 1-1,0-1 0,1 1 0,-1 0 1,0-1-1,0 1 0,1 0 0,-1 0 0,0 0 1,0-1-1,0 1 0,1 0 0,-1 0 1,0 0-1,0 0 0,0 0 0,0 0 0,1 1 1,-1-1-1,0 0 0,0 0 0,0 0 1,1 1-1,-1-1-15,-5 2 28,1 0 1,0 1-1,-3 1-28,7-4-15,0 1 21,1-1 0,-1 0 1,1 0-1,0 0 0,-1 1 1,1-1-1,-1 0 0,1 1 1,0-1-1,-1 0 0,1 1 1,0-1-1,-1 0 0,1 1 1,0-1-1,-1 1 0,1-1 1,0 0-1,0 1 0,0-1 1,-1 1-1,1-1-6,0 1 3,0-1 0,0 0 0,1 0 0,-1 1 0,0-1 0,0 0 0,0 1 0,0-1 0,1 0 0,-1 0 0,0 1 0,0-1 1,0 0-1,1 0 0,-1 1 0,0-1 0,0 0 0,1 0 0,-1 0 0,0 0 0,1 1 0,-1-1 0,0 0-3,3 1-15,-1 0-1,1-1 1,-1 1-1,1-1 1,-1 1-1,1-1 1,0 0 15,-2 0-20,0 0 1,0 0-1,0 0 1,-1 0-1,1 0 1,0 0-1,0-1 1,0 1-1,-1 0 1,1 0-1,0-1 1,-1 1-1,1-1 1,0 1-1,0-1 1,-1 1-1,1-1 1,-1 1-1,1-1 20,-1 1-5,0 0 0,0 0 0,1-1-1,-1 1 1,0 0 0,0 0 0,0 0 0,0-1-1,0 1 1,0 0 0,0 0 0,0-1 0,0 1-1,0 0 1,0 0 0,0 0 0,0-1 0,0 1 0,0 0-1,0 0 1,0 0 0,0-1 0,0 1 0,0 0-1,0 0 1,-1-1 5,1 1 1,0-1-1,-1 1 0,1 0 0,-1-1 1,1 1-1,-1-1 0,1 1 1,-1 0-1,1-1 0,-1 1 1,0 0-1,1-1 0,-1 1 1,0 0-1,0-1-11,0 1 1,0-1-1,-1 1 1,1-1-1,-1 1 1,1 0-1,0 0 1,-1 0-1,1-1 1,-1 1-1,1 0 1,0 1-1,-1-1 1,1 0-1,-1 0 1,1 1-1,0-1 1,-1 0-1,1 1 1,0 0-1,-1-1 1,1 1 0,0 0-1,0-1 1,0 1-1,0 0 1,0 0-1,-1 0 1,1 1 10,-1 1-336</inkml:trace>
  <inkml:trace contextRef="#ctx0" brushRef="#br0" timeOffset="33679.42">1691 71 3968,'6'9'4800,"-3"-5"-3954,0 1 0,0-1-1,0 1 1,0 2-846,7 11 494,18 31-2185,-28-49 1499,0 0 0,1 1 0,-1-1 0,0 1 0,0-1 0,0 1 0,1-1 0,-1 1 0,0-1 0,0 1 0,0-1 0,0 1 0,0-1 0,0 0 0,0 1 0,0-1 0,0 1 0,0 0 192,-2-1-2506</inkml:trace>
  <inkml:trace contextRef="#ctx0" brushRef="#br0" timeOffset="34088.54">1629 60 5120,'0'1'339,"-1"0"-1,1 1 1,0-1 0,0 0-1,0 0 1,0 1 0,0-1 0,0 0-1,0 0 1,0 1 0,0-1-1,1 0 1,0 1-339,5 18 2450,0-5-2042,0-1 0,0 6-408,-6-9-1519,-1-6-2493,-4-4 1458</inkml:trace>
  <inkml:trace contextRef="#ctx0" brushRef="#br0" timeOffset="34473.21">1510 85 5888,'-3'4'2176,"3"0"-1664,0 3 384,0-2 96,0 2-224,0 0-64,0-1-480,0 1-128,-2-1-64,0 2-32,-1-2 0,0 1-352,0-2-96,1-1-704,0 0-288,-1-1-1344</inkml:trace>
  <inkml:trace contextRef="#ctx0" brushRef="#br0" timeOffset="34878.08">1401 92 6016,'-2'4'2272,"2"-2"-1760,-3 3 480,3-1 96,0 1-416,0-1-64,-3 3-288,1 0-128,0-1-96,-1 1-160,0 0 32,-2 0-672,1-3-256,-2 0-1440,1 1-1440,0-3 1120</inkml:trace>
  <inkml:trace contextRef="#ctx0" brushRef="#br0" timeOffset="35254.71">1310 119 4992,'-3'6'1824,"3"-1"-1408,-2 1 224,2-4 96,0 3-384,-2 0-32,-1-1-480,0 1-192,1-1-896,-1 0-320,1 3-480,0-2-160</inkml:trace>
  <inkml:trace contextRef="#ctx0" brushRef="#br0" timeOffset="35604.57">1217 138 7296,'-3'0'2816,"0"3"-2208,-2 2 192,3-1 0,0 0-384,-4 1 0,1 0-384,-2-1-160,-3 0 64,-1 1-928,1-1-256,0 3-2080</inkml:trace>
  <inkml:trace contextRef="#ctx0" brushRef="#br0" timeOffset="36023.61">1082 127 7296,'0'0'2720,"0"3"-2112,-5-1 512,3 1 192,0 0-416,-4 2-32,-1 0-448,-1-1-160,1 3-160,-4-1-224,1 1 0,0 0-640,2 0-288,4 2-1312,-4-2-544,1 1-96</inkml:trace>
  <inkml:trace contextRef="#ctx0" brushRef="#br0" timeOffset="36572.38">951 121 5248,'0'2'2016,"0"-2"-1568,-3 7 704,3-2 320,-2 1-416,0 1-32,-1-1-544,-3 4-192,2-2-192,-1 1 0,-3 1 0,0 1-480,-1 0-128,-2 0-864,4 2-416,-3 3-1248</inkml:trace>
  <inkml:trace contextRef="#ctx0" brushRef="#br0" timeOffset="37878.81">1221 107 5120,'15'-2'9962,"-15"2"-9316,-2 3 559,-1 4-824,-1-1 0,-1 1 0,-4 5-381,7-9-435,-1 0 0,0 0 0,0 0 0,0 0 0,0-1 1,-1 1-1,1-1 0,-2 1 435,3-2-647,1-1 0,-1 1 0,1-1 0,-1 1-1,1-1 1,-1 0 0,1 0 0,-1 0 0,0 0 647,-5 0-3269</inkml:trace>
  <inkml:trace contextRef="#ctx0" brushRef="#br0" timeOffset="38241.78">1331 71 6656,'0'5'2464,"0"-1"-1920,0 8 320,0-8 128,0 3-544,0 2-160,0 0-160,0 2-128,0-2 32,0 0-736,-3-2-256,0 0-1856,0-3-1152,1-4 1632</inkml:trace>
  <inkml:trace contextRef="#ctx0" brushRef="#br0" timeOffset="38588.71">1586 29 6400,'12'8'2368,"-12"2"-1856,0 3 160,0-7-96,0 6-576,0-1-128,0 0-1952,0-2-832</inkml:trace>
  <inkml:trace contextRef="#ctx0" brushRef="#br0" timeOffset="38937.81">1666 80 7168,'0'2'2720,"3"3"-2112,3 0 96,-4-1-32,0 0-480,1 3-128,2 2-1312,-2-2-608,-2 2-1088,2-3-480</inkml:trace>
  <inkml:trace contextRef="#ctx0" brushRef="#br0" timeOffset="38938.81">1715 114 5632,'7'0'2176,"-4"2"-1664,2 1 448,-1 1 192,5 3-576,-2 1-160,4 2-1376,-2 1-576,-2 0-1344,4 2-512</inkml:trace>
  <inkml:trace contextRef="#ctx0" brushRef="#br0" timeOffset="53596.78">1647 949 4608,'-3'17'6330,"1"-1"-3439,0-12-2663,1-1 0,0 1 0,-1-1 0,0 1 0,1-1 1,-1 0-1,-1 0 0,1 0 0,0 0 0,-1 0 0,1 0 0,-1-1 0,0 1 1,0-1-1,0 0 0,0 0 0,0 0 0,-1 0 0,1-1 0,-1 1 0,1-1 0,-4 1-228,-21 5 428,1-1 0,-1-2 0,-5-1-428,-26 1 658,0-3-658,24-3 56,-7-1-56,11 0 77,21 2 7,1-1 0,-1 0-1,1-1 1,0 0 0,0 0 0,0 0 0,-4-4-84,-8-1 57,15 6-187,0 0 0,1-1 1,-1 0-1,1 0 0,-1 0 0,1 0 0,0-1 0,0 0 130,0-1-188,-3-2-3190,3-1-3695,5 5 3777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8:29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67 113 11976 0 0,'0'0'266'0'0,"0"0"44"0"0,0 0 15 0 0,0 0-26 0 0,0 0-70 0 0,0 0 446 0 0,0 0 217 0 0,1 1 41 0 0,1-1-728 0 0,0 2 1 0 0,1-1-1 0 0,-1-1 1 0 0,0 1-1 0 0,1-1 0 0 0,-1 0 1 0 0,0 0-1 0 0,1 0 1 0 0,-1 0-1 0 0,2 0 1 0 0,-2 0-1 0 0,0 0 0 0 0,1-1 1 0 0,-1 1-1 0 0,0-1 1 0 0,1 1-1 0 0,-1-2 1 0 0,2 1-206 0 0,6-5 604 0 0,1 2 0 0 0,-2-2 0 0 0,6-5-604 0 0,-2 3 56 0 0,-8 5-56 0 0,-2 0 0 0 0,2 0 0 0 0,-2-1 0 0 0,1 1 0 0 0,1-1 0 0 0,-2 1 0 0 0,-1-2 0 0 0,4-3 0 0 0,7-4 0 0 0,-12 4 0 0 0,-1 7 0 0 0,0-3 0 0 0,-9-3 0 0 0,2 5 0 0 0,0 0 0 0 0,0 1 0 0 0,0-1 0 0 0,-1 1 0 0 0,1 0 0 0 0,0 1 0 0 0,-2 0 0 0 0,2 0 0 0 0,-1 0 0 0 0,1 1 0 0 0,0 0 0 0 0,-1 1 0 0 0,1 0 0 0 0,0 0 0 0 0,-5 3 0 0 0,2-2 5 0 0,2 1 74 0 0,-2-1 0 0 0,2 2 0 0 0,-2 1-79 0 0,6-4 13 0 0,2-1-1 0 0,-1 2 1 0 0,1-1-1 0 0,0 0 1 0 0,-1 1-1 0 0,1-1 1 0 0,0 0-1 0 0,1 1 1 0 0,-2-1-1 0 0,2 2 1 0 0,-1-2-1 0 0,1 1-12 0 0,-3 4 3 0 0,2 2 0 0 0,-1-2-1 0 0,1 1 1 0 0,0 0-1 0 0,1 0 1 0 0,-1 0 0 0 0,1 1-1 0 0,1-1 1 0 0,-1 0-1 0 0,2 0 1 0 0,-1 0 0 0 0,1 0-1 0 0,1 1 1 0 0,0-1 0 0 0,-1 0-1 0 0,1 0 1 0 0,2-1-1 0 0,-2 1 1 0 0,2 1 0 0 0,-1-2-1 0 0,2 0 1 0 0,-2 0-1 0 0,2 0 1 0 0,1 0 0 0 0,-1 0-3 0 0,3 2 176 0 0,1 0 1 0 0,0 1 0 0 0,1-2 0 0 0,-1 1-1 0 0,2-2 1 0 0,-1 1 0 0 0,1-1 0 0 0,-1-1-1 0 0,9 4-176 0 0,-10-6 0 0 0,-5-3 0 0 0,-1 2 0 0 0,1-2 0 0 0,-1 0 0 0 0,1 0 0 0 0,-1 0 0 0 0,1 1 0 0 0,1-2 0 0 0,-2 1 0 0 0,4-1 0 0 0,-7 0-1 0 0,6 0-108 0 0,0 0 0 0 0,0 0-1 0 0,-2 0 1 0 0,2-1-1 0 0,0-1 1 0 0,-1 1 0 0 0,0 0-1 0 0,6-2 110 0 0,1-4-884 0 0,-1 0 0 0 0,1 0-1 0 0,-1-2 1 0 0,-1 1 0 0 0,1-1-1 0 0,6-7 885 0 0,-15 12-67 0 0,25-23-1467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8:30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19 8496 0 0,'0'0'190'0'0,"0"0"28"0"0,0 0 10 0 0,-1-1-26 0 0,-3-1-187 0 0,1 1 0 0 0,0 1 0 0 0,0-1 0 0 0,-1 0-1 0 0,1 1 1 0 0,-2 0-15 0 0,2-1 446 0 0,-1 1-1 0 0,1 0 1 0 0,-1-1 0 0 0,1-1-1 0 0,-1 1 1 0 0,-2-1-446 0 0,-7 0 2068 0 0,5 0-1521 0 0,2 2 192 0 0,1-1 1 0 0,-2 1-1 0 0,1-1 1 0 0,-1 2-1 0 0,-3-1-739 0 0,-10 1 750 0 0,17-1-625 0 0,1 0-1 0 0,-1 2 0 0 0,0-2 1 0 0,0 1-1 0 0,1 0 0 0 0,-1 0 0 0 0,0-1 1 0 0,1 1-1 0 0,0 2 0 0 0,-1-2 1 0 0,1 0-1 0 0,0 0 0 0 0,-1 1-124 0 0,-4 4 504 0 0,0 0 0 0 0,1 0 0 0 0,-5 6-504 0 0,10-10 65 0 0,-1 0 0 0 0,0 1 0 0 0,1 0 0 0 0,0-1 0 0 0,0 1 0 0 0,-1 0-1 0 0,2 0 1 0 0,-1 0 0 0 0,1-1 0 0 0,-1 2 0 0 0,1-2 0 0 0,0 2 0 0 0,0-2-1 0 0,0 2 1 0 0,0-2 0 0 0,0 3-65 0 0,1 3 33 0 0,0 1-1 0 0,2-1 0 0 0,-2-1 1 0 0,1 2-1 0 0,3 5-32 0 0,1-4 164 0 0,0-1-1 0 0,-1 2 0 0 0,1-2 1 0 0,1 2-1 0 0,1-3 0 0 0,-1 1 1 0 0,2 0-1 0 0,0-1 0 0 0,-1 0 1 0 0,1-1-1 0 0,1 0 0 0 0,7 5-163 0 0,-10-10-263 0 0,0 1-1 0 0,2 0 1 0 0,-2-1 0 0 0,0-1-1 0 0,1 0 1 0 0,1 2 263 0 0,-2-2-264 0 0,-5-1 37 0 0,1 0 0 0 0,-1 0 1 0 0,2 0-1 0 0,-2 0 0 0 0,0-1 0 0 0,1 1 0 0 0,-1 0 0 0 0,2-1 0 0 0,-2-1 0 0 0,3 1 227 0 0,4-2-1380 0 0,5-1-3665 0 0,0-4-1392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8:30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11976 0 0,'0'0'266'0'0,"0"0"44"0"0,0 2 15 0 0,4 18 65 0 0,-3-16-386 0 0,0-1 0 0 0,0 2 0 0 0,0-2 1 0 0,-1 1-1 0 0,1 3-4 0 0,2 7 299 0 0,-3-13-130 0 0,1 1 1 0 0,-1 0 0 0 0,0 0 0 0 0,1-1 0 0 0,-1 1 0 0 0,0 0 0 0 0,0 0 0 0 0,0-1 0 0 0,0 3-170 0 0,-3 12 1810 0 0,1 0 1 0 0,0 18-1811 0 0,2-26 303 0 0,0-1-1 0 0,1 2 1 0 0,0-1 0 0 0,1-1-1 0 0,-1 1 1 0 0,1-1-1 0 0,3 7-302 0 0,-4-12 103 0 0,0 2-1 0 0,-1-2 1 0 0,1 1-1 0 0,0 0 0 0 0,-1-1 1 0 0,0 1-1 0 0,2 0 1 0 0,-2 0-1 0 0,0 0 0 0 0,0-1-102 0 0,0 1 82 0 0,0-1-1 0 0,0-1 1 0 0,1 2 0 0 0,-1-1-1 0 0,1-1 1 0 0,-1 1-1 0 0,1 1 1 0 0,0-2-1 0 0,0 1 1 0 0,1-1 0 0 0,-2 2-1 0 0,1-2 1 0 0,2 2-82 0 0,-2-1 62 0 0,1 0 1 0 0,-1-1-1 0 0,0 1 1 0 0,0 0-1 0 0,0 0 1 0 0,-1 0-1 0 0,1 1 0 0 0,1-2 1 0 0,-1 2-63 0 0,-1 0 1 0 0,1-2 0 0 0,-1 1 0 0 0,1-1 1 0 0,0 2-1 0 0,0-2 0 0 0,1 0 0 0 0,-1 1 0 0 0,0 0 0 0 0,0-1 1 0 0,0 0-1 0 0,2 0 0 0 0,-2 0 0 0 0,0 0 0 0 0,1 1 0 0 0,1 0-1 0 0,6 1 0 0 0,5-3 0 0 0,1-3 0 0 0,-12 1-40 0 0,-1 0-1 0 0,0 1 1 0 0,-1-1-1 0 0,2 0 0 0 0,-2 0 1 0 0,1 0-1 0 0,-1 0 1 0 0,1 1-1 0 0,-1-2 1 0 0,1 1-1 0 0,-1 0 0 0 0,0-1 1 0 0,-1 1-1 0 0,2 0 1 0 0,-1-2 40 0 0,1-5-406 0 0,0-1 0 0 0,1 0 0 0 0,-1-2 406 0 0,2-8-160 0 0,-2 12 159 0 0,-1 1-1 0 0,0-1 1 0 0,-1 0-1 0 0,1-2 2 0 0,-1 4 4 0 0,-1 1-24 0 0,1-1 0 0 0,0-1 0 0 0,1 1 0 0 0,-1 0-1 0 0,2-1 1 0 0,-1 1 0 0 0,0 0 0 0 0,2-4 20 0 0,-1 9-53 0 0,-1 0 54 0 0,0 1 0 0 0,-1-2 1 0 0,1 2-1 0 0,0 0 0 0 0,0 0 1 0 0,-1-1-1 0 0,2 1 0 0 0,-1 0 1 0 0,0 0-1 0 0,-1 0 0 0 0,1 0 1 0 0,0 0-1 0 0,0 0 0 0 0,1 0 1 0 0,-2 0-1 0 0,1 0 0 0 0,0 0 1 0 0,0 0-1 0 0,-1 1 0 0 0,1-1 1 0 0,0 0-1 0 0,1 0 0 0 0,-2 2 1 0 0,1-2-1 0 0,0 1 0 0 0,0-1-1 0 0,0 1 6 0 0,8 5 5 0 0,-1 0 1 0 0,0-1-1 0 0,-1 1 1 0 0,1 1 0 0 0,-1 1-1 0 0,-1-1 1 0 0,7 9-12 0 0,-6-7 1 0 0,15 23-1 0 0,-16-23 0 0 0,1 0 0 0 0,6 9 0 0 0,-4-8 0 0 0,-4-4 0 0 0,-1 0 0 0 0,1-1 0 0 0,1-1 0 0 0,1 3 0 0 0,9 3 0 0 0,-9-10 0 0 0,-2 0 0 0 0,7-3-197 0 0,-10 2-76 0 0,0 0 0 0 0,0-1 0 0 0,0 1 0 0 0,0-2 0 0 0,-1 1-1 0 0,2 0 1 0 0,-2 0 0 0 0,1 0 0 0 0,-1 0 0 0 0,1-1 0 0 0,-1 1 0 0 0,0-2 273 0 0,4-3-696 0 0,4-8-837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8:31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48 8288 0 0,'0'0'381'0'0,"-5"-1"127"0"0,1-2-489 0 0,1 1 1 0 0,-1-1-1 0 0,1 0 0 0 0,-1 0 1 0 0,0-3-20 0 0,3 5 103 0 0,-1-2 1 0 0,1 2 0 0 0,0 0 0 0 0,0-1 0 0 0,0 1 0 0 0,0-2 0 0 0,1 2-1 0 0,-2-1 1 0 0,1 1 0 0 0,1-2 0 0 0,-1 2 0 0 0,1-1 0 0 0,0-2-104 0 0,0 3 562 0 0,0 1 214 0 0,0 0 96 0 0,0 0 22 0 0,0 0-22 0 0,0 0-100 0 0,0 0-42 0 0,0 0-9 0 0,0 0-34 0 0,0 0-140 0 0,0 12 418 0 0,1-9-844 0 0,-1 1 0 0 0,1-1 0 0 0,1 0 0 0 0,-1 0 0 0 0,0-1 0 0 0,0 2-121 0 0,1-1 82 0 0,0 0 1 0 0,-1 0 0 0 0,0 0-1 0 0,-1 0 1 0 0,1 1-1 0 0,0-2 1 0 0,-1 4-83 0 0,3 14 916 0 0,4 15-916 0 0,-4-17 507 0 0,-1 0 1 0 0,2 9-508 0 0,9 99 1230 0 0,-9-6-1010 0 0,-7 46-220 0 0,3-140-34 0 0,0-1 0 0 0,3 19 34 0 0,-4-14-19 0 0,0-25 19 0 0,1-1 1 0 0,-1-1-1 0 0,1 1 0 0 0,0-1 0 0 0,0 1 1 0 0,0-1-1 0 0,0 1 0 0 0,1-1 1 0 0,0 2-1 0 0,-1-2 0 0 0,3 3 0 0 0,0 4-214 0 0,-2-9-893 0 0,-1-1-354 0 0,0 0-1119 0 0,0 0-4241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8:31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1 9216 0 0,'0'0'69'0'0,"0"0"1"0"0,0 0 0 0 0,0 0 0 0 0,0 0-1 0 0,0 0 1 0 0,0 1 0 0 0,0-1-1 0 0,0 0 1 0 0,0 0 0 0 0,2 0-1 0 0,-2 0 1 0 0,0 0 0 0 0,0 1-1 0 0,0-1 1 0 0,0 0 0 0 0,0 0 0 0 0,0 0-1 0 0,0 0 1 0 0,0 0 0 0 0,0 2-1 0 0,-2-2 1 0 0,2 0 0 0 0,0 0-1 0 0,0 0 1 0 0,0 0 0 0 0,0 0 0 0 0,0 1-1 0 0,0-1 1 0 0,0 0 0 0 0,0 0-1 0 0,0 0 1 0 0,0 0 0 0 0,0 0-1 0 0,-1 0 1 0 0,1 1-70 0 0,-8 6 1011 0 0,-15 6-123 0 0,19-11-522 0 0,-15 6 150 0 0,-2 0 1 0 0,2 1-1 0 0,-3-4 1 0 0,1 1 0 0 0,0-1-1 0 0,0-2 1 0 0,0 1-1 0 0,-1-3 1 0 0,1 0-1 0 0,-1-1 1 0 0,-18-2-517 0 0,19 1 49 0 0,8 0-301 0 0,0-1 0 0 0,-12-2 252 0 0,15 3-705 0 0,1-2-50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8:32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152 190 13448 0 0,'0'0'298'0'0,"0"2"46"0"0,1 0-283 0 0,0-1-1 0 0,0 0 1 0 0,-1 1-1 0 0,2-1 0 0 0,-1 0 1 0 0,0 0-1 0 0,0-1 1 0 0,1 1-1 0 0,0 0 1 0 0,-1 1-1 0 0,0-2 1 0 0,0 1-1 0 0,1-1 0 0 0,0 1 1 0 0,-1-1-1 0 0,0 1 1 0 0,1-1-1 0 0,-1 0 1 0 0,1 0-1 0 0,0 1 1 0 0,-1-1-1 0 0,1 0 0 0 0,0 0 1 0 0,-1 0-1 0 0,1-1 1 0 0,-1 1-1 0 0,1 0 1 0 0,0 0-1 0 0,-1-1 1 0 0,0 1-1 0 0,0-1 0 0 0,2 1 1 0 0,-2-1-1 0 0,0-1 1 0 0,0 2-1 0 0,2-1-60 0 0,0-2 354 0 0,3-2 42 0 0,-1 1 0 0 0,0 0 0 0 0,0-1 0 0 0,2-4-396 0 0,-5 8 55 0 0,0-2 0 0 0,-1 1 1 0 0,0 0-1 0 0,0-1 0 0 0,0 1 1 0 0,0 0-1 0 0,1-1 0 0 0,-2 1 0 0 0,1 0 1 0 0,-1-2-1 0 0,0 2 0 0 0,1-1 1 0 0,-1 1-1 0 0,0-1-55 0 0,0-7 229 0 0,0 1 28 0 0,0 0 0 0 0,-1-1 0 0 0,0-2-257 0 0,1 10 20 0 0,-2-1-1 0 0,2 0 1 0 0,-1 1-1 0 0,0 0 0 0 0,0-1 1 0 0,0 0-1 0 0,0 0 1 0 0,-1 1-1 0 0,1 0 1 0 0,0-1-1 0 0,-1 2 1 0 0,1-1-1 0 0,-2 0-19 0 0,-7-10 51 0 0,7 8-49 0 0,0 1-1 0 0,1 1 0 0 0,-1-1 1 0 0,0 1-1 0 0,0 0 0 0 0,0-1 0 0 0,1 1 1 0 0,-2 0-1 0 0,1-1 0 0 0,-2 1-1 0 0,-2 0 11 0 0,0-1 0 0 0,0 1-1 0 0,0 1 1 0 0,1 0 0 0 0,-1-1-1 0 0,0 1 1 0 0,-1 1 0 0 0,1-1-1 0 0,0 2 1 0 0,0-1 0 0 0,-1 1-11 0 0,4-1 18 0 0,0 2 0 0 0,0-2 0 0 0,0 1 0 0 0,1 0 0 0 0,-1 0 0 0 0,1 1 1 0 0,-1 0-1 0 0,1 0 0 0 0,-1-1 0 0 0,1 1 0 0 0,-1 1 0 0 0,1-1 0 0 0,0 0 1 0 0,0 1-1 0 0,1 0 0 0 0,-1 0 0 0 0,0 0 0 0 0,0-1 0 0 0,1 2 0 0 0,-1 3-18 0 0,-2 1 126 0 0,0 0 0 0 0,2 2-1 0 0,-1-2 1 0 0,1 1 0 0 0,-1 1-1 0 0,2-1 1 0 0,1 0 0 0 0,-2 1-1 0 0,2-1 1 0 0,0 0-1 0 0,1 2 1 0 0,0-2 0 0 0,1 0-1 0 0,-1 1 1 0 0,1-1 0 0 0,2 1-1 0 0,0 7-125 0 0,0-10 32 0 0,-1-1 0 0 0,0 1 0 0 0,1 0 0 0 0,0-1 0 0 0,1 1 0 0 0,-1-1-1 0 0,1-1 1 0 0,0 1 0 0 0,1 0 0 0 0,0 0 0 0 0,2 2-32 0 0,1-1 81 0 0,0 1-1 0 0,0 1 1 0 0,1-2 0 0 0,1-2-1 0 0,-1 2 1 0 0,2-2 0 0 0,4 3-81 0 0,-8-4-54 0 0,-1-2-1 0 0,1-1 1 0 0,-1 2 0 0 0,1-2 0 0 0,-2 0 0 0 0,2 0 0 0 0,0-1 0 0 0,-1 1 0 0 0,1-1 0 0 0,0-1 0 0 0,-1 1-1 0 0,1-1 1 0 0,4 0 54 0 0,2-3-884 0 0,-1 2-1 0 0,11-5 885 0 0,-19 5-1035 0 0,0 0 1 0 0,1 0-1 0 0,-2 0 0 0 0,1-1 1 0 0,0 1-1 0 0,0-1 1035 0 0,13-13-6530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8:32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9560 0 0,'0'0'432'0'0,"0"0"-4"0"0,0 0-112 0 0,0 0 537 0 0,0 0 267 0 0,-3 7 1187 0 0,2-6-2183 0 0,1 0 0 0 0,-1 1 0 0 0,-1 0 0 0 0,2-1 0 0 0,-1 0 0 0 0,1 0 0 0 0,0 1 0 0 0,-1 0 0 0 0,1-1 0 0 0,0 0 0 0 0,0 0 0 0 0,0 2 0 0 0,0-2 0 0 0,0 0 0 0 0,0 1 0 0 0,0 0 0 0 0,0-1 0 0 0,0 0 0 0 0,1 1 0 0 0,-1-1 0 0 0,0 1 0 0 0,1-1-124 0 0,2 10 711 0 0,-1 3 185 0 0,-1-10-685 0 0,-1-1-1 0 0,1 2 1 0 0,1-1 0 0 0,-1-1 0 0 0,0 1-1 0 0,0-1-210 0 0,18 45 1505 0 0,-13-30-1044 0 0,1-1-1 0 0,1-1 1 0 0,1 4-461 0 0,0 4 23 0 0,-7-21-37 0 0,-1 1 0 0 0,0-1 0 0 0,0 1 0 0 0,0-1 0 0 0,3 3 14 0 0,9 13-812 0 0,-13-18 304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8:32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13272 0 0,'11'-9'298'0'0,"-9"6"46"0"0,-1 0 196 0 0,1 2-482 0 0,2-11 146 0 0,-3 10-153 0 0,0-2 0 0 0,-1 1 0 0 0,0-1 0 0 0,1 2 0 0 0,-1-2 0 0 0,0 1 0 0 0,-1-1 0 0 0,1 0-51 0 0,-1-10 1004 0 0,1 14-939 0 0,0-1-52 0 0,0 1 0 0 0,0 0 0 0 0,-1-2 0 0 0,1 2 0 0 0,0 0 0 0 0,0-1 1 0 0,0 1-1 0 0,0 0 0 0 0,0 0 0 0 0,0-1 0 0 0,0 1 0 0 0,1 0 0 0 0,-1-1 0 0 0,0 1 0 0 0,0 0 0 0 0,0 0 0 0 0,0-1 0 0 0,0 1 0 0 0,0 0 0 0 0,0 0 0 0 0,1-1-13 0 0,6-9-1960 0 0,-4 10 425 0 0,-2 0 528 0 0,0-1-4126 0 0</inkml:trace>
  <inkml:trace contextRef="#ctx0" brushRef="#br0" timeOffset="1">223 413 10592 0 0,'7'8'630'0'0,"-6"-6"-574"0"0,0 0 0 0 0,2 1 0 0 0,-2-1 1 0 0,0 0-1 0 0,0 1 0 0 0,0-1 0 0 0,1 0 0 0 0,-1 1 1 0 0,0 0-57 0 0,-1-2 12 0 0,1 2 0 0 0,0-2 1 0 0,0 1-1 0 0,-1-1 0 0 0,2 1 1 0 0,-1 0-1 0 0,0-1 1 0 0,0 0-1 0 0,0 0 0 0 0,0 1 1 0 0,2-1-1 0 0,-2 0 0 0 0,0 0 1 0 0,0 0-1 0 0,2 0-12 0 0,-2 1 38 0 0,0-1 1 0 0,0-1-1 0 0,0 1 0 0 0,2 0 1 0 0,-2 0-1 0 0,0 0 0 0 0,-1 1 0 0 0,1-1 1 0 0,0 0-1 0 0,0 0 0 0 0,1 0 0 0 0,-1 2 1 0 0,-1-2-1 0 0,1 0 0 0 0,-1 0 0 0 0,1 2 1 0 0,-1-2-1 0 0,1 0 0 0 0,-1 1 1 0 0,0-1-1 0 0,0 1 0 0 0,1 0 0 0 0,-1-1 1 0 0,0 1-39 0 0,0-2 0 0 0,-1 4 168 0 0,1-2 0 0 0,0 2-1 0 0,0-1 1 0 0,1 0-1 0 0,-1 0 1 0 0,0-1-1 0 0,2 2 1 0 0,-1-1-1 0 0,0 0 1 0 0,-1 0-1 0 0,1 0 1 0 0,2-1-1 0 0,-1 4-167 0 0,-1-5 195 0 0,1 1-1 0 0,0 2 1 0 0,-1-2-1 0 0,0 0 1 0 0,0 1 0 0 0,0-1-1 0 0,0 0 1 0 0,1 2-1 0 0,-1-2 1 0 0,-1 2-1 0 0,1-2 1 0 0,-1 1-1 0 0,0 2-194 0 0,0-3 45 0 0,1-1-1 0 0,-1-1 0 0 0,0 1 0 0 0,0 0 0 0 0,0 0 0 0 0,1 0 0 0 0,-1-1 0 0 0,0 2 0 0 0,1-1 0 0 0,-1-1 0 0 0,2 1 0 0 0,-2 0 0 0 0,1-1 1 0 0,-1 1-1 0 0,1 0 0 0 0,-1-1 0 0 0,1 2 0 0 0,0-2 0 0 0,-1 1 0 0 0,1-1 0 0 0,1 1 0 0 0,-1-1 0 0 0,-1 0 0 0 0,1 1-44 0 0,0-1 33 0 0,-1 0 21 0 0,0 1 0 0 0,0-1 0 0 0,-1 0 0 0 0,1 1 0 0 0,0-1 0 0 0,0 0 0 0 0,0 2 0 0 0,0-2 0 0 0,-1 0 1 0 0,1 1-1 0 0,0-1 0 0 0,0 0 0 0 0,0 0 0 0 0,-1 1 0 0 0,1-1 0 0 0,0 0 0 0 0,0 0 0 0 0,-2 0 0 0 0,2 1 0 0 0,0-1 0 0 0,-1 0 0 0 0,1 0 0 0 0,0 0 0 0 0,-1 0 0 0 0,1 0 0 0 0,0 1 0 0 0,-1-1 0 0 0,1 0 0 0 0,0 0 0 0 0,-1 0-54 0 0,1 0 5 0 0,0 0-1 0 0,0 0 0 0 0,0 0 0 0 0,0 0 0 0 0,-1 0 1 0 0,1 0-1 0 0,0 0 0 0 0,0 0 0 0 0,0 0 1 0 0,0 0-1 0 0,0 0 0 0 0,-2 0 0 0 0,2 0 0 0 0,0 0 1 0 0,0 0-1 0 0,0 0 0 0 0,0 0 0 0 0,0 0 0 0 0,0 0 1 0 0,-1 0-1 0 0,1 0 0 0 0,0 0 0 0 0,0 0 1 0 0,0-1-1 0 0,0 1 0 0 0,0 0 0 0 0,0 0 0 0 0,0 0 1 0 0,-1 0-1 0 0,1 0 0 0 0,0 0 0 0 0,0 0 0 0 0,0 0 1 0 0,0-1-1 0 0,0 1 0 0 0,0 0 0 0 0,0 0 1 0 0,0 0-1 0 0,0 0 0 0 0,0 0 0 0 0,0 0 0 0 0,0-1 1 0 0,0 1-1 0 0,0 0 0 0 0,0 0 0 0 0,0 0 0 0 0,0 0 1 0 0,0 0-1 0 0,0-1 0 0 0,0 1 0 0 0,0 0 1 0 0,0 0-1 0 0,0 0 0 0 0,0 0 0 0 0,0 0 0 0 0,0 0 1 0 0,0-2-1 0 0,0 2 0 0 0,0 0-4 0 0,1-9 3 0 0,-1 8-3 0 0,-1 0 0 0 0,1 0 0 0 0,0-1 0 0 0,0 1-1 0 0,0 0 1 0 0,1 0 0 0 0,-1 0 0 0 0,0 0-1 0 0,0-1 1 0 0,0 1 0 0 0,1 0 0 0 0,-1 0 0 0 0,2 0-1 0 0,-2 0 1 0 0,1-1 0 0 0,-1 1 0 0 0,1 0 0 0 0,-1 0-1 0 0,1 0 1 0 0,0 1 0 0 0,-1-1 0 0 0,1-1-1 0 0,1 1 1 0 0,-1 0-3 0 0,0 0-1 0 0,0 0 0 0 0,0-1 0 0 0,0 1 0 0 0,-1 0 0 0 0,2 0 0 0 0,-1 0 0 0 0,-1-2 0 0 0,1 2 0 0 0,-1 0 0 0 0,1 0 0 0 0,-1-1 0 0 0,1 0 0 0 0,-1 0 4 0 0,1-8-10 0 0,-1 7 10 0 0,0 0 0 0 0,0 0 0 0 0,0 0 0 0 0,2 1 0 0 0,-2-2-1 0 0,1 2 1 0 0,0-1 0 0 0,0 0 0 0 0,0 1 0 0 0,0-1 0 0 0,1 0-1 0 0,-1 0 1 0 0,0 1-2 0 0,1-1 0 0 0,-1 0 0 0 0,1 1 0 0 0,-2-2-1 0 0,1 2 1 0 0,0 0 0 0 0,-1-2 0 0 0,1 2 0 0 0,-1-2 0 0 0,0 0 2 0 0,1 0-5 0 0,-1 2 0 0 0,0-2 0 0 0,1 1 1 0 0,1 0-1 0 0,-2 0 0 0 0,1-1 1 0 0,0 2-1 0 0,0-1 0 0 0,1-1 5 0 0,8-17 0 0 0,-9 18 0 0 0,1-1 0 0 0,-1 1 0 0 0,1 0 0 0 0,0 0 0 0 0,-1-1 0 0 0,1 2 0 0 0,1-2 0 0 0,-1 2 0 0 0,1-1 0 0 0,-1 0 0 0 0,0 1 0 0 0,1-1 0 0 0,2-1 0 0 0,-5 4 4 0 0,2 0 0 0 0,-1-1-1 0 0,0 1 1 0 0,0-2 0 0 0,0 2-1 0 0,-1-1 1 0 0,1 1 0 0 0,1-1-1 0 0,-1 0 1 0 0,-1 1 0 0 0,1-1 0 0 0,-1 0-1 0 0,1-1 1 0 0,0 2 0 0 0,-1-1-1 0 0,1 0 1 0 0,-1 0 0 0 0,0 0-1 0 0,2 0 1 0 0,-2-1 0 0 0,0 1-1 0 0,1 1 1 0 0,-1-1 0 0 0,0 0-1 0 0,0 0-3 0 0,2 0 76 0 0,2-1-41 0 0,-2 2-1 0 0,1 0 0 0 0,1 0 1 0 0,-2 2-1 0 0,2-2 1 0 0,-1 1-1 0 0,0-1 0 0 0,0 1 1 0 0,-1 0-1 0 0,2 0 0 0 0,-2 0 1 0 0,2 1-1 0 0,-2-1 0 0 0,2 0 1 0 0,-2 1-1 0 0,0-1 1 0 0,1 2-1 0 0,-1-1 0 0 0,0-1 1 0 0,1 2-1 0 0,-1-1 0 0 0,0 1-34 0 0,43 64 848 0 0,-44-63-835 0 0,0-2 1 0 0,0 0-1 0 0,0 2 0 0 0,1-2 0 0 0,-1 2 0 0 0,-1-1 0 0 0,1-1 0 0 0,-1 2 0 0 0,1-1-13 0 0,-1 2 13 0 0,1-1-1 0 0,-1-1 1 0 0,1 0-1 0 0,1 0 1 0 0,-1 1 0 0 0,0 0-13 0 0,6 8-8 0 0,-5-9-31 0 0,-1 1-1 0 0,2-1 1 0 0,-1 1-1 0 0,-1-1 1 0 0,0 2-1 0 0,1-1 1 0 0,-1 0-1 0 0,0 0 1 0 0,-1 0-1 0 0,1 1 40 0 0,-1-5-116 0 0,0 1-1 0 0,0-1 1 0 0,0 1-1 0 0,1-1 1 0 0,-1 2 0 0 0,0-1-1 0 0,0-1 1 0 0,0 1-1 0 0,1-1 1 0 0,-1 1 0 0 0,0-1-1 0 0,2 1 1 0 0,-2-1-1 0 0,0 1 1 0 0,1-1 0 0 0,-1 0-1 0 0,1 2 1 0 0,-1-2 116 0 0,4 3-452 0 0,5 10-1076 0 0,-7-11-7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8:33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76 10136 0 0,'0'0'464'0'0,"0"0"-10"0"0,0 0-348 0 0,0 0 0 0 0,-1 0 0 0 0,1 0-1 0 0,0 0 1 0 0,-1 0 0 0 0,1 0 0 0 0,0 0 0 0 0,-1 0-1 0 0,1 0 1 0 0,0 1 0 0 0,-2-1 0 0 0,2 0-1 0 0,0 0 1 0 0,0 0 0 0 0,-1 1 0 0 0,1-1-1 0 0,0 0 1 0 0,0 0 0 0 0,-1 1 0 0 0,1-1 0 0 0,0 0-1 0 0,0 0 1 0 0,0 2 0 0 0,-1-2-106 0 0,1 7 536 0 0,0 0-155 0 0,0 0 0 0 0,0 0 0 0 0,1-1 0 0 0,-1 1 0 0 0,1 0 0 0 0,0-2 0 0 0,2 2 0 0 0,-2-1 0 0 0,2 2-381 0 0,3 4 345 0 0,-2-6-141 0 0,-2 1 0 0 0,2-1 0 0 0,-2 0 0 0 0,1 5-204 0 0,3 14 718 0 0,0-2-1 0 0,9 19-717 0 0,-7-18 702 0 0,6 21-702 0 0,4 13 391 0 0,-13-46-346 0 0,-3 1-1 0 0,2 0 0 0 0,-2 0 0 0 0,-1 0 0 0 0,1 4-44 0 0,4 29 11 0 0,-6-45-7 0 0,0 0 0 0 0,0 0 0 0 0,0 1 0 0 0,0 0 0 0 0,0-1 0 0 0,-1 0 0 0 0,1 0 0 0 0,0 1 0 0 0,0-1 0 0 0,-1 0 0 0 0,1 0 0 0 0,-1 0 0 0 0,1 0 0 0 0,-1 1 0 0 0,1-1 0 0 0,-2 0 0 0 0,1 0 0 0 0,1 0 0 0 0,-2 0-4 0 0,1 2 4 0 0,0-2 0 0 0,-2 1 0 0 0,2 0 0 0 0,-1-1 0 0 0,1 0 0 0 0,-2 0-1 0 0,2 0 1 0 0,-1 0 0 0 0,-1 1 0 0 0,1-1-4 0 0,1-1-4 0 0,1 0 1 0 0,-1-1-1 0 0,1 1 0 0 0,0 0 1 0 0,-1 0-1 0 0,1 0 0 0 0,-2-2 1 0 0,2 2-1 0 0,-1 0 0 0 0,1 0 1 0 0,0-1-1 0 0,-1 1 0 0 0,1 0 1 0 0,0-1-1 0 0,-1 1 1 0 0,1 0-1 0 0,0-1 0 0 0,-1 1 1 0 0,1-1 3 0 0,-2 0-11 0 0,-2-3 0 0 0,0 0-1 0 0,0 0 1 0 0,0 0 0 0 0,1 0 0 0 0,-1-1-1 0 0,1 0 1 0 0,-1 1 0 0 0,2-2-1 0 0,-1 1 1 0 0,1 0 0 0 0,0 0 0 0 0,-1-1-1 0 0,0-5 12 0 0,-10-19 22 0 0,11 25-17 0 0,-1 0-1 0 0,1 2 1 0 0,0-2 0 0 0,1 1-1 0 0,-1-1 1 0 0,0 0 0 0 0,2 1 0 0 0,-1-1-1 0 0,0-2-4 0 0,0-8 0 0 0,-1 0 0 0 0,0-1 0 0 0,0 2 0 0 0,-5-11 0 0 0,4 15-9 0 0,2 1 0 0 0,0 0 0 0 0,1-1 1 0 0,0 1-1 0 0,0 0 0 0 0,0-1 0 0 0,2-4 9 0 0,1-27-130 0 0,-3 30 118 0 0,0-2 0 0 0,1 1 0 0 0,0 0 0 0 0,1 1 0 0 0,1-1 0 0 0,-1 1 0 0 0,2 0 0 0 0,4-11 12 0 0,1-2 1 0 0,-5 15-1 0 0,-1 1-1 0 0,2-1 0 0 0,1-3 1 0 0,-4 9 1 0 0,0 0 1 0 0,1 0-1 0 0,-1 0 0 0 0,0 1 0 0 0,1-1 0 0 0,-1 1 0 0 0,1 0 0 0 0,0-1 0 0 0,0 1 0 0 0,0 1 0 0 0,0-2-1 0 0,1 1 13 0 0,0 0 1 0 0,1 1-1 0 0,-1-2 0 0 0,0 2 0 0 0,1-1 1 0 0,0 1-1 0 0,-1-1 0 0 0,1 2 0 0 0,0-1 1 0 0,-1 1-1 0 0,1-1 0 0 0,0 1 1 0 0,-1 1-1 0 0,1-1 0 0 0,-2 0 0 0 0,2 1 1 0 0,0 1-1 0 0,-1-1 0 0 0,1 0 0 0 0,0 0 1 0 0,-1 1-1 0 0,1 1-13 0 0,3-1 42 0 0,-1 2-1 0 0,2-1 1 0 0,-2 1-1 0 0,0 0 1 0 0,1 0-1 0 0,-1 2 1 0 0,-1-2 0 0 0,1 1-1 0 0,-2 1 1 0 0,1 0-1 0 0,2 2-41 0 0,5 6 110 0 0,-10-12-91 0 0,-1 0 0 0 0,0 1 0 0 0,1-1 0 0 0,-1 0-1 0 0,-1 1 1 0 0,2-1 0 0 0,-2 1 0 0 0,1-1 0 0 0,-1 1 0 0 0,0 0-1 0 0,1-1 1 0 0,0 3-19 0 0,4 30 244 0 0,-5-33-217 0 0,-1 0-1 0 0,0 1 1 0 0,1-2-1 0 0,-1 1 1 0 0,0 1-1 0 0,0-1 1 0 0,0 0-1 0 0,0 1 1 0 0,0-1 0 0 0,0-1-1 0 0,-1 1 1 0 0,1 1-1 0 0,-1-1 1 0 0,1 0-1 0 0,-1 1-26 0 0,-3 3 126 0 0,2 0-1 0 0,-2-2 1 0 0,1 1 0 0 0,-3 3-126 0 0,-5 7 95 0 0,9-11-184 0 0,-2 0-1 0 0,1 0 0 0 0,-1 1 1 0 0,0-2-1 0 0,0 1 1 0 0,0-1-1 0 0,0-1 1 0 0,-1 2-1 0 0,1-2 0 0 0,-1 2 1 0 0,0-2-1 0 0,0-1 1 0 0,0 2-1 0 0,0-1 0 0 0,-1-1 90 0 0,4 0-193 0 0,-1-1 0 0 0,0 0-1 0 0,1 1 1 0 0,-2-1 0 0 0,2 0-1 0 0,0 0 1 0 0,-2 0 0 0 0,2-1-1 0 0,-2 1 1 0 0,2 0 0 0 0,0-1-1 0 0,-1 0 1 0 0,0 1 0 0 0,0-1-1 0 0,1 0 1 0 0,0-1 0 0 0,-1 1-1 0 0,-1-2 194 0 0,-4-4-6783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8:34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 11976 0 0,'6'4'1082'0'0,"0"0"-890"0"0,-14 0-54 0 0,8-2 21 0 0,0-2-128 0 0,0 0-1 0 0,0 0 1 0 0,0 0 0 0 0,0 0-1 0 0,0 0 1 0 0,0 0 0 0 0,0 0-1 0 0,0 0 1 0 0,0 0 0 0 0,0 1-1 0 0,0-1 1 0 0,0 0-1 0 0,0 0 1 0 0,0 0 0 0 0,0 0-1 0 0,0 0 1 0 0,0 0 0 0 0,0 0-1 0 0,0 0 1 0 0,0 0 0 0 0,0 1-1 0 0,0-1 1 0 0,0 0 0 0 0,0 0-1 0 0,0 0 1 0 0,0 0-1 0 0,0 0 1 0 0,0 0 0 0 0,0 0-1 0 0,0 0 1 0 0,0 0 0 0 0,0 0-1 0 0,0 0 1 0 0,0 0 0 0 0,-1 2-1 0 0,1-2 1 0 0,0 0 0 0 0,0 0-1 0 0,0 0 1 0 0,0 0-31 0 0,-9 3 594 0 0,1 1 0 0 0,1 0-1 0 0,-1 1 1 0 0,1 0 0 0 0,-5 4-594 0 0,-19 10 1263 0 0,24-16-1013 0 0,1 1-1 0 0,0 0 1 0 0,0 0 0 0 0,0 0 0 0 0,1 1-1 0 0,-4 2-249 0 0,-5 6 530 0 0,12-12-442 0 0,0 0 1 0 0,-1 2-1 0 0,1-2 1 0 0,1 1-1 0 0,-1 1 1 0 0,-1-2-1 0 0,2 1 1 0 0,0 0-1 0 0,-1 1 1 0 0,0-1-1 0 0,1 0 1 0 0,0 1-1 0 0,0-1-88 0 0,-1 13 489 0 0,-3 5 157 0 0,5-18-639 0 0,-1 0 0 0 0,0-1 1 0 0,-1 1-1 0 0,2-1 0 0 0,-1 2 0 0 0,1-1 0 0 0,-1-1 0 0 0,1 1 1 0 0,0 0-1 0 0,0 0 0 0 0,0 0 0 0 0,0 0 0 0 0,0 0 1 0 0,0-1-1 0 0,0 1 0 0 0,0 1 0 0 0,0-2 0 0 0,1 1 1 0 0,-1-1-1 0 0,1 2 0 0 0,-1-2 0 0 0,2 1 0 0 0,-1-1 1 0 0,0 2-1 0 0,-1-2 0 0 0,1 1 0 0 0,0-1 0 0 0,2 2-7 0 0,-2-1 0 0 0,1 2 0 0 0,0-1 0 0 0,1-1 0 0 0,0 2 0 0 0,0-2 0 0 0,0 2 0 0 0,11 2 0 0 0,-5-4 0 0 0,5 3 0 0 0,-10-4 0 0 0,-1-1 0 0 0,1 0 0 0 0,-2 0 0 0 0,2 0 0 0 0,-1-1 0 0 0,0 1 0 0 0,0-2 0 0 0,1 2 0 0 0,-2-1 0 0 0,2 0 0 0 0,-2 0 0 0 0,1 0 0 0 0,0 0 0 0 0,0-2 0 0 0,0 2 0 0 0,-1-1 0 0 0,1 1 0 0 0,0-2 0 0 0,-1 1 0 0 0,0 0 0 0 0,1-1 0 0 0,-1 0 0 0 0,5-8 0 0 0,-1 1 0 0 0,1-2 0 0 0,-2 1 0 0 0,0 0 0 0 0,0-1 0 0 0,-1-1 0 0 0,1-3 0 0 0,-3 8 0 0 0,1 1 0 0 0,-1 0 0 0 0,4-6 0 0 0,-6 12-2 0 0,2 0-1 0 0,-2-1 1 0 0,0 1 0 0 0,1 0-1 0 0,-1 0 1 0 0,0 0-1 0 0,0-1 1 0 0,0 1-1 0 0,0 0 1 0 0,0 0 0 0 0,0 0-1 0 0,0 0 1 0 0,0-1-1 0 0,-1 1 1 0 0,1 0-1 0 0,0 0 1 0 0,-2 0 0 0 0,2 0-1 0 0,-1-1 3 0 0,1 2-6 0 0,0-1 0 0 0,-1 0 0 0 0,1 0-1 0 0,0 1 1 0 0,0-1 0 0 0,-1 0 0 0 0,1-1 0 0 0,0 1 0 0 0,0 1 0 0 0,0-1-1 0 0,0 0 1 0 0,0 0 0 0 0,0 0 0 0 0,0 1 0 0 0,0-2 0 0 0,1 1-1 0 0,-1 0 1 0 0,0 0 0 0 0,0 1 0 0 0,1-1 6 0 0,5-6-79 0 0,-5 6 67 0 0,0-1 1 0 0,1 2 0 0 0,-2-1-1 0 0,1 1 1 0 0,-1-1 0 0 0,1 0-1 0 0,0 0 1 0 0,-1 1 0 0 0,1-1-1 0 0,-1-1 1 0 0,1 1 11 0 0,-1 0 0 0 0,0 1 0 0 0,0 0-1 0 0,0 0 1 0 0,0 0 0 0 0,0 0 0 0 0,0 0 0 0 0,0-1 0 0 0,0 1 0 0 0,0 0-1 0 0,0 0 1 0 0,0 0 0 0 0,0 0 0 0 0,2-1 0 0 0,-2 1 0 0 0,0 0-1 0 0,0 0 1 0 0,0 0 0 0 0,0 0 0 0 0,0 0 0 0 0,0 0 0 0 0,1 0-1 0 0,-1 0 1 0 0,0-1 0 0 0,0 1 0 0 0,0 0 0 0 0,0 0 0 0 0,0 0-1 0 0,1 0 1 0 0,-1 0 0 0 0,0 0 0 0 0,0 0 0 0 0,0 0 0 0 0,0 0 0 0 0,1 0-1 0 0,-1 0 1 0 0,0 0 0 0 0,0 0 0 0 0,0 0 0 0 0,0 0 0 0 0,1 0-1 0 0,-1 0 1 0 0,0 0 0 0 0,0 0 0 0 0,0 0 0 0 0,0 1 0 0 0,1-1-1 0 0,-1 0 1 0 0,0 0 0 0 0,0 0 0 0 0,0 0 0 0 0,0 0 0 0 0,0 0-1 0 0,0 0 1 0 0,2 1 0 0 0,-2-1 0 0 0,0 0 0 0 0,0 0 0 0 0,0 0 0 0 0,0 0-1 0 0,0 0 1 0 0,0 1 0 0 0,0-1 0 0 0,0 0 0 0 0,2 1 5 0 0,13 11 15 0 0,-9-10-15 0 0,-1 2-1 0 0,-1-1 1 0 0,1 1 0 0 0,-2 0-1 0 0,2 0 1 0 0,-1 1-1 0 0,0-2 1 0 0,0 2 0 0 0,-1-1-1 0 0,1 2-4 0 0,-1-1 0 0 0,1 1 0 0 0,1-1 0 0 0,-2-1 0 0 0,4 3 0 0 0,13 17 0 0 0,-17-20 4 0 0,0 0 0 0 0,0-1 0 0 0,1 1 0 0 0,-1-1 0 0 0,1 1-1 0 0,-1-2 1 0 0,1 2-4 0 0,26 23-141 0 0,-29-27 84 0 0,-1 1 0 0 0,1-1 1 0 0,-1 0-1 0 0,2 0 1 0 0,-2 0-1 0 0,1 1 1 0 0,-1-1-1 0 0,1 0 0 0 0,-1 0 1 0 0,1 0-1 0 0,-1 0 1 0 0,1 0-1 0 0,-1 0 1 0 0,2 0-1 0 0,-2 0 0 0 0,1 0 1 0 0,-1 0-1 0 0,1 0 1 0 0,-1 0-1 0 0,1-1 57 0 0,1 1-211 0 0,11-1-1418 0 0,-5-5-3378 0 0,-5 5-1515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58:36.7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456 352 6784,'5'9'2528,"-5"-5"-1952,0 6 736,0-8 224,0 7-256,0 4 0,0 2-384,0 0-97,0-1-447,0-2-352,0-3-96,0-3-384,2 0-191,0 3-833,3-5-320,0 0-1216,-1-4-1472,1 0 1472</inkml:trace>
  <inkml:trace contextRef="#ctx0" brushRef="#br0" timeOffset="355">468 221 7680,'0'-19'2880,"0"19"-2240,2-8 480,0 6 0,1-1-640,-1 2-256,2-1-1024,2-5-352,-2 5-2304,0 1-1056,4-4 2144,1 3 1088</inkml:trace>
  <inkml:trace contextRef="#ctx0" brushRef="#br0" timeOffset="708">669 347 6784,'3'4'7875,"-7"-6"-3833,-3 0-4888,4 2 934,0 0-1,-1 0 0,1 0 0,0 0 0,0 1 1,-1 0-1,1-1 0,0 1 0,0 0 0,0 0 1,0 1-1,0-1 0,0 1 0,0-1 0,0 1 1,0 0-1,1 0 0,-1 0 0,1 1 0,0-1 0,-1 1-87,0 0 36,1 0-1,0 0 0,0 0 1,0 0-1,0 0 0,0 0 0,1 0 1,0 1-1,-1-1 0,1 1 0,0-1 1,1 1-1,-1-1 0,1 1 1,-1-1-1,1 1 0,0 0 0,1-1 1,-1 4-36,1-5-9,0 1 1,1 0 0,-1-1 0,0 1-1,1-1 1,-1 0 0,1 1 0,0-1-1,0 0 1,0 0 0,0 0-1,0 0 1,0-1 0,0 1 0,1 0-1,-1-1 1,1 0 0,-1 1 0,1-1-1,0 0 1,-1-1 0,1 1-1,0 0 1,2 0 8,-3-1-213,0 0 1,0 1-1,0-1 0,1 0 0,-1 0 1,0-1-1,0 1 0,0 0 0,0-1 0,0 1 1,0-1-1,2-1 213,29-19-7360,-21 12 3739</inkml:trace>
  <inkml:trace contextRef="#ctx0" brushRef="#br0" timeOffset="1055.27">757 391 6656,'0'2'448,"-1"-1"0,1 1 0,0 0 0,1 0 0,-1 0 1,0 0-1,0 0 0,1-1 0,-1 1 0,1 0 0,0 0 0,-1-1 0,1 1 1,0 0-1,0-1 0,0 1 0,0 0 0,0-1 0,1 0 0,-1 1-448,0-2 70,-1 1-1,1 0 0,0-1 1,0 1-1,-1-1 1,1 0-1,0 1 0,0-1 1,0 0-1,0 1 1,0-1-1,0 0 0,0 0 1,-1 0-1,1 0 1,0 0-1,0 0 0,0 0 1,0 0-1,0 0 1,0 0-1,0-1 0,0 1 1,-1 0-1,1-1 1,0 1-1,0 0 0,0-1 1,0 1-1,-1-1 0,1 1 1,0-1-1,-1 0 1,1 1-1,0-1 0,-1 0 1,1 1-1,-1-1 1,1 0-1,-1 0 0,1 0-69,4-5 17,0-1-1,-1 0 1,0 0-1,0 0 1,0 0-1,-1 0 1,0-1-1,0 0 1,-1 0-1,0 1 1,0-8-17,-2 14 2,1 0 0,-1-1-1,0 1 1,-1-1 0,1 1 0,0-1 0,0 1 0,-1-1 0,1 1 0,0 0-1,-1-1 1,0 1 0,1 0 0,-1-1 0,0 1 0,0 0 0,1 0 0,-1-1-1,0 1 1,0 0 0,0 0 0,0 0 0,-1 0 0,1 0 0,0 1 0,0-1-1,-1 0 1,1 1 0,0-1 0,-1 0 0,1 1 0,0 0 0,-2-1-2,1 1 3,1-1 1,-1 1-1,0 0 1,0 0 0,0 0-1,0 0 1,0 0-1,1 0 1,-1 0-1,0 1 1,0-1 0,0 1-1,1 0 1,-1-1-1,0 1 1,1 0-1,-1 0 1,0 0-1,1 0 1,-1 0 0,1 0-1,-1 0 1,1 1-1,0-1 1,0 1-1,-1-1-3,-2 7 148,-1 0 0,1 0 0,0 0 0,1 0 0,0 0 0,0 1 0,-1 8-148,3-11 148,0 0 0,0-1 0,1 1 0,-1 0 0,1 0 0,1 0 0,-1-1-1,1 1 1,0 0 0,0 0 0,1-1 0,1 3-148,-1-4 46,0 0 1,0-1-1,0 1 1,1-1-1,0 0 1,0 0-1,0 0 1,0 0-1,0-1 1,0 1-1,1-1 1,-1 0-1,1 1 1,0-2-1,-1 1 1,1 0-1,0-1 1,0 0-1,0 0 1,0 0-1,2 0-46,4 1-531,0-1 1,0 0-1,0-1 0,0 0 1,0-1-1,0 0 0,-1 0 1,5-2 530,-12 3-377,0-1-1,-1 1 1,1 0 0,-1-1 0,1 1-1,-1-1 1,0 0 0,1 0 0,-1 1-1,0-1 1,1 0 0,-1 0-1,0 0 1,0 0 0,0-1 0,0 1-1,0 0 1,0 0 0,1-2 377,7-16-4069</inkml:trace>
  <inkml:trace contextRef="#ctx0" brushRef="#br0" timeOffset="-1409">1 554 5376,'-1'4'4354,"7"-6"201,2-5-1574,-2 1-3352,3-9 521,-1 0-1,-1 0 0,-1-1 1,0 0-1,-1 0 0,1-4-149,2-7 6,24-64 36,-18 54-31,-1 0 0,-2-1-1,-2 0 1,3-23-11,0-40 869,-12 133-515,1 0 0,2-1 0,7 32-354,-7-48-112,34 134 289,-30-126-1045,1 0-1,1-1 1,1 0-1,1 0 1,5 5 868,-9-14-1524,3 3-3432,-5-12 1820</inkml:trace>
  <inkml:trace contextRef="#ctx0" brushRef="#br0" timeOffset="-1070.43">287 342 7168,'-2'0'2720,"2"0"-2112,-3 3 512,1-1 128,-3-2-192,-2 0 32,-2-2-256,-2-1-65,-1 2-415,0-1-64,-9-5-64,5 4-96,-8-4-32,6 1-384,-3 0-128,5 2-1439,2-1-545,-3 5-1728</inkml:trace>
  <inkml:trace contextRef="#ctx0" brushRef="#br0" timeOffset="-344.75">350 60 5632,'0'-9'3967,"-1"15"548,-1 16-1414,9 143 397,0-2-5214,-7-144 941,-1-12-444,1 1 0,0-1 0,1 1 1,0-1-1,0 3 1219,0-9-689,-1-1 565,0 0 0,0 0 0,0 0 0,0 0 0,0 0 0,0 0 0,0 0 0,0 0 0,0 0 0,0 0 0,0 0 1,0 0-1,0 0 0,0 0 0,0 0 0,0 0 0,1 0 0,-1 0 0,0 0 0,0 0 0,0 0 0,0 0 0,0 0 0,0 0 0,0 0 0,0 0 0,0 0 0,0 0 0,0 0 0,0 0 0,0 0 0,0 0 0,1 0 0,-1 0 1,0 0-1,0 0 0,0 0 0,0 0 0,0 0 0,0 0 0,0 0 0,0 0 0,0 0 0,0 0 0,0 0 0,0 0 0,0 0 0,0 0 0,0 0 124,3-5-3189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8:37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22 126 7200 0 0,'0'0'330'0'0,"0"0"-8"0"0,-1 1-210 0 0,-6 10 162 0 0,6-10 1 0 0,0 0 1 0 0,-1 0 0 0 0,1 2 0 0 0,0-2 0 0 0,0 0-1 0 0,0 0 1 0 0,0 2 0 0 0,1-2 0 0 0,-2 0 0 0 0,2 1-1 0 0,-1-1 1 0 0,1 2 0 0 0,-1-2 0 0 0,1 1 0 0 0,0-1-1 0 0,0 2 1 0 0,0-1-276 0 0,4 44 2736 0 0,-4-43-2602 0 0,0 0-1 0 0,1 0 1 0 0,-1-1-1 0 0,1 1 1 0 0,0 0-1 0 0,-1 0 0 0 0,1-1 1 0 0,2 0-1 0 0,-2 2 1 0 0,0-2-1 0 0,0 0 1 0 0,1 1-1 0 0,1-1-133 0 0,6 14 602 0 0,2 20 470 0 0,-6-20-573 0 0,-2-11-294 0 0,-2-1 1 0 0,1 1-1 0 0,1 0 0 0 0,0 3-205 0 0,-2-7 79 0 0,2 1-1 0 0,-3 1 0 0 0,1-1 0 0 0,0 0 0 0 0,0 1 0 0 0,-1-1 0 0 0,1 0 0 0 0,-1 1 1 0 0,1-1-1 0 0,-1 1-78 0 0,0 0 146 0 0,0-3 48 0 0,0 0 206 0 0,0 0 89 0 0,0 0 20 0 0,0-10-335 0 0,0-8-433 0 0,-1-2 0 0 0,0 1 0 0 0,-2 1 0 0 0,-3-13 259 0 0,5 25 40 0 0,1 0 0 0 0,-2 1-1 0 0,2 0 1 0 0,0-1 0 0 0,0-3-40 0 0,0-22-1 0 0,-2 21-31 0 0,1 0-1 0 0,0 0 1 0 0,1-1-1 0 0,-1 1 1 0 0,2-6 32 0 0,0-7-195 0 0,-2 19 152 0 0,1-2-1 0 0,0 1 1 0 0,1 0 0 0 0,-1 0-1 0 0,1 0 1 0 0,0 0 0 0 0,0 1-1 0 0,2-5 44 0 0,-2 7 0 0 0,0-1 0 0 0,1-1 0 0 0,1 1 0 0 0,-2 0 0 0 0,1 0 0 0 0,1 0 0 0 0,-1 0 0 0 0,1 1 0 0 0,0-1 0 0 0,-1 1 0 0 0,2 0 0 0 0,-2-1 0 0 0,1 1 0 0 0,1 0 0 0 0,-1 0 0 0 0,1 0 0 0 0,-2 1 0 0 0,2 0 0 0 0,1 0 0 0 0,0-1 0 0 0,0 1 0 0 0,0 1 0 0 0,1-1 0 0 0,-2 1 0 0 0,1 0 0 0 0,1 0 0 0 0,-2 1 0 0 0,1-1 0 0 0,0 1 0 0 0,1 1 0 0 0,-2-1 0 0 0,1 1 0 0 0,0-1 0 0 0,0 2 0 0 0,69 28 11 0 0,-69-29-394 0 0,-1 1 0 0 0,0-1-1 0 0,1 0 1 0 0,-2 2 0 0 0,2-2 0 0 0,-2 2-1 0 0,4 2 384 0 0,3 2-1536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8:38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 11976 0 0,'0'0'546'0'0,"0"0"-10"0"0,0 0-213 0 0,0 0 373 0 0,0 0 199 0 0,0 0 38 0 0,0 0-20 0 0,-1 0-122 0 0,-5 4-350 0 0,1-2 0 0 0,1 1 1 0 0,-1 1-1 0 0,0-1 0 0 0,1 1 1 0 0,-2 1-442 0 0,-11 7 727 0 0,15-9-617 0 0,-1-2 0 0 0,0 1 1 0 0,1 1-1 0 0,0-1 0 0 0,-1 0 0 0 0,1 1 1 0 0,0 0-1 0 0,-2 1-110 0 0,-1 4 134 0 0,0-1 0 0 0,1 1 0 0 0,-1-1 0 0 0,2 1-1 0 0,-1 0 1 0 0,1 2 0 0 0,-1-2 0 0 0,2 0 0 0 0,1 1 0 0 0,-1 0 0 0 0,0 0 0 0 0,1 6-134 0 0,1-8 2 0 0,0 5 62 0 0,-1-2 1 0 0,2 1-1 0 0,-1-1 1 0 0,1 1-1 0 0,2-1 1 0 0,-1 1-1 0 0,0-1 1 0 0,2 0-1 0 0,2 9-64 0 0,-4-16 58 0 0,0 3-13 0 0,1 0 0 0 0,0 0 0 0 0,0-2 0 0 0,0 2 0 0 0,1-1 0 0 0,3 4-45 0 0,-6-9 0 0 0,0 0 0 0 0,-1 1 0 0 0,1-1 0 0 0,-1 0 0 0 0,1 1 0 0 0,0-1 0 0 0,-1 0 0 0 0,2 0 0 0 0,-1 0 0 0 0,-1 0 0 0 0,1 0 0 0 0,0 0 0 0 0,-1 0 0 0 0,1 0 0 0 0,-1 0 0 0 0,1 0 0 0 0,1 0 0 0 0,-2 0 0 0 0,1 0 0 0 0,0 0 0 0 0,-1-1 0 0 0,1 1 0 0 0,0 0 0 0 0,-1 0 0 0 0,1-1 0 0 0,16-9 0 0 0,-3-6-193 0 0,-1 1 0 0 0,-2-1 0 0 0,12-17 193 0 0,6-11-221 0 0,-21 31 221 0 0,-6 9 0 0 0,-1 2 0 0 0,2-2 0 0 0,-1 2 0 0 0,-1 0 0 0 0,2-2 0 0 0,-1 2 0 0 0,0 0 0 0 0,2-1 0 0 0,-2 1 0 0 0,1 0 0 0 0,0 0 0 0 0,2-1 0 0 0,-5 3-5 0 0,1 0 0 0 0,0-1-1 0 0,0 1 1 0 0,0 0-1 0 0,1 0 1 0 0,-1-1 0 0 0,0 1-1 0 0,0 0 1 0 0,0 0 0 0 0,0 0-1 0 0,1 0 1 0 0,-1 0-1 0 0,0 1 1 0 0,0-1 0 0 0,0 0-1 0 0,0 0 1 0 0,1 1 0 0 0,-1-1-1 0 0,0 0 1 0 0,0 1-1 0 0,0-1 1 0 0,0 1 0 0 0,1-1-1 0 0,-1 1 1 0 0,-1 1 0 0 0,1-2-1 0 0,0 1 1 0 0,0 0-1 0 0,-1-1 1 0 0,1 1 0 0 0,1 0-1 0 0,-2 0 1 0 0,1 1 0 0 0,0-1 5 0 0,2 7-56 0 0,1-1 0 0 0,-1 0 1 0 0,1 1-1 0 0,-2-1 0 0 0,1 1 56 0 0,2 9-48 0 0,13 26 317 0 0,-16-41-165 0 0,8 4-176 0 0,-9-5-109 0 0,1 1 1 0 0,1-2-1 0 0,-2 1 0 0 0,1 0 0 0 0,0-1 0 0 0,0 0 0 0 0,0 1 0 0 0,0-1 0 0 0,-1 0 0 0 0,2 0 1 0 0,-1 0-1 0 0,0 0 0 0 0,0 0 0 0 0,0 0 0 0 0,0 0 0 0 0,-1-1 0 0 0,2 1 0 0 0,-1-1 181 0 0,3 0-560 0 0,-1-1-1 0 0,1 0 0 0 0,-1 0 1 0 0,0-1-1 0 0,0 1 0 0 0,2-2 561 0 0,3-4-1531 0 0,4-3-5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8:38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14336 0 0,'0'0'330'0'0,"0"0"45"0"0,0 0 17 0 0,0 0-47 0 0,0 1-127 0 0,-4 4 161 0 0,4-4-242 0 0,-1 0 1 0 0,1 2 0 0 0,-1-2-1 0 0,1 0 1 0 0,-1 0 0 0 0,1 1-1 0 0,0 0 1 0 0,-1-1-1 0 0,1 0 1 0 0,0 1 0 0 0,0 1-138 0 0,-3 23 1257 0 0,2-16-853 0 0,0-1 1 0 0,1 0-1 0 0,0 7-404 0 0,5 29 831 0 0,1 15 770 0 0,10 46-1601 0 0,15 67 312 0 0,-20-116-312 0 0,-2 12 0 0 0,-5-44 0 0 0,3 17-379 0 0,-4-21-187 0 0,1 0-1 0 0,-3-1 1 0 0,0 2 566 0 0,-1 3-6768 0 0,0-16 607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8:39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13448 0 0,'0'0'298'0'0,"0"0"46"0"0,0 0 24 0 0,0 0-37 0 0,0 0-100 0 0,1 1 369 0 0,2 2-358 0 0,-2-1 0 0 0,1 0 0 0 0,-1 1 0 0 0,0-1 1 0 0,2 0-1 0 0,-2 1 0 0 0,0-1 0 0 0,-1 0 0 0 0,1 1 1 0 0,0-1-1 0 0,1 1 0 0 0,-2 0 0 0 0,0-1 1 0 0,1 2-243 0 0,0 6 447 0 0,-1-1 0 0 0,0 2 1 0 0,-1 2-448 0 0,1 10 710 0 0,-1-6-223 0 0,-1 0-1 0 0,-1 3-486 0 0,1-3 257 0 0,0 1 0 0 0,1 4-257 0 0,6 87 1537 0 0,10 55-1537 0 0,-10-127-32 0 0,1 0 0 0 0,1 1 0 0 0,2-1 0 0 0,7 16 32 0 0,10-2-2625 0 0,-25-49 2006 0 0,2 1 1 0 0,-2-1-1 0 0,1 0 1 0 0,0 1-1 0 0,0-1 1 0 0,0 0-1 0 0,0 1 0 0 0,1-1 1 0 0,-1-1-1 0 0,1 2 619 0 0,0-1-462 0 0,-1-1-1488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8:39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36 306 7832 0 0,'0'0'602'0'0,"1"0"-395"0"0,0 0-174 0 0,-1 0-1 0 0,2 0 1 0 0,-2 0-1 0 0,1 0 1 0 0,-1 0 0 0 0,1 0-1 0 0,-1 0 1 0 0,1 0-1 0 0,-1 0 1 0 0,1 0 0 0 0,-1 0-1 0 0,1 0 1 0 0,-1 0-1 0 0,2-1 1 0 0,-2 1-1 0 0,1 0 1 0 0,-1 0 0 0 0,0 0-1 0 0,1-1 1 0 0,-1 1-1 0 0,1 0 1 0 0,-1-1 0 0 0,0 1-1 0 0,1 0 1 0 0,-1-1-1 0 0,0 1 1 0 0,1 0-1 0 0,-1-2 1 0 0,0 2 0 0 0,2-1-33 0 0,-2 0 279 0 0,15-11 1651 0 0,-14 11-1724 0 0,1-1 1 0 0,-1 1 0 0 0,2-1-1 0 0,-2 1 1 0 0,0 0 0 0 0,1-1-1 0 0,0 1 1 0 0,-1-2 0 0 0,0 2-1 0 0,0-1 1 0 0,0 1 0 0 0,0-2-1 0 0,1 1 1 0 0,-1 1 0 0 0,-1-2-207 0 0,9-21 864 0 0,1 1 0 0 0,1-1 0 0 0,1 1 0 0 0,10-13-864 0 0,-18 30 114 0 0,31-62 622 0 0,-35 67-680 0 0,1-2-1 0 0,0 1 1 0 0,-1 1-1 0 0,1-1 1 0 0,-1-1-1 0 0,1 1 1 0 0,-1 1 0 0 0,0-2-1 0 0,0 1 1 0 0,0 0-1 0 0,0-1 1 0 0,0 2-1 0 0,0-2-55 0 0,0 2 8 0 0,0-1-1 0 0,-1 1 0 0 0,1 0 0 0 0,0 1 1 0 0,0-1-1 0 0,0 0 0 0 0,-1 0 0 0 0,1-1 1 0 0,-1 2-1 0 0,1-1 0 0 0,0 0 0 0 0,-1 1 1 0 0,1-1-1 0 0,-1 0 0 0 0,-1 1 0 0 0,2-1 1 0 0,-1-1-1 0 0,1 2 0 0 0,-1-1 0 0 0,0 1 1 0 0,1-1-1 0 0,-1 1 0 0 0,-1 0 0 0 0,1-1 1 0 0,0 1-1 0 0,1 0 0 0 0,-1-1 0 0 0,0 1-7 0 0,-4-1 4 0 0,0-1 0 0 0,2 1-1 0 0,-2 1 1 0 0,1 0-1 0 0,-1-1 1 0 0,1 1-1 0 0,0 1 1 0 0,-1-1-1 0 0,0 0 1 0 0,2 1-1 0 0,-2 1 1 0 0,1-1 0 0 0,0 0-1 0 0,-1 0 1 0 0,2 1-1 0 0,-2 0 1 0 0,2 0-1 0 0,-2 0-3 0 0,-11 9 23 0 0,12-9-8 0 0,1 0 0 0 0,-1 1-1 0 0,1-1 1 0 0,-1 0 0 0 0,1 2 0 0 0,-1-2-1 0 0,2 2 1 0 0,-2-1 0 0 0,2 1 0 0 0,0-1 0 0 0,-2 1-1 0 0,2-1-14 0 0,-9 17 80 0 0,7-14-29 0 0,0 1 1 0 0,1-1-1 0 0,0 1 1 0 0,0 0-1 0 0,0 0 1 0 0,1 0-1 0 0,-1 5-51 0 0,1-3 87 0 0,1-1 0 0 0,0 1-1 0 0,1 1 1 0 0,0-2 0 0 0,0 1-1 0 0,1 1 1 0 0,0-2 0 0 0,1 1-1 0 0,-1-1 1 0 0,1 2 0 0 0,2-2-1 0 0,-2 0 1 0 0,1 0 0 0 0,1 0-1 0 0,3 5-86 0 0,12 26 176 0 0,-1 2 143 0 0,-15-38-257 0 0,-1 1 0 0 0,0-1 0 0 0,1 0 0 0 0,0 0 0 0 0,-1 1 0 0 0,2-2 0 0 0,-2 2-1 0 0,2-2 1 0 0,0 0-62 0 0,4 4-86 0 0,-1-1-1 0 0,1-1 0 0 0,-1 0 1 0 0,1-1-1 0 0,0 1 0 0 0,0-1 1 0 0,0 0-1 0 0,1-1 0 0 0,0 0 1 0 0,-1 0-1 0 0,2-1 0 0 0,-2 0 1 0 0,1-1-1 0 0,-1 0 0 0 0,2 0 1 0 0,-2-1-1 0 0,1 1 0 0 0,2-3 87 0 0,-4 1-389 0 0,0 1 0 0 0,0-1-1 0 0,-2-1 1 0 0,1 0 0 0 0,1 0-1 0 0,-1 0 1 0 0,4-3 389 0 0,11-7-2279 0 0,-3-1-3924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8:39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1840 0 0,'0'0'603'0'0,"0"0"1859"0"0,0 0 818 0 0,0 0 161 0 0,0 0-318 0 0,0 0-1454 0 0,0 0-637 0 0,0 0-127 0 0,0 0-62 0 0,-1 2-143 0 0,-4 10-259 0 0,2 0-1 0 0,1 1 1 0 0,-1-2 0 0 0,1 2-1 0 0,1 0 1 0 0,0 0 0 0 0,1-1-1 0 0,0 3-440 0 0,-2 29 707 0 0,0 20 522 0 0,6 44-1229 0 0,8 66 461 0 0,-1-66-386 0 0,-3-30-1312 0 0,10 31 1237 0 0,-14-73-1361 0 0,-3 0-57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8:43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0 444 8408 0 0,'6'6'86'0'0,"1"1"408"0"0,-1-1 5926 0 0,-2-14-5043 0 0,-2 2-1147 0 0,-1 1 1 0 0,0-1 0 0 0,0 0-1 0 0,-1 2 1 0 0,1-2-1 0 0,-1 0 1 0 0,0 1-1 0 0,-1 0 1 0 0,1-1-231 0 0,-1-31 659 0 0,4-6 94 0 0,-1-13-753 0 0,-1 11 279 0 0,2-8-279 0 0,-2 33 68 0 0,-1 12 85 0 0,2-1 0 0 0,-1-1 0 0 0,0 2 0 0 0,2-8-153 0 0,2 4 180 0 0,-5 12-172 0 0,0-1 0 0 0,0 1 0 0 0,0 0 0 0 0,0 0 0 0 0,0-1 0 0 0,0 1 0 0 0,0 0 0 0 0,0-2-1 0 0,0 2 1 0 0,1 0 0 0 0,-1 0 0 0 0,0 0 0 0 0,0-1 0 0 0,0 1 0 0 0,0 0 0 0 0,0 0 0 0 0,1 0 0 0 0,-1-1 0 0 0,0 1-1 0 0,0 0 1 0 0,0 0 0 0 0,2 0 0 0 0,-2 0 0 0 0,0-1 0 0 0,0 1 0 0 0,1 0 0 0 0,-1 0 0 0 0,0 0 0 0 0,0 0-1 0 0,1 0 1 0 0,-1 0 0 0 0,0 0 0 0 0,0 0 0 0 0,1 0 0 0 0,-1 0 0 0 0,0 0 0 0 0,0 0 0 0 0,1 0 0 0 0,-1 0 0 0 0,0 0-1 0 0,1 0 1 0 0,-1 0 0 0 0,0 0 0 0 0,0 0 0 0 0,2 0 0 0 0,-2 0 0 0 0,0 1 0 0 0,0-1 0 0 0,0 0 0 0 0,1 0-1 0 0,-1 0 1 0 0,0 0 0 0 0,0 1 0 0 0,0-1 0 0 0,1 0-8 0 0,-1 0 59 0 0,3 3 101 0 0,1-2 1 0 0,-1 1 0 0 0,1 0-1 0 0,-1 1 1 0 0,1-1 0 0 0,-2 0-1 0 0,2 2 1 0 0,0 1-161 0 0,22 26 16 0 0,-15-18-248 0 0,11 22 25 0 0,-19-34 207 0 0,1 3 1 0 0,2 9-12 0 0,-6-13 7 0 0,0 1 0 0 0,1-1 1 0 0,-1 0-1 0 0,0 0 0 0 0,0 0 1 0 0,1 0-1 0 0,-1 0 1 0 0,0 0-1 0 0,1 0 0 0 0,-1 0 1 0 0,0 0-1 0 0,0 0 0 0 0,1 0 1 0 0,-1 0-1 0 0,0 0 0 0 0,0 0 1 0 0,2 0-1 0 0,-2-1 1 0 0,0 1-1 0 0,0 0 0 0 0,1 0 1 0 0,-1 0-1 0 0,0 0 0 0 0,0 0 1 0 0,1-1-1 0 0,-1 1 1 0 0,0 0-1 0 0,0 0 0 0 0,0 0 1 0 0,0-2-1 0 0,1 2 4 0 0,-1 0-7 0 0,22-29-17 0 0,-19 27 19 0 0,-2 1-1 0 0,0-2 1 0 0,0 2 0 0 0,-1-1 0 0 0,1 1 0 0 0,1-2 0 0 0,-1 1 0 0 0,-1 0 0 0 0,1 0 0 0 0,-1 0 0 0 0,1 0 0 0 0,-1-1 5 0 0,0 0 38 0 0,1-1 1 0 0,0 1 0 0 0,1-1 0 0 0,-1 1 0 0 0,1-3-39 0 0,5-9 366 0 0,11-17-200 0 0,-17 31-214 0 0,0-1 0 0 0,0 1 0 0 0,0-1 0 0 0,0 0 0 0 0,1 1-1 0 0,0 0 1 0 0,-1-2 0 0 0,0 2 0 0 0,2 0 0 0 0,-2 0 0 0 0,1 0 0 0 0,0 0 0 0 0,2-1 48 0 0,-3 2 102 0 0,-1-1-69 0 0,1 0 0 0 0,-1 1 0 0 0,1-1 0 0 0,-1 1 0 0 0,0-1 0 0 0,2 1 0 0 0,-2 0 0 0 0,1-1 0 0 0,-1 1 0 0 0,1-2 0 0 0,0 2 0 0 0,-1 0 0 0 0,1-1-33 0 0,-1 1 47 0 0,1-1-28 0 0,1 1-1 0 0,-1-1 0 0 0,0 0 1 0 0,0 1-1 0 0,-1-1 0 0 0,1 1 1 0 0,0-2-1 0 0,1 2 1 0 0,-1 0-1 0 0,0-1 0 0 0,0 1 1 0 0,0 0-1 0 0,1-1 0 0 0,0 1-18 0 0,3-1-1 0 0,35-20 1 0 0,-37 19 0 0 0,-1-1 1 0 0,12-1-15 0 0,-2 0-26 0 0,-2 5 80 0 0,-7 0-39 0 0,0 1 0 0 0,1-1 0 0 0,-2 0 0 0 0,2 0 1 0 0,-2 1-1 0 0,1 1 0 0 0,0-2 0 0 0,-1 1 0 0 0,2 1 0 0 0,-2-1 0 0 0,0 0 1 0 0,1 1-1 0 0,-2 0 0 0 0,1-1 0 0 0,0 1 0 0 0,0 0 0 0 0,0 0 0 0 0,-1 1-1 0 0,5 8 112 0 0,-1 1 0 0 0,-1 0 0 0 0,0-1 0 0 0,-1 4-112 0 0,7 16 404 0 0,13 53-303 0 0,-15-47-125 0 0,-5-24-31 0 0,0 0 0 0 0,1-1 0 0 0,4 10 55 0 0,-7-18-56 0 0,0-1 1 0 0,0-1-1 0 0,0 2 1 0 0,-1-2-1 0 0,0 2 0 0 0,0-2 1 0 0,0 2 55 0 0,0-1-46 0 0,0-1 1 0 0,2 1 0 0 0,-2-1-1 0 0,0 1 1 0 0,1-1 0 0 0,0 0-1 0 0,-1 0 1 0 0,2 3 45 0 0,3 1-48 0 0,-5-6 40 0 0,0-1 0 0 0,1 1 0 0 0,-1 0-1 0 0,1 1 1 0 0,-1-2 0 0 0,0 1 0 0 0,1 0-1 0 0,-1 0 1 0 0,0-1 0 0 0,0 1 0 0 0,0 0 0 0 0,2 1-1 0 0,-2-1 9 0 0,0 1-348 0 0,3-1-2007 0 0,-3 0 2266 0 0,0-1 0 0 0,0 0 0 0 0,0 0 0 0 0,0 0 0 0 0,0 0 0 0 0,1 2 0 0 0,-1-2 0 0 0,0 0 0 0 0,0 0 0 0 0,0 0 0 0 0,0 0 1 0 0,1 0-1 0 0,-1 0 0 0 0,0 1 0 0 0,0-1 0 0 0,0 0 0 0 0,2 0 0 0 0,-2 0 0 0 0,0 0 0 0 0,0 0 0 0 0,1 0 0 0 0,-1 0 0 0 0,0 0 0 0 0,0 0 0 0 0,0 0 0 0 0,1 0 0 0 0,-1 0 0 0 0,0 0 0 0 0,0 0 0 0 0,1 0 1 0 0,-1 0-1 0 0,0 0 0 0 0,0 0 0 0 0,0-1 0 0 0,1 1 0 0 0,-1 0 0 0 0,0 0 89 0 0,20-4-2141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8:44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 5984 0 0,'0'0'464'0'0,"0"0"-80"0"0,0 0 801 0 0,0 0 383 0 0,0 0 80 0 0,0 0-96 0 0,0 0-463 0 0,0 0-199 0 0,0 0-40 0 0,0 0-42 0 0,0 0-143 0 0,-1 0-66 0 0,-2 1-427 0 0,0 2 0 0 0,0-2-1 0 0,-1-1 1 0 0,1 1 0 0 0,-1 0 0 0 0,2-1-1 0 0,-1 1 1 0 0,-1-1 0 0 0,1 0 0 0 0,-1 0-1 0 0,1 0-171 0 0,-1 0 107 0 0,2 0 0 0 0,-2 0 0 0 0,1 0 0 0 0,-1 0 0 0 0,2 1 0 0 0,-2 1 0 0 0,1-2 0 0 0,1 1 0 0 0,-2 0 0 0 0,-2 1-107 0 0,-30 19 937 0 0,18-10-636 0 0,16-10-259 0 0,0 0 1 0 0,-1 0-1 0 0,1 0 0 0 0,0 2 1 0 0,-1-2-1 0 0,2 1 0 0 0,-1-1 1 0 0,0 2-1 0 0,0-1 1 0 0,0 0-1 0 0,1 0 0 0 0,-1 2-42 0 0,-4 6 195 0 0,-8 17 209 0 0,13-25-382 0 0,-1-1 0 0 0,2 0 0 0 0,0 0 0 0 0,-1 2 0 0 0,1-2 0 0 0,0 0 0 0 0,0 1 0 0 0,-1 0 1 0 0,1-1-1 0 0,0 1 0 0 0,0-1 0 0 0,1 0 0 0 0,-1 2 0 0 0,0-2 0 0 0,0 0 0 0 0,1 1-22 0 0,2 4 61 0 0,-2-5-33 0 0,-1 2 0 0 0,1-1 0 0 0,0-1 0 0 0,-1 2 0 0 0,1-1 0 0 0,-1 0 1 0 0,0 1-1 0 0,2-2 0 0 0,-2 3-28 0 0,0-2 16 0 0,0 0 0 0 0,0 0 0 0 0,0-1 0 0 0,1 2 0 0 0,-1-1 0 0 0,0-1 0 0 0,1 2 0 0 0,0-2 0 0 0,-1 1 1 0 0,1-1-1 0 0,0 2 0 0 0,1-2 0 0 0,-2 1 0 0 0,1-1 0 0 0,1 2-16 0 0,2 0 42 0 0,-1 1 1 0 0,1-1-1 0 0,0 1 0 0 0,3 2-42 0 0,-3-4 19 0 0,-1 0-1 0 0,0 1 0 0 0,0-1 1 0 0,-1 1-1 0 0,2 0 0 0 0,-2 0 1 0 0,1 1-1 0 0,-1-1 1 0 0,1 2-19 0 0,-1-4 1 0 0,-2-1 1 0 0,0 1 0 0 0,1-1-1 0 0,-1 1 1 0 0,0-1 0 0 0,1 0-1 0 0,-1 2 1 0 0,1-2 0 0 0,-1 1-1 0 0,1-1 1 0 0,-1 0 0 0 0,1 1 0 0 0,-1-1-1 0 0,2 0 1 0 0,-2 0 0 0 0,1 0-1 0 0,-1 1 1 0 0,1-1 0 0 0,0 0-1 0 0,-1 0 1 0 0,1 0 0 0 0,-1 0-2 0 0,3 0 7 0 0,0 0 1 0 0,-1 0 0 0 0,1 0-1 0 0,-1 0 1 0 0,1 0-1 0 0,-1-1 1 0 0,1 1-8 0 0,4-2 17 0 0,0-1 0 0 0,2 1 0 0 0,-2-2 0 0 0,2 0-17 0 0,1-2-12 0 0,0 0 0 0 0,0 0 0 0 0,6-5 12 0 0,-13 8-3 0 0,1 0-1 0 0,-1-1 0 0 0,1 1 1 0 0,-1-1-1 0 0,-1-1 1 0 0,2 2-1 0 0,-2-2 0 0 0,1 2 1 0 0,-1-2-1 0 0,0 0 4 0 0,30-58-552 0 0,-31 61 537 0 0,0 0-1 0 0,0-1 1 0 0,-1 1-1 0 0,1 0 0 0 0,-1-1 1 0 0,2 1-1 0 0,-2 0 1 0 0,0-3 15 0 0,3-16 175 0 0,-1 15-135 0 0,0 0-1 0 0,0 0 1 0 0,-1 1 0 0 0,0-1 0 0 0,-1-2-40 0 0,0 6-132 0 0,0 2-18 0 0,1 14 131 0 0,1 0 0 0 0,0 0 0 0 0,0 0 0 0 0,2-1 0 0 0,-1 1 0 0 0,2-1 0 0 0,0 1 0 0 0,4 7 19 0 0,-7-16 44 0 0,1-2 0 0 0,-1 1-1 0 0,2 1 1 0 0,-2-2 0 0 0,1 1 0 0 0,1-1-1 0 0,-1 1 1 0 0,1-1 0 0 0,-1-1-1 0 0,1 2 1 0 0,1-2 0 0 0,-2 1 0 0 0,2-1-1 0 0,-1 0-43 0 0,-1 0-86 0 0,-1-2 1 0 0,-1 1-1 0 0,2-1 0 0 0,-2 0 0 0 0,1 0 0 0 0,0 0 0 0 0,0 0 0 0 0,0 0 1 0 0,0 0-1 0 0,-1 0 0 0 0,2 0 0 0 0,-1-1 0 0 0,-1 1 0 0 0,2-2 86 0 0,22-11-2741 0 0,-15 8 970 0 0,4-2-5102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8:44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13824 0 0,'0'0'629'0'0,"0"0"-12"0"0,0 0-270 0 0,0 0 313 0 0,0 1 185 0 0,1 17 10 0 0,0-2-1 0 0,2 0 1 0 0,-1 2-1 0 0,2-2 0 0 0,-1 1 1 0 0,2-2-1 0 0,3 7-854 0 0,15 48 616 0 0,-18-52-483 0 0,0-2 1 0 0,-2 2-1 0 0,2 5-133 0 0,-2-1 1168 0 0,7 17-1168 0 0,-10-37-478 0 0,-2-3 130 0 0,-3-11-47 0 0,2 9 355 0 0,2-2 0 0 0,-1 2 0 0 0,1-2-1 0 0,-1 1 1 0 0,1 0 0 0 0,0-4 40 0 0,1-6 105 0 0,0-5-133 0 0,0-1 1 0 0,1 1-1 0 0,0 1 0 0 0,2-1 0 0 0,4-15 28 0 0,-1 14 6 0 0,-3 10 90 0 0,-1-1 1 0 0,7-8-97 0 0,-6 10 58 0 0,2-3-105 0 0,1 2 0 0 0,0-2 0 0 0,4-5 47 0 0,-6 13-11 0 0,-2 2-1 0 0,0-2 0 0 0,2 1 1 0 0,-2 0-1 0 0,2 1 0 0 0,-1-1 1 0 0,-1 0-1 0 0,2 1 0 0 0,-1 0 1 0 0,2 0-1 0 0,-1 0 0 0 0,3-1 12 0 0,0 0 4 0 0,0 1 0 0 0,0 1-1 0 0,0-2 1 0 0,0 2 0 0 0,0 1 0 0 0,0-1-1 0 0,0 1 1 0 0,0 0 0 0 0,0 0 0 0 0,6 1-4 0 0,-3 0 175 0 0,-8-1-110 0 0,1 2 1 0 0,0-2-1 0 0,0 0 1 0 0,-1 1-1 0 0,0 0 1 0 0,1-1-1 0 0,-1 1 1 0 0,2 0-1 0 0,-2 0 1 0 0,0 1-1 0 0,1-1 1 0 0,-2 0-1 0 0,2 1-65 0 0,4 4 66 0 0,0 0 0 0 0,-1 0 0 0 0,0 0 0 0 0,0 1 0 0 0,0 0 0 0 0,-2 0 0 0 0,2 0-1 0 0,-1 0 1 0 0,-1 2-66 0 0,3 6 51 0 0,0 2-1 0 0,-1-1 1 0 0,0 0-1 0 0,0 4-50 0 0,-4-5 24 0 0,1 2 0 0 0,-2-1-1 0 0,0 2 1 0 0,-1-2 0 0 0,-1 8-24 0 0,0 12-16 0 0,1-22-61 0 0,-1-2 0 0 0,-2 12 77 0 0,3-23 62 0 0,0 0 0 0 0,0-1 0 0 0,0 1 0 0 0,0 0 0 0 0,0 1 0 0 0,0-2 0 0 0,0 1 0 0 0,0 0 0 0 0,0-1 0 0 0,0 1 0 0 0,1 0 0 0 0,-1-1 0 0 0,0 1 0 0 0,2 1-62 0 0,-1 1-2233 0 0,-1 2-5908 0 0,0-5 1288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8:44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3224 0 0,'0'1'233'0'0,"0"-1"1"0"0,-1 0-1 0 0,1 0 0 0 0,0 1 1 0 0,-1-1-1 0 0,1 0 1 0 0,-2 0-1 0 0,2 0 0 0 0,0 0 1 0 0,-1 0-1 0 0,1 2 1 0 0,-1-2-1 0 0,1 0 0 0 0,0 0 1 0 0,-1 0-1 0 0,1 0 1 0 0,-1 0-1 0 0,1 0 0 0 0,0 0-233 0 0,-1-2 608 0 0,-1 2-1 0 0,1 0 1 0 0,0 0-1 0 0,0 0 1 0 0,0 0-1 0 0,0 0 1 0 0,-1 0-1 0 0,1 0 1 0 0,0 0-1 0 0,0 0 0 0 0,0 2 1 0 0,-2-2-608 0 0,3 0 92 0 0,-1 1 1 0 0,0-1 0 0 0,1 1-1 0 0,-1-1 1 0 0,1 1-1 0 0,-1-1 1 0 0,1 1 0 0 0,-1-1-1 0 0,1 1 1 0 0,-2-1-1 0 0,2 2 1 0 0,0-1-1 0 0,-1-1 1 0 0,1 1 0 0 0,0 0-1 0 0,-1-1 1 0 0,1 1-1 0 0,0 0 1 0 0,0-1-1 0 0,0 2 1 0 0,0-1 0 0 0,-1-1-1 0 0,1 1 1 0 0,0 0-1 0 0,0 0 1 0 0,0-1-1 0 0,1 3-92 0 0,-2 0 288 0 0,1 1 0 0 0,-1-1 0 0 0,1 2 0 0 0,-1-2 0 0 0,-1 3-288 0 0,-2 12 730 0 0,0 19 98 0 0,3 2 1 0 0,2-1-1 0 0,0 1 1 0 0,4-2-1 0 0,6 31-828 0 0,-10-59 78 0 0,1 1 0 0 0,0-1-1 0 0,2 0 1 0 0,-1 1 0 0 0,1-2-1 0 0,1 1 1 0 0,-1-1 0 0 0,2 3-78 0 0,-5-11 1 0 0,-1 1 1 0 0,1 0-1 0 0,1 0 0 0 0,-2 1 1 0 0,1-2-1 0 0,0 1 1 0 0,-1 0-1 0 0,1 0 1 0 0,0-1-1 0 0,0 1 1 0 0,1-1-1 0 0,-1 1 1 0 0,0-1-1 0 0,0 2 1 0 0,0-2-1 0 0,0 0 0 0 0,1 1 1 0 0,-1-1-1 0 0,0 0 1 0 0,0 0-1 0 0,0 0-1 0 0,2 0 4 0 0,-2 0 0 0 0,1 0 0 0 0,-1 0 0 0 0,2-1 0 0 0,-1 1 0 0 0,-1 0-1 0 0,1-2 1 0 0,0 1 0 0 0,0 1 0 0 0,-1-1 0 0 0,1 0 0 0 0,1 0-4 0 0,2-3 7 0 0,-2 1 0 0 0,2-1-1 0 0,-2 1 1 0 0,1-1 0 0 0,-1 1 0 0 0,1-2 0 0 0,-1 2-1 0 0,0-2 1 0 0,1-2-7 0 0,11-20-15 0 0,-6 13-3 0 0,-1-1 0 0 0,-1 0 0 0 0,-1-1-1 0 0,1-1 19 0 0,3-16-3 0 0,-4 21-39 0 0,-2 0 1 0 0,0-1-1 0 0,1-7 42 0 0,-2 2-25 0 0,3 1-1 0 0,0 0 0 0 0,1 1 1 0 0,0 0-1 0 0,9-15 26 0 0,-16 31 1 0 0,0 0-1 0 0,0-1 0 0 0,0 1 1 0 0,0 0-1 0 0,2-1 1 0 0,-2 1-1 0 0,0 0 0 0 0,0 0 1 0 0,1-1-1 0 0,-1 1 0 0 0,0 0 1 0 0,0 0-1 0 0,1 0 1 0 0,-1 0-1 0 0,0-1 0 0 0,0 1 1 0 0,1 0-1 0 0,-1 0 0 0 0,0 0 1 0 0,1 0-1 0 0,-1 0 1 0 0,0 0-1 0 0,0 0 0 0 0,1 0 1 0 0,-1-2-1 0 0,0 2 0 0 0,2 0 1 0 0,-2 0-1 0 0,0 2 1 0 0,1-2-1 0 0,-1 0 0 0 0,0 0 1 0 0,1 0-1 0 0,-1 0 0 0 0,0 0 1 0 0,1 0-1 0 0,-1 0 1 0 0,0 0-1 0 0,0 1 0 0 0,1-1 1 0 0,-1 0-1 0 0,0 0 0 0 0,0 0 1 0 0,1 1-1 0 0,-1-1 1 0 0,0 0-1 0 0,0 0 0 0 0,2 0 1 0 0,-2 1-1 0 0,0-1 0 0 0,13 18 51 0 0,-11-15-37 0 0,1 5 7 0 0,2 1-1 0 0,-1 0 1 0 0,-2 0 0 0 0,1 1-1 0 0,0-1 1 0 0,-1 6-21 0 0,2 3 8 0 0,28 104 17 0 0,-6-20 90 0 0,-3 7-115 0 0,-18-87 70 0 0,-3-14-14 0 0,1 1-1 0 0,-2 1 1 0 0,0-1-1 0 0,-1 4-55 0 0,0 6 81 0 0,0-11-34 0 0,0 0-1 0 0,0 0 1 0 0,0 2 0 0 0,1-2 0 0 0,2 3-47 0 0,1 8 93 0 0,0 1 1 0 0,-1-1-1 0 0,0 1 0 0 0,-2 9-93 0 0,0 2 68 0 0,0-17-50 0 0,-1 0-1 0 0,-1 0 0 0 0,0 4-17 0 0,-2 11 0 0 0,3-19 0 0 0,-1-2 0 0 0,0 1 0 0 0,0-1 0 0 0,-1 2 0 0 0,-1-2 0 0 0,1 1 0 0 0,-3 3 0 0 0,3-9 0 0 0,0 1 0 0 0,-1-1 0 0 0,1 1 0 0 0,0-1 0 0 0,-2 0 0 0 0,2 0 0 0 0,-2 0 0 0 0,1-1 0 0 0,-1 0 0 0 0,1 1 0 0 0,-1-1 0 0 0,1 0 0 0 0,-1 1 0 0 0,1-2 0 0 0,-1 0 0 0 0,-1 1 0 0 0,0-1 0 0 0,-2 2 0 0 0,0-2 0 0 0,-2 1 0 0 0,2-1 0 0 0,-1 1 0 0 0,1-2 0 0 0,-1 0 0 0 0,0 0 0 0 0,1 0 0 0 0,-5-2 0 0 0,-7-1 9 0 0,0-2 0 0 0,0 1 0 0 0,0-2 0 0 0,-11-6-9 0 0,17 6-251 0 0,1 0 1 0 0,1-1-1 0 0,-1 0 0 0 0,0-1 1 0 0,2 0-1 0 0,-1-1 1 0 0,-2-3 250 0 0,-9-10-5882 0 0,3-3-1877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1:18:09.211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1 385 5888,'0'2'2688,"0"0"-1568,0 2 224,0-2-320,1 0-32,3 0-160,2-2 32,2 1-480,2-1 288,4 0 63,3 0 129,4-1 32,7 1-64,7 0 32,6 0-128,8 0-64,6 0-160,6-1 0,3 0-160,4 1 32,7 3-224,9 2-32,11 0 64,8 1 32,7-2-96,8 2-96,12-1 0,9-1 32,7 0 32,8 1 32,9 3 64,6 0 32,3 1-96,2 0-32,6 3 32,2 0 0,0 0-64,0 0-64,0 0 32,-2-1-32,-4 0 0,-8-1 64,-9-1-32,-7-2-32,-9-2 32,-11 0-32,-15-3 0,-15 0 0,-14-1 0,-12-2 64,-8-1-96,-4-2 0,-6-1 32,-6-1 64,-8-1-96,-10 1 0,-8 0 32,-9 0 0,-8 0 0,-7 1 64,-4 1-96,-2 1 0,-2 0 32,-1 0 0,1 1 0,0 1 64,1 0-96,1 1 0,2 0 32,1 0 0,0 0-96,1 0 64,0 0 32,3 0 0,-1 0 0,2 0 0,0 0 0,0 0 0,2-1 0,-2 0 0,0 1 0,-1-2 64,0 1-96,-1-1 0,-1 1-32,-1 0-64,-2 0 0,-3-1 0,-3 0-64,-5-2 32,-5 0 32,-6-1 64,-7-1-32,-7 0-32,-6-2 96,-5-3 0,-4-1-64,-1-3 64,0-3 32,0-2 64,1-1-192,2 0 32,1-1 96,0 0 64,0-2-96,-1-2-32,-1-2 32,0 0 64,1-1-64,0 1 0,3 1 96,3 2 32,5 2-32,5 3-64,5 3-64,6 4 32,4 2 32,5 3 0,4 2 0,4 2 0,2 2 0,5 1 0,4 1-160,3 0-32,5 3-64,3 1 64,0 1-32,3 0 64,5 3-64,6 3 0,7 3 32,5 3 64,3 3-160,3 2 32,-1 3-32,-1 2 96,-1 2-96,-2 2 32,-2 1-32,0 2 96,1 0 128,3 0 32,2-2-64,1-2 0,0-1 64,-2-2 0,-1-2 32,-4-2 0,-4-2 0,-3-2 64,-5-4-96,-4-2 0,-5-2 32,-4-2 64,-2-2-96,-5-3-64,-2-1 64,-4-1 64,-1-2 0,-1 0 64,0 0-64,-1-1-32,1 1 160,-1 0 32,1-1 0,-1 1-32,1 0-32,0 0 64,0 0 32,0 0 32,0 0 0,0 0 64,0 1 32,-3 1 32,-3 3 64,-7 2 64,-9 5-96,-9 6 64,-9 8-128,-7 9-32,-6 8-64,-4 7 0,-1 4-64,4-1 32,6-5-64,3-3 64,-5 0-64,-9 1 0,-6 1-96,-3-1 32,0-5-128,3-7-64,7-7-448,7-9-192,10-10-1024,11-8-480,11-11-4031,9-2-8737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8:45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71 8288 0 0,'0'0'381'0'0,"0"0"-6"0"0,-4-12-227 0 0,3-7 554 0 0,1 16-538 0 0,0 1 1 0 0,0 0 0 0 0,0-1 0 0 0,0 1-1 0 0,-1 0 1 0 0,1-1 0 0 0,-1 1 0 0 0,-1-2-165 0 0,1-5 3964 0 0,1 9-3847 0 0,0 0-1 0 0,0-1 1 0 0,0 1 0 0 0,0 0-1 0 0,0 0 1 0 0,0-1-1 0 0,0 1 1 0 0,0 0-1 0 0,-1 0 1 0 0,1-1-1 0 0,0 1 1 0 0,0 0-1 0 0,0 0 1 0 0,0 0 0 0 0,0-2-1 0 0,0 2 1 0 0,0 0-1 0 0,-1 0 1 0 0,1 0-1 0 0,0 0 1 0 0,0-1-1 0 0,0 1 1 0 0,0 0-1 0 0,-1 0 1 0 0,1 0 0 0 0,0 0-1 0 0,0 0 1 0 0,0 0-1 0 0,-1-1 1 0 0,1 1-1 0 0,0 0 1 0 0,0 0-1 0 0,-2 0 1 0 0,2 0-1 0 0,0 0-116 0 0,-1 0 735 0 0,1 0-6 0 0,-1 1-34 0 0,-2 7-251 0 0,0 2 0 0 0,1-2 0 0 0,1 0 0 0 0,-2 1 0 0 0,2 0-1 0 0,0 7-443 0 0,2 60 1474 0 0,-1-34-1458 0 0,1 40 1452 0 0,11 73-1468 0 0,-8-124 188 0 0,5 33 145 0 0,10 20-619 0 0,-15-58 144 0 0,-3-19 76 0 0,1-1 0 0 0,0 1 0 0 0,-1 0 0 0 0,1 0-1 0 0,1-1 1 0 0,3 6 66 0 0,-5-10-132 0 0,-1-2 0 0 0,1 1 0 0 0,-1 0 0 0 0,1-1-1 0 0,-1 1 1 0 0,1-1 0 0 0,-1 1 0 0 0,1-1 0 0 0,1 1 0 0 0,-2-1-1 0 0,1 2 1 0 0,0-2 0 0 0,-1 1 0 0 0,1-1 0 0 0,0 0 0 0 0,0 1-1 0 0,-1-1 1 0 0,2 0 0 0 0,-1 0 0 0 0,0 0 0 0 0,0 0-1 0 0,-1 1 1 0 0,1-1 0 0 0,0 0 0 0 0,1 0 0 0 0,-1-1 0 0 0,-1 1-1 0 0,1 0 1 0 0,0 0 0 0 0,0 0 0 0 0,0 0 0 0 0,-1-1 0 0 0,3 1 132 0 0,2-3-1158 0 0,-2 1 0 0 0,2 0 1 0 0,-1-1-1 0 0,1 1 1 0 0,2-4 1157 0 0,-2 3-2742 0 0,4-4-3250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8:46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0 6912 0 0,'0'0'528'0'0,"0"0"-150"0"0,0 0 637 0 0,-1 0 312 0 0,-54 0 5605 0 0,-30 0-3530 0 0,60 1-2702 0 0,1 2 0 0 0,-14 2-700 0 0,-10 2 360 0 0,20-1-197 0 0,23-5-141 0 0,-1 1-1 0 0,0-1 1 0 0,0 0-1 0 0,-4-1-21 0 0,1-1-162 0 0,8 0-686 0 0,-1 1-310 0 0,-4-5-66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8:46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58 303 15376 0 0,'4'6'235'0'0,"-2"-3"-35"0"0,-1 1 0 0 0,2-1 1 0 0,-1 1-1 0 0,0-2 0 0 0,1 1 0 0 0,-1 0 1 0 0,2 0-201 0 0,-4-3 1 0 0,1 1 0 0 0,-1-1-1 0 0,1 2 1 0 0,-1-2 0 0 0,0 0 0 0 0,1 1 0 0 0,-1-1 0 0 0,0 1 0 0 0,1-1 0 0 0,-1 1 0 0 0,0-1-1 0 0,0 1 1 0 0,1-1 0 0 0,-1 1 0 0 0,0-1 0 0 0,0 2 0 0 0,0-2 0 0 0,0 1 0 0 0,0-1 0 0 0,0 1-1 0 0,0 0 0 0 0,5 11 116 0 0,1-4 236 0 0,-5-7-210 0 0,0 0 0 0 0,1 2-1 0 0,-1-2 1 0 0,0 1 0 0 0,0-1-1 0 0,0 2 1 0 0,-1-1 0 0 0,1-1-1 0 0,1 2 1 0 0,-2-1 0 0 0,0-1-1 0 0,1 1-141 0 0,0 5 459 0 0,1-1 0 0 0,1 0 0 0 0,1 6-459 0 0,-1-8 187 0 0,-2 1-1 0 0,1 0 1 0 0,-1-1-1 0 0,0 1 1 0 0,1 0-1 0 0,-1-1 1 0 0,0 5-187 0 0,-1-5 78 0 0,1 1-1 0 0,-1 0 1 0 0,1-1-1 0 0,0 1 1 0 0,1 0-1 0 0,-1-1 1 0 0,2 3-78 0 0,5 18-208 0 0,-1-13-264 0 0,-3-8-373 0 0,-4-3 801 0 0,0-1 0 0 0,0 0 0 0 0,0 0 0 0 0,0 0 0 0 0,0 0 0 0 0,0 0 0 0 0,-1 0 0 0 0,1 0 0 0 0,0 2 0 0 0,0-2 0 0 0,0 0 0 0 0,0 0 0 0 0,0 0 0 0 0,0 0 0 0 0,0 0 0 0 0,-1 0 0 0 0,1 0 0 0 0,0 0 0 0 0,0 0 0 0 0,0 0 1 0 0,0 0-1 0 0,0 0 0 0 0,-2 0 0 0 0,2 0 0 0 0,0 0 0 0 0,0 0 0 0 0,0 0 0 0 0,0 0 0 0 0,0 0 0 0 0,-1 0 0 0 0,1 0 0 0 0,0 0 0 0 0,0 0 0 0 0,0 0 0 0 0,0 0 44 0 0,-2 0-1762 0 0</inkml:trace>
  <inkml:trace contextRef="#ctx0" brushRef="#br0" timeOffset="1">0 155 11976 0 0,'12'-7'546'0'0,"-12"7"-519"0"0,0-1 0 0 0,1 1 0 0 0,-1 0-1 0 0,0-1 1 0 0,0 1 0 0 0,0 0 0 0 0,1-1-1 0 0,-1 1 1 0 0,0 0 0 0 0,0-1 0 0 0,0 1-1 0 0,0-1 1 0 0,0 1 0 0 0,0 0-1 0 0,0-2 1 0 0,0 2 0 0 0,0-1 0 0 0,0 1-1 0 0,0-1 1 0 0,0 1 0 0 0,0 0 0 0 0,0-1-1 0 0,0 1 1 0 0,0-1 0 0 0,0 1-27 0 0,0-1 59 0 0,0-1-58 0 0,0 1 0 0 0,0 0 0 0 0,0 0-1 0 0,0-1 1 0 0,1 0 0 0 0,-1 1 0 0 0,0 0-1 0 0,1 0 1 0 0,-1 0 0 0 0,2 0 0 0 0,-2-1-1 0 0,1 1 1 0 0,0 0-1 0 0,6-14 153 0 0,-6 11 119 0 0,0 1-1 0 0,0 0 1 0 0,1 0-1 0 0,-1-1 1 0 0,1 1-1 0 0,-1-1 1 0 0,2 2 0 0 0,-2-1-1 0 0,1 0 1 0 0,2 0-272 0 0,-2-2 367 0 0,1 2 1 0 0,0-2 0 0 0,-1 1-1 0 0,0 0 1 0 0,2-3-368 0 0,-2 3 138 0 0,-1 1 1 0 0,2-2-1 0 0,-1 3 0 0 0,0-2 1 0 0,1 1-1 0 0,-1-1 1 0 0,0 2-139 0 0,1 0-7 0 0,-2 0 0 0 0,0 1 0 0 0,1 0 0 0 0,0 0 0 0 0,0 1 0 0 0,-1-1 0 0 0,1 0 0 0 0,1-1 0 0 0,-2 2 0 0 0,1-1 0 0 0,1 1 0 0 0,-2 0 0 0 0,1-1 0 0 0,1 1 0 0 0,-2 0 0 0 0,1 0 0 0 0,2 0 7 0 0,-1 0-286 0 0,1 0 0 0 0,-1 1 0 0 0,2-1 0 0 0,-2 1 1 0 0,1-1-1 0 0,-1 2 0 0 0,1-1 0 0 0,-1 0 0 0 0,1 1 0 0 0,-1-1 1 0 0,1 1-1 0 0,-1 0 0 0 0,2 1 286 0 0,12 6-1437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8:46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8 437 14944 0 0,'1'1'686'0'0,"-1"0"-494"0"0,0 1-158 0 0,0-2 0 0 0,0 0 0 0 0,0 1 1 0 0,0-1-1 0 0,1 0 0 0 0,-1 1 0 0 0,0-1 1 0 0,0 0-1 0 0,0 1 0 0 0,2-1 0 0 0,-2 0 1 0 0,0 0-1 0 0,0 1 0 0 0,1-1 0 0 0,-1 0 1 0 0,0 0-1 0 0,1 1 0 0 0,-1-1 0 0 0,0 0 1 0 0,0 0-1 0 0,1 0-34 0 0,5 7 236 0 0,-8-4-197 0 0,-8-3 1160 0 0,10-1-1159 0 0,0 1 0 0 0,0-2-1 0 0,0 1 1 0 0,0 0 0 0 0,0 1-1 0 0,0-1 1 0 0,0 0-1 0 0,0 1 1 0 0,0-1 0 0 0,0-1-1 0 0,0 2 1 0 0,0-1 0 0 0,0 0-1 0 0,0 1 1 0 0,-1-1-1 0 0,1 0 1 0 0,0 1 0 0 0,0-1-1 0 0,-1-1 1 0 0,1 2-1 0 0,-1-1-39 0 0,1 0 42 0 0,-1-1 0 0 0,-1 1-1 0 0,2-2 1 0 0,-1 2 0 0 0,1-1-1 0 0,-1-1 1 0 0,1 2-1 0 0,0-1 1 0 0,0 1-42 0 0,4-39 588 0 0,-3 31-472 0 0,0-2 0 0 0,-1 1 0 0 0,0-10-116 0 0,0 10 44 0 0,0 1 1 0 0,0 0-1 0 0,0-1 0 0 0,1 1 0 0 0,1 0 1 0 0,0-1-1 0 0,1-4-44 0 0,-3 14 2 0 0,2-8 29 0 0,-2 1-1 0 0,2 0 0 0 0,-2-1 1 0 0,0-6-31 0 0,0 7 29 0 0,0-1 0 0 0,0 1 1 0 0,1 0-1 0 0,1-7-29 0 0,5-13 62 0 0,-3 14-18 0 0,-2 0 0 0 0,1 0 0 0 0,-1-1-44 0 0,-1 6 11 0 0,0 0 0 0 0,0 0-1 0 0,1-1 1 0 0,1 1 0 0 0,-1 0-1 0 0,2 1 1 0 0,3-8-11 0 0,-3 4 80 0 0,-4 9 123 0 0,3 3 49 0 0,-1 2-174 0 0,1-1 0 0 0,0 1 0 0 0,-1 0 0 0 0,0 0 0 0 0,1 1 0 0 0,-1-1 0 0 0,0 0 0 0 0,0 0 0 0 0,1 4-78 0 0,7 11 64 0 0,-7-11-46 0 0,1-2 0 0 0,-1 2-1 0 0,-1 0 1 0 0,1 0 0 0 0,0 5-18 0 0,0-4 12 0 0,0 1 1 0 0,-1-2-1 0 0,2 1 1 0 0,1 2-13 0 0,0 1 41 0 0,0-1 0 0 0,0 1 0 0 0,-1-1 0 0 0,0 2-1 0 0,-1 0 1 0 0,2 10-41 0 0,3 2 60 0 0,-5-19-59 0 0,-2 0-1 0 0,0-1 1 0 0,1 0-1 0 0,-2 1 1 0 0,1-1 0 0 0,1 1-1 0 0,-2 1 0 0 0,0-3-1 0 0,0-1 1 0 0,0-2 0 0 0,0 1 0 0 0,0-1 0 0 0,0 1 0 0 0,0 0 0 0 0,0-1-1 0 0,1 1 1 0 0,-1-1 0 0 0,0 1 0 0 0,0-1 0 0 0,0 2 0 0 0,1-2 0 0 0,-1 1 0 0 0,0 0 0 0 0,1-1 0 0 0,-1 1-1 0 0,0-1 1 0 0,1 0 0 0 0,-1 1 0 0 0,2-1 0 0 0,-2 1 0 0 0,0-1 0 0 0,1 0 0 0 0,-1 2 0 0 0,1-2 0 0 0,0 1 0 0 0,7 6-11 0 0,-7-6-59 0 0,-1-1 2 0 0,4-12 4 0 0,-3 11 62 0 0,-1-1-1 0 0,0-1 1 0 0,0 1 0 0 0,0 0-1 0 0,0-1 1 0 0,-1 2-1 0 0,1-1 1 0 0,0 0 2 0 0,-1 0-3 0 0,1 1 1 0 0,0 0-1 0 0,0-1 0 0 0,0 0 1 0 0,0 1-1 0 0,-1 0 0 0 0,1 0 1 0 0,1 0-1 0 0,-1 0 1 0 0,0-1-1 0 0,0 0 0 0 0,0 1 1 0 0,1 0-1 0 0,-1 0 0 0 0,0-1 1 0 0,1 1-1 0 0,-1 0 1 0 0,1 0-1 0 0,-1 0 0 0 0,1 0 1 0 0,1-1 2 0 0,8-15-49 0 0,-10 15 48 0 0,1-1 1 0 0,0 2 0 0 0,1-1-1 0 0,-1-1 1 0 0,0 1 0 0 0,0 1-1 0 0,0-1 1 0 0,2 0 0 0 0,-2 0-1 0 0,0 1 1 0 0,1 0 0 0 0,-1-2-1 0 0,3 1 1 0 0,1 0 0 0 0,-1 1 0 0 0,1-2 0 0 0,-2 2 0 0 0,2-1 0 0 0,0 1 0 0 0,4-1 0 0 0,2 4 0 0 0,-10-2 1 0 0,1 1 0 0 0,-1-1 0 0 0,2 1 0 0 0,-2 0 0 0 0,1 0 0 0 0,-1-1 0 0 0,2 1 0 0 0,-2 1 0 0 0,0-1 0 0 0,0 0 0 0 0,0 1 0 0 0,2-1 0 0 0,-2 1 0 0 0,0 0-1 0 0,0 0 13 0 0,0-1 0 0 0,1 2 1 0 0,-2-1-1 0 0,1 0 0 0 0,-1 1 1 0 0,1-1-1 0 0,-1 0 0 0 0,0 1 1 0 0,1-1-1 0 0,-1 0 0 0 0,0 1 1 0 0,0 0-14 0 0,0-2 14 0 0,0 2 0 0 0,0-2 1 0 0,1 1-1 0 0,-1 1 0 0 0,1-2 1 0 0,-1 1-1 0 0,2-1 0 0 0,-1 2 1 0 0,0-2-1 0 0,0 1 0 0 0,0-1 1 0 0,-1 0-1 0 0,3 1 0 0 0,-2 0 1 0 0,0-1-15 0 0,1 1 18 0 0,-1 1 0 0 0,2-1 1 0 0,-2 2-1 0 0,1-2 0 0 0,-1 0 0 0 0,1 2 1 0 0,-1-2-1 0 0,0 2-18 0 0,0-2 12 0 0,0 0-1 0 0,-1 1 1 0 0,1-1 0 0 0,1 0 0 0 0,-1 1 0 0 0,0-1-1 0 0,1 0 1 0 0,-1 0 0 0 0,1 0 0 0 0,0 0-1 0 0,0 1-11 0 0,-1-2 4 0 0,1 1 0 0 0,-1-1 0 0 0,0 0 0 0 0,0 1 1 0 0,-1-1-1 0 0,1 1 0 0 0,0-1 0 0 0,-1 0 0 0 0,2 2 0 0 0,-2-2 0 0 0,0 0 0 0 0,1 1-4 0 0,-1 1 1 0 0,1-2 1 0 0,-1 1-1 0 0,1-1 0 0 0,-1 2 1 0 0,1-2-1 0 0,-1 0 1 0 0,1 1-1 0 0,1 0 0 0 0,-1-1 1 0 0,0 1-1 0 0,0-1-1 0 0,9 9-8 0 0,-7-7-7 0 0,-1 0-1 0 0,2 0 0 0 0,-2-1 0 0 0,1 2 0 0 0,-1-1 0 0 0,0 1 1 0 0,1 1 15 0 0,-2-4-59 0 0,0 1 0 0 0,1-1 0 0 0,-1 2 0 0 0,1-2 0 0 0,0 0 0 0 0,-1 1 1 0 0,0-1-1 0 0,2 1 0 0 0,-1-1 0 0 0,-1 0 0 0 0,1 0 0 0 0,1 0 0 0 0,-2-1 0 0 0,1 1 1 0 0,1-1-1 0 0,-1 2 0 0 0,0-2 0 0 0,-1 1 0 0 0,2-1 59 0 0,13 6-2715 0 0,-11-6 849 0 0,9-5-19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8:47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117 206 14368 0 0,'0'0'330'0'0,"1"1"45"0"0,1 0-301 0 0,-1 1-1 0 0,1 0 1 0 0,0-1 0 0 0,-1 0 0 0 0,1-1-1 0 0,0 1 1 0 0,0 0 0 0 0,0 0-1 0 0,-1-1 1 0 0,3 2-74 0 0,18 3 329 0 0,-18-6-196 0 0,-1 0 22 0 0,-3 1-108 0 0,1 0-1 0 0,-1 0 0 0 0,1 0 0 0 0,-1 0 0 0 0,0 0 0 0 0,2-1 0 0 0,-2 1 0 0 0,1 0 0 0 0,-1 0 0 0 0,1 0 0 0 0,-1-1 0 0 0,1 1 0 0 0,-1 0 0 0 0,0-1 0 0 0,1 1 0 0 0,-1 0 0 0 0,0-2 0 0 0,1 2 0 0 0,-1-1 0 0 0,0 1-46 0 0,3-2 179 0 0,10-6 388 0 0,-9 5-471 0 0,0 1 1 0 0,-1 0-1 0 0,1-2 1 0 0,-1 2-1 0 0,1-2 1 0 0,-1 2-1 0 0,0-2 1 0 0,0 1 0 0 0,0-1-1 0 0,0 1 1 0 0,-1-1-1 0 0,1 0 1 0 0,-1-1-97 0 0,6-8 546 0 0,-7 12-513 0 0,-1 0 0 0 0,2 1 0 0 0,-1-1 0 0 0,-1 0 0 0 0,1-1 1 0 0,-1 1-1 0 0,1 0 0 0 0,-1 0 0 0 0,0 1 0 0 0,1-1 0 0 0,-1 0 0 0 0,0-1 1 0 0,0 1-1 0 0,0 0 0 0 0,1 0 0 0 0,-1 0 0 0 0,0 0 0 0 0,0-1-33 0 0,-3-6 128 0 0,2 7-120 0 0,1 1 0 0 0,0-1 0 0 0,-1 0 0 0 0,1 1 0 0 0,0-1 0 0 0,0-1 1 0 0,-2 2-1 0 0,2-1 0 0 0,0 0 0 0 0,0 0 0 0 0,0 1 0 0 0,0-1 0 0 0,0 0 0 0 0,0-1 0 0 0,0 2 1 0 0,0-1-1 0 0,0 0-8 0 0,2-2 28 0 0,-2 1-25 0 0,0 2 1 0 0,1-1-1 0 0,-1 0 0 0 0,0 1 1 0 0,0-1-1 0 0,1 0 0 0 0,-1 1 0 0 0,0-2 1 0 0,0 1-1 0 0,0 1 0 0 0,0-1 1 0 0,0 0-1 0 0,0 1 0 0 0,0-1 0 0 0,0 0 1 0 0,0 1-1 0 0,-1-2 0 0 0,1 1 1 0 0,0 1-1 0 0,0-1 0 0 0,-1 1 0 0 0,1-1 1 0 0,0 0-1 0 0,0 1 0 0 0,-2-1 1 0 0,2 1-1 0 0,-1-2 0 0 0,1 2 0 0 0,-1-1 1 0 0,1 1-1 0 0,-1-1 0 0 0,1 1 1 0 0,-1 0-1 0 0,1-1 0 0 0,-1 1 0 0 0,1 0-3 0 0,-3-2 0 0 0,0-1 0 0 0,2 1 0 0 0,-2 0 0 0 0,1-1 0 0 0,0 0 0 0 0,0 0 0 0 0,0 1 0 0 0,1 0 0 0 0,-1-2 0 0 0,0 2 0 0 0,0 0 0 0 0,1-1 0 0 0,-1 1 0 0 0,-1 1 0 0 0,1-2 0 0 0,0 1 0 0 0,-3 0 0 0 0,-8-8 0 0 0,11 8 0 0 0,-1 1 0 0 0,1-1 0 0 0,-2 0 0 0 0,2 0 0 0 0,-1 1 0 0 0,0 0 0 0 0,0 0 0 0 0,0-1 0 0 0,-1 1 0 0 0,-3 0 0 0 0,3 1 3 0 0,1 0-1 0 0,0-1 0 0 0,0 1 0 0 0,-1-1 0 0 0,2 1 0 0 0,-1-1 1 0 0,0-1-1 0 0,-1 0-2 0 0,-1 3 85 0 0,-2 2-16 0 0,1 0 0 0 0,0-1-1 0 0,0 2 1 0 0,2 1 0 0 0,-2-2 0 0 0,1 2-1 0 0,-1-2 1 0 0,2 2 0 0 0,-1 1 0 0 0,1-2 0 0 0,0 1-1 0 0,-1 2-68 0 0,-2 5 128 0 0,4-6-84 0 0,-1-2-1 0 0,1 2 0 0 0,-1 0 1 0 0,2 0-1 0 0,-2 1 0 0 0,2-1 1 0 0,1 0-1 0 0,-2 1 0 0 0,2-2 1 0 0,0 2-1 0 0,0 0 0 0 0,0 3-43 0 0,1-6 31 0 0,0 1-1 0 0,-1 1 1 0 0,-1-1 0 0 0,1-1-1 0 0,0 1 1 0 0,0 0-31 0 0,0-2 14 0 0,0-1 0 0 0,-1 2 1 0 0,1-2-1 0 0,1 2 0 0 0,-1-1 1 0 0,1 0-1 0 0,0 0 0 0 0,0 1 1 0 0,0-2-1 0 0,0 2 0 0 0,0-2 1 0 0,0 1-1 0 0,1 1 0 0 0,0-2-14 0 0,11 24 107 0 0,-8-21-68 0 0,-2 0 0 0 0,0 0 0 0 0,1 1 0 0 0,0 3-39 0 0,1 5 132 0 0,-3-8-64 0 0,0-1 1 0 0,0 1-1 0 0,1-2 1 0 0,0 2 0 0 0,0-1-1 0 0,0 1 1 0 0,1-2-1 0 0,0 1 1 0 0,-1 0-1 0 0,5 3-68 0 0,2 2 78 0 0,-1 1-1 0 0,1-2 1 0 0,0 0-1 0 0,9 6-77 0 0,-12-11 18 0 0,0 0 0 0 0,1-1 0 0 0,-1 1 0 0 0,1-1 0 0 0,0 1 0 0 0,-2-2 0 0 0,2 1 0 0 0,0-2 0 0 0,3 1-18 0 0,-6-1-61 0 0,2 0 1 0 0,0-1-1 0 0,0 2 0 0 0,-1-2 0 0 0,1 0 0 0 0,-1-2 1 0 0,1 2-1 0 0,-1-1 0 0 0,1 0 0 0 0,0 0 0 0 0,-2 0 1 0 0,2-2-1 0 0,-1 2 0 0 0,1-1 0 0 0,-1-2 61 0 0,19-11-1013 0 0,-2 4-46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0:58:48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0 13824 0 0,'0'0'314'0'0,"0"0"46"0"0,2 1 22 0 0,-1 0-265 0 0,16 1 295 0 0,-7-2-159 0 0,-3 0 2222 0 0,-13 8-1661 0 0,-25 23 1026 0 0,29-28-1739 0 0,-2 0 0 0 0,1-1 0 0 0,0 1 0 0 0,0-1-1 0 0,-1 0 1 0 0,-2 1-101 0 0,3-1 10 0 0,-1 0-1 0 0,1 1 0 0 0,-1-1 1 0 0,1 0-1 0 0,-1 2 1 0 0,1-2-10 0 0,2 1 27 0 0,-2-1 1 0 0,1-1-1 0 0,0 1 1 0 0,0 0 0 0 0,0-1-1 0 0,0 0 1 0 0,-1 0-1 0 0,0 0 1 0 0,1 0 0 0 0,-1 1-1 0 0,-1-1-27 0 0,-9 5 333 0 0,12-6-270 0 0,-1 1 1 0 0,1 0-1 0 0,0 0 1 0 0,0 0 0 0 0,0 1-1 0 0,0-1 1 0 0,-1 0-1 0 0,2 0 1 0 0,-1 0 0 0 0,0 0-1 0 0,0 1-63 0 0,-1 2 51 0 0,2-3-46 0 0,-2-1 0 0 0,2 2 0 0 0,-1-1 0 0 0,1 0 0 0 0,-1 0 0 0 0,1-1-1 0 0,0 1 1 0 0,-1 0 0 0 0,1 1 0 0 0,0-1 0 0 0,0 0 0 0 0,0 0 0 0 0,0 0 0 0 0,0 0 0 0 0,0 1-1 0 0,0-1 1 0 0,0 0 0 0 0,0 0 0 0 0,0 0 0 0 0,0-1 0 0 0,1 1 0 0 0,-1 1 0 0 0,0-1 0 0 0,1 0-5 0 0,-1 0 10 0 0,1 0 0 0 0,-1 0 1 0 0,0 1-1 0 0,0-1 1 0 0,0 0-1 0 0,2 1 1 0 0,-2-1-1 0 0,0 1 1 0 0,0-1-1 0 0,0 0 1 0 0,-2 0-1 0 0,2 0 1 0 0,0 2-11 0 0,0-3 4 0 0,0 1 1 0 0,-1 0 0 0 0,1 0-1 0 0,0 0 1 0 0,0 0-1 0 0,0 1 1 0 0,0-2 0 0 0,0 1-1 0 0,0 0 1 0 0,0 0 0 0 0,0 0-1 0 0,1 0 1 0 0,-1 1-1 0 0,0-2 1 0 0,0 1 0 0 0,2 0-1 0 0,-2 1-4 0 0,12 15 53 0 0,2 3 5 0 0,-10-16-48 0 0,-2 1 0 0 0,2-2 0 0 0,-1 1 0 0 0,1 1 0 0 0,-1-2 0 0 0,1 1 0 0 0,-1-1 0 0 0,2-1 0 0 0,1 3-10 0 0,-1-1 16 0 0,0 0 0 0 0,0 1 0 0 0,1 0 0 0 0,-1-1 1 0 0,3 6-17 0 0,-5-4 3 0 0,2-1 0 0 0,0 1 0 0 0,-1-1 0 0 0,1 0 0 0 0,1-1 0 0 0,0 1 0 0 0,4 3-3 0 0,-6-6 9 0 0,-3-2-8 0 0,0 2 1 0 0,0-2 0 0 0,0 1 0 0 0,0-1 0 0 0,-1 1 0 0 0,2-1 0 0 0,-1 1-1 0 0,-1 0 1 0 0,1 0 0 0 0,0-1 0 0 0,-1 2 0 0 0,1-1 0 0 0,-1 0 0 0 0,2-1 0 0 0,-2 1-1 0 0,1 0 1 0 0,-1 0 0 0 0,0 1 0 0 0,1-1 0 0 0,-1 0 0 0 0,0 0 0 0 0,0 0-1 0 0,0 0 1 0 0,1 1-2 0 0,-1-1 0 0 0,0 0 0 0 0,0 1 0 0 0,1-1 0 0 0,-1 1 0 0 0,1-1 0 0 0,-1 0 0 0 0,2 1 0 0 0,-1-1 0 0 0,-1 1 0 0 0,1-1 0 0 0,0 0 0 0 0,0 0 0 0 0,0 0 0 0 0,1 0 0 0 0,-1 1 0 0 0,0-1 0 0 0,0-1 0 0 0,4 5 0 0 0,-5-4 19 0 0,1 0-1 0 0,0 0 1 0 0,-1 1-1 0 0,1 0 1 0 0,-1-1-1 0 0,1 0 1 0 0,-1 1-1 0 0,0-1 0 0 0,0 1 1 0 0,2-1-1 0 0,-2 1 1 0 0,0-1-1 0 0,0 0 1 0 0,0 2-1 0 0,0-2 1 0 0,0 0-1 0 0,-2 1-18 0 0,4 16 254 0 0,-1-16-272 0 0,0 1 0 0 0,-1 0-1 0 0,1-1 1 0 0,-1 1-1 0 0,0 0 1 0 0,1 0 0 0 0,-1-1-1 0 0,0 1 1 0 0,-1 0 0 0 0,1-1-1 0 0,0 2 1 0 0,-1-2-1 0 0,1 0 1 0 0,-1 1 0 0 0,0 0-1 0 0,-1 0 1 0 0,1-1 0 0 0,0 0-1 0 0,0 1 1 0 0,0-1-1 0 0,0 0 1 0 0,-2 1 0 0 0,2-1-1 0 0,-1 0 1 0 0,1-1 0 0 0,-2 2-1 0 0,0-1 19 0 0,-41 23 0 0 0,40-23 0 0 0,-1 0 0 0 0,0 1 0 0 0,1-1 0 0 0,-2 0 0 0 0,1-1 0 0 0,-1 1 0 0 0,2-1 0 0 0,-2 0 0 0 0,-3 0 0 0 0,-7 0 0 0 0,1 0 0 0 0,0-1 0 0 0,-1-1 0 0 0,-1 0 0 0 0,2 0 0 0 0,-1-1 0 0 0,0-2 0 0 0,1 1 0 0 0,0-2 0 0 0,-5-2 0 0 0,-2-4 0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5:28.556"/>
    </inkml:context>
    <inkml:brush xml:id="br0">
      <inkml:brushProperty name="width" value="0.2" units="cm"/>
      <inkml:brushProperty name="height" value="1.2" units="cm"/>
      <inkml:brushProperty name="color" value="#E71224"/>
      <inkml:brushProperty name="inkEffects" value="pencil"/>
    </inkml:brush>
  </inkml:definitions>
  <inkml:trace contextRef="#ctx0" brushRef="#br0">4334 934 4608 13416 55292,'0'0'448'0'0,"0"0"-448"0"0,0 0 1568 0 0,0 0 2144 0 0,1 1-800 0 0,2 0-1240 0 0,-1 0-161 0 0,0 0-143 0 0,0 0-120 0 0,-1 0-168 0 0,-1-1-56 0 0,-2 0-64 0 0,-4 2-56 0 0,-5-1-80 0 0,-7-1-96 0 0,-7 0-112 0 0,-8-2-24 0 0,-2-2-312 0 0,-2-1 0 0 0,-4-1 208 0 0,-8-2-104 0 0,-7-2 0 7 615,0-1-200-18-58,2 1 0 17-52,-3-1 96-6-505,2 0-192 0 0,2 2-8 2 658,2 0 0-2-658,1 1-80 0 0,-8-2 80 0 0,-14-1 64 0 0,-14-4-48 0 0,-2-1-32 0 0,5 1 0-7 588,5 0-64 7-588,9 0 96 0 0,6 0-32 8 526,2-1-64-12 113,-9-3 0 4-639,-3-2 64 0 0,1-1 16 0 0,2 1 0 0 0,2 0 0 0 0,1 0 0 0 0,4 1-80 0 0,1-1 96 0 0,0 1-96 0 0,0 1 96 0 0,-2 0-96 0 0,2 0 0 0 0,-2 1 0 0 0,-14-3 0 0 0,-4-1 0 0 0,0 1 0 0 0,-7-2 160 0 0,2 1 24 8 536,3 1 0-21 3,-6-1-112 13-539,3 2-240 0 0,5 1-16 0 0,-5-1 160 0 0,2 1 248 0 0,7 1 8 0 0,8 3 8 0 0,5 0 24 0 0,7 2 8 10 517,5 1 0-18 42,4 1 0 18-32,3 0-272-10-527,-6-1 0 1086 0,-9-3 0-1086 0,-2 0 0 0 0,1 2 0 0 0,6 2 0 0 0,8 1 0 0 0,9 2 0 0 0,6 1 0 0 0,0 1 0 0 0,-5-1 0 0 0,-6 1 0 0 0,0 1 0 0 0,2 1 0 0 0,2 1-96 0 0,4 2-80 0 0,7 0-16 6 519,5 0 120-21 3,6 2 440 15-522,5-1-632 1 520,6 0-928-1-520,3 0-696 0 0,3 0-936 0 0,4 2 1392 0 0,2 0-22471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5:29.723"/>
    </inkml:context>
    <inkml:brush xml:id="br0">
      <inkml:brushProperty name="width" value="0.2" units="cm"/>
      <inkml:brushProperty name="height" value="1.2" units="cm"/>
      <inkml:brushProperty name="color" value="#E71224"/>
      <inkml:brushProperty name="inkEffects" value="pencil"/>
    </inkml:brush>
  </inkml:definitions>
  <inkml:trace contextRef="#ctx0" brushRef="#br0">4388 949 1840 15024 60035,'0'0'80'0'0,"2"1"16"0"0,2 0-96 0 0,-1-1 1536 0 0,0 2 2176 0 0,2 0-992 0 0,0 1-1536 0 0,3 1-240 0 0,1 0-264 0 0,-2 0 136 0 0,-2-1 216 0 0,-2-2-512 0 0,-1 0-40 0 0,-1 0 447 0 0,-1-1-463 0 0,0 0 8 0 0,0 0 472 0 0,-1 0-472 0 0,1-1-48 0 0,-3 2 408 0 0,-5 1 0 0 0,-3 0-416 0 0,-3 0 0 0 0,-2-1 448 0 0,-4-1 32 0 0,-3-1-448 0 0,1-1-160 0 0,0-3-24 0 0,2 1-8 0 0,-4-1 312 0 0,-2-2-248 0 0,0 1 0 0 0,-4-3 200 0 0,-2 0-336 0 0,0 0-8-15 542,-1 0 0 15-542,-1-1 56 0 0,-3 1 16 0 0,1 0 0 0 0,-2 1 0 0 0,-2-2-248 0 0,0 0 0 0 0,-1 1 0 0 0,-7-3 112 0 0,-10-3 56 0 0,-1-1-88 0 0,3 0-8 0 601,4 0 0 0-601,4 0 0 0 0,-3-1 64 0 0,0 0-72 0 0,-1 0 0 0 0,0 0 0 0 0,2 2 8 0 0,-7-2 72 0 0,-13-4 16 0 0,-12-3 16 0 0,-10-2-88 0 0,-8-1-88 0 0,-5 1 0 0 0,5 3 80 0 0,12 3-80 0 0,10 4 80 0 0,9 3 8 0 0,7 2 0 0 0,3 1 0 0 0,3 0 0 0 0,0 0-88 0 0,-7-3 0 0 0,-11-2 0 0 0,-12-3 0 525 1073,1 0 64-525-1073,4 0-64 0 0,7 3 0 0 0,8 1 72 0 0,-3-1 16 0 0,2 1-24 0 0,4 1 0 0 0,6 0 0 0 0,4 2-64 0 0,-3-2 0 8 520,-7 0 64-8-520,0-2-64 0 0,2 1 64 0 0,3 1-64 0 0,4 2 80 0 0,-7-2 16 0 0,-9-1-96 0 0,-5-1 0 0 0,-2 1 88-8 533,6 1-16 8-533,10 4 0 0 0,10 1 0 0 0,10 2 56 3 583,7 0 0 3-52,6 2 8-16-17,4 1 0 10-514,2 0-232 0 0,1 0-40 0 0,3 0-16 0 0,-3 1 96 0 0,-3 0 344 0 0,0 0-136 0 0,0-1-152 0 0,2 0 0 0 0,1 0 0 0 0,-2 0 0 0 0,-4-2-160 0 0,-3-1 88 0 0,0 0 168 0 0,3 0-16 0 0,8 1-8 0 0,5 2-72 0 0,7 0 0 0 0,3 2 0 0 0,3 1 0 0 0,2 0-392 0 0,1 0-608 0 0,5 0-840 0 0,3 1 344 0 0,16 4-1568 0 0,3 1-20863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5:37.447"/>
    </inkml:context>
    <inkml:brush xml:id="br0">
      <inkml:brushProperty name="width" value="0.2" units="cm"/>
      <inkml:brushProperty name="height" value="1.2" units="cm"/>
      <inkml:brushProperty name="color" value="#E71224"/>
      <inkml:brushProperty name="inkEffects" value="pencil"/>
    </inkml:brush>
  </inkml:definitions>
  <inkml:trace contextRef="#ctx0" brushRef="#br0">1562 1 2304 2983 57075,'0'0'200'0'0,"0"0"-200"0"0,0 0 1536 0 0,0 0 2112 0 0,0 0-824 0 0,0 0-1280 0 0,0 0-56 0 0,-1 0 0 0 0,-1 0-264 0 0,1 0-377 0 0,0 0 17 0 0,0 0 48 0 0,-3 0 40 0 0,-4 2 56 0 0,-2 2 8 0 0,-3 3 24 0 0,-4 3-416 0 0,-3 2-624 0 0,-5 0 0 0 0,1-1 0 0 0,1-1 0 0 0,-2 0 0 0 0,-2 2 0 0 0,0 0 0 0 0,1-2 0 0 0,-2 0 0 0 0,2-1 0 0 0,0-1 432 0 0,2 0 64 0 0,0 0 16 0 0,3-1 0 0 0,1 1-416-4 510,-4 0-96 4-510,-1 0 0 0 0,0-2 0 0 0,0-1 0 0 0,2 0 0 0 0,-3-1 0 0 0,1 1-144 0 0,1-1 32 0 0,2 0 8 0 0,2-1 104 0 0,1 0 128 0 0,0 1-24 0 0,1-1-8 0 0,4-1 56 0 0,5-1 168 0 0,-1 1-256 5-500,0 1-200-5 500,-2 1-16 0 0,-2 1 0 0 0,-3-2 152 0 0,-2 1 0 0 0,-2 0 0 0 0,0 0 0 0 0,-2 0 64 0 0,-3 1 168 0 0,-1 0-112 0 0,1 1-192 0 0,1 0-40 0 0,1 1-8 0 0,0-2 0 0 0,1 0 264 526-4,1-1 48-526 4,0-1 16-2 560,-3 3-320 525-45,-1 0-88-519 26,1 0 360 525-539,0 2 832-529-2,0-1-384 0 0,4 0-608 0 0,3-1 0 0 0,2 0 0 0 0,1 0 0 0 0,3-1 0 0 0,4-1 0 0 0,0-1 0 0 0,2-1 0 0 0,2 0 0 0 0,1-1 0 0 0,-2 1 0 0 0,-2 1 0 0 0,1-1 0 0 0,1 0 0 0 0,1 0 0 0 0,-1-1 0 0 0,0 1 0 0 0,1 0 0 0 0,-1 0 0 0 0,0 0 0 0 0,2-1 0 0 0,0-1 0 0 0,-1 1-64 0 0,0 0-152 0 0,-1 0 104 0 0,0-1 112 0 0,1 1 0 0 0,1-1 0 0 0,1 0 72 0 0,1 0-72 0 0,-1 0 0 0 0,0 0 72 0 0,1 0-72 9-501,-3 0 0-9 501,-3 0 0 0 0,-4 0 0 0 0,-2 1 64 0 0,-2 0-64 0 0,3 0 0 0 0,2 0 0 0 0,-3 0 0 0 0,2-1 64 0 0,0 1-64 0 0,3-1 64 0 0,3 0-64 0 0,1 0 0 0 0,2 0 64 551-1,2 0-64-551 1,0 0 64 0 0,0-1-64 0 0,1 1 72 0 0,-1 0-8 0 0,1 0-64 0 0,-1 0 80 0 0,0 0-80 0 0,0 0 72 0 0,0 0-8 0 0,0 0-64 0 0,0 0 0 0 0,2 0 0 0 0,0 0 64 0 0,0 0-64 0 0,-1 0 0 0 0,1 0 0 0 0,-2 0 0 0 0,2 3 64 0 0,2 1 32 0 0,1 2 32 0 0,4 2-216 0 0,2 3-312 0 0,3 3 192 0 0,1 0 208 0 0,-2 0 0 0 0,0-2 0 0 0,-1-2 0 0 0,-2 0 0 0 0,-1 0 0 0 0,1 0 0 536-2,0 2 0-536 2,0 1 0 0 0,2 1 0 0 0,-2-1 0 0 0,0 0 0 0 0,-1-2 0 0 0,1 3 0 0 0,2 1 0 0 0,0 1 0 0 0,0 1 0 0 0,2 1 0 0 0,-1-1 0 15 510,0 0 0-15-510,-1-1 0 0 0,1 1 0 0 521,0 0 0 0-521,0-1 0 0 0,0 1 0 0 0,1 2 0-1 522,0 0 0 1-522,-2-1 0 0 0,0-2 0 0 0,-3-1 0 0 0,1 2 72 0 0,1 2 200 0 0,2 1-216 0 0,1 1-328 0 0,0-2 128 0 0,0-1 144 0 0,-1-2 0 0 0,0-1 0 0 0,1 2 72 0 0,2 2 176 0 0,1 3-120 518-4,1-1-128-518 4,-3-1 0 0 0,-3-1 0 0 0,-1-2-80 0 0,-1-1-40 0 0,1-1-8 0 0,-1-1 0 0 0,-1-2 128 504 6,-1 1 0-504-6,0-2 0 0 0,0 2 0 1057-8,1 2 0-1057 8,3 1 0 0 0,0 2 0 0 0,1-1 0 0 0,0-2 0 0 0,3-1 0 0 0,0 0 0 0 0,-1-3 88 0 0,0 1 168 0 0,-2 0-120 0 0,0 0-136 0 0,-3 1 0 0 0,0 0 0 0 0,0 2 0 0 0,-1 0 0 0 0,-1-2 0 0 0,0-1 0 0 0,-3-2 104 0 0,1 0 32 0 0,1 0-72 0 0,-2-1-64 0 0,0-1-152 0 0,1 0 88 0 0,-2-1 64 0 0,0-3 0 0 0,0 1 64 0 0,-2 0 64 0 0,2 0-64 0 0,-1-1-64 0 0,1 1-160 0 0,0 1 96 0 0,1-1 64 0 0,-2-1 152 0 0,0-2-88 0 0,-1 0-152 0 0,-2-1 24 0 0,1-1-1192 0 0,0-2-160 0 0,6-13-1520 0 0,2-3-19791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5:42.076"/>
    </inkml:context>
    <inkml:brush xml:id="br0">
      <inkml:brushProperty name="width" value="0.2" units="cm"/>
      <inkml:brushProperty name="height" value="1.2" units="cm"/>
      <inkml:brushProperty name="color" value="#E71224"/>
      <inkml:brushProperty name="inkEffects" value="pencil"/>
    </inkml:brush>
  </inkml:definitions>
  <inkml:trace contextRef="#ctx0" brushRef="#br0">92 0 1376 11023 60717,'0'0'128'1062'-781,"0"0"-128"732"-555,0 0 1680-328 261,0 0 2368-196-159,0 0-1976-721 720,-2 2-1048-549 514,-1 1 576 0 0,-2 4-8 526-6,0 4 72-526 6,1 4-209 0 0,0 0-871 0 0,1 0-8 533 1,0 3 472-533-1,1 0-600 0 0,1-1-8 505 4,1 3 232-505-4,-1 4-288 0 0,1 7 48 520-2,0 5 88-520 2,-3 1-256 0 0,-1 0-160 0 0,1 3 32 0 0,1 5-224 0 0,0 5-312-3-654,0 0 192 5 144,0-4 336-2 510,-1 0 264-8-540,0-3-184 8 540,-3 9-936 1135 0,0 0 728-569 1,0-2 0-53 7,1-2 0 599-17,1-6 0-1112 9,0-7 0 0 0,2-6 0 0 0,1-6 0 503 3,1 0 0 15-6,2 1 368-518 3,0 3 624 0 0,1 0-792 1175 7,3 4-1784-1175-7,0-1 1584 0 0,-2-2-1832 0 0,0-6 816 0 0,-2-6-10039 0 0,-1-7 3431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3T18:58:50.2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350 270 6784,'4'7'2528,"-4"-4"-1952,0 5 736,0-6 224,0 4-256,0 4 0,0 2-384,0 0-97,0-2-447,0-1-352,0-2-96,0-2-384,2 0-191,-1 2-833,3-4-320,0 0-1216,-1-3-1472,1 0 1472</inkml:trace>
  <inkml:trace contextRef="#ctx0" brushRef="#br0" timeOffset="1">359 170 7680,'0'-15'2880,"0"15"-2240,2-6 480,0 4 0,0 0-640,-1 1-256,2 0-1024,2-5-352,-2 5-2304,0 0-1056,3-3 2144,1 3 1088</inkml:trace>
  <inkml:trace contextRef="#ctx0" brushRef="#br0" timeOffset="2">514 267 6784,'2'3'7875,"-5"-5"-3833,-2 1-4888,2 1 934,1 0-1,-1 0 0,1 0 0,-1 0 0,1 0 1,-1 1-1,1-1 0,-1 1 0,1 0 0,0-1 1,0 2-1,-1-1 0,1 0 0,0 0 0,-1 1 1,1-1-1,0 1 0,0-1 0,1 1 0,-1 0 0,0 0-87,-1 1 36,2-1-1,-1 0 0,1 0 1,-1 1-1,1-1 0,-1 0 0,2 1 1,-1 0-1,-1-1 0,1 1 0,1-1 1,0 2-1,-1-2 0,1 1 1,-1-1-1,1 1 0,0 0 0,1 0 1,-1 2-36,1-3-9,-1 0 1,2 0 0,-1 0 0,0 0-1,0 0 1,0-1 0,0 1 0,1 0-1,-1-1 1,1 1 0,-1 0-1,1-1 1,0 0 0,-1 0 0,1 1-1,0-1 1,0-1 0,0 2 0,0-1-1,0 0 1,0-1 0,0 0-1,1 1 1,0 0 8,-1-1-213,-1 0 1,1 1-1,0-1 0,0 0 0,-1 0 1,1-1-1,-1 1 0,1 0 0,-1-1 0,1 1 1,0-1-1,1 0 213,22-15-7360,-16 9 3739</inkml:trace>
  <inkml:trace contextRef="#ctx0" brushRef="#br0" timeOffset="3">581 300 6656,'0'2'448,"0"-1"0,0 0 0,0 1 0,0-1 0,0 1 1,0-1-1,0 1 0,1-1 0,-1 0 0,1 1 0,0-1 0,-1 0 0,1 1 1,-1-1-1,1 0 0,0 0 0,0 1 0,-1-1 0,2-1 0,-1 2-448,-1-2 70,0 1-1,1 0 0,0-1 1,0 0-1,-1 0 1,1 0-1,-1 1 0,1-1 1,0 0-1,0 1 1,-1-1-1,1 0 0,0 0 1,-1 0-1,1 0 1,-1 0-1,1 0 0,0 0 1,0 0-1,-1 0 1,1 0-1,0-1 0,0 1 1,-1 0-1,1-1 1,-1 1-1,1 0 0,0 0 1,0 0-1,-1-1 0,0 1 1,1-1-1,-1 0 1,1 1-1,0-1 0,-1 1 1,0 0-1,0-1 1,1 0-1,-1 0 0,1 1-69,3-5 17,0 0-1,-1-1 1,0 1-1,0-1 1,0 1-1,-1 0 1,1-1-1,-1-1 1,-1 1-1,1 1 1,0-7-17,-2 12 2,0-1 0,0-1-1,0 2 1,0-2 0,0 1 0,0 0 0,0 0 0,-1-1 0,1 2 0,0-1-1,-1-1 1,0 2 0,1-1 0,-1-1 0,1 2 0,-1-1 0,1 0 0,-1-1-1,0 2 1,1-1 0,-1 0 0,0 0 0,0 1 0,0-1 0,0 1 0,0-1-1,0 0 1,0 1 0,0 0 0,0-1 0,0 1 0,0 0 0,-1-1-2,0 1 3,1-1 1,0 1-1,-1 0 1,1 0 0,-1 0-1,1 0 1,-1 0-1,1 0 1,0 0-1,-1 1 1,1-1 0,-1 1-1,2 0 1,-2-1-1,0 0 1,2 1-1,-2 0 1,1 0-1,0-1 1,-1 1 0,2 0-1,-2 0 1,1 0-1,1 0 1,-1 1-1,-1-2-3,-1 6 148,-1 1 0,1-1 0,0 0 0,1 0 0,0 0 0,-1 1 0,0 6-148,2-8 148,1-1 0,-1 0 0,1 1 0,-1-1 0,1 1 0,1 0 0,-1-2-1,1 2 1,-1 0 0,1-1 0,1 0 0,0 2-148,0-3 46,-1 0 1,1 0-1,-1 0 1,1-1-1,1 0 1,-1 1-1,0-1 1,1 0-1,-1 0 1,0 0-1,1 0 1,0-1-1,0 2 1,0-3-1,-1 2 1,1-1-1,0 0 1,0 0-1,0 0 1,0-1-1,2 1-46,3 1-531,-1-2 1,1 1-1,0-1 0,-1 0 1,1-1-1,0 1 0,-1-1 1,4-1 530,-10 2-377,1-1-1,-2 1 1,2 0 0,-1-1 0,0 1-1,0-1 1,0 1 0,0-1 0,0 1-1,0-1 1,0 0 0,0 1-1,0-1 1,0 0 0,-1-1 0,1 2-1,0-1 1,0 0 0,0-1 377,6-13-4069</inkml:trace>
  <inkml:trace contextRef="#ctx0" brushRef="#br0" timeOffset="4">1 426 5376,'-1'3'4354,"6"-5"201,1-3-1574,-2 0-3352,3-6 521,-1-1-1,0 1 0,-2-2 1,1 1-1,-1 0 0,0-4-149,3-4 6,17-50 36,-13 41-31,-1 1 0,-2-1-1,-1-1 1,3-16-11,-1-32 869,-9 103-515,0-1 0,3 0 0,4 24-354,-4-36-112,25 102 289,-22-96-1045,0 0-1,1-1 1,0-1-1,2 1 1,3 4 868,-7-11-1524,3 2-3432,-4-9 1820</inkml:trace>
  <inkml:trace contextRef="#ctx0" brushRef="#br0" timeOffset="5">220 263 7168,'-1'0'2720,"1"0"-2112,-2 2 512,0 0 128,-2-2-192,-1 0 32,-2-2-256,-2 0-65,0 1-415,0-1-64,-7-3-64,4 3-96,-7-4-32,5 2-384,-2-1-128,4 2-1439,1-1-545,-2 4-1728</inkml:trace>
  <inkml:trace contextRef="#ctx0" brushRef="#br0" timeOffset="6">269 46 5632,'0'-7'3967,"-1"12"548,0 12-1414,6 109 397,0 0-5214,-5-112 941,0-8-444,0 0 0,0-1 0,0 1 1,1 0-1,0 1 1219,0-6-689,-1-1 565,0 0 0,0 0 0,0 0 0,0 0 0,0 0 0,0 0 0,0 0 0,0 0 0,0 0 0,0 0 0,0 0 1,0 0-1,0 0 0,0 0 0,0 0 0,0 0 0,0 0 0,0 0 0,0 0 0,0 0 0,0 0 0,0 0 0,0 0 0,0 0 0,0 0 0,0 0 0,0 0 0,0 0 0,0 0 0,0 0 0,0 0 0,0 0 0,1 0 0,-1 0 1,0 0-1,0 0 0,0 0 0,0 0 0,0 0 0,0 0 0,0 0 0,0 0 0,0 0 0,0 0 0,0 0 0,0 0 0,0 0 0,0 0 0,0 0 124,2-4-3189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5:43.029"/>
    </inkml:context>
    <inkml:brush xml:id="br0">
      <inkml:brushProperty name="width" value="0.2" units="cm"/>
      <inkml:brushProperty name="height" value="1.2" units="cm"/>
      <inkml:brushProperty name="color" value="#E71224"/>
      <inkml:brushProperty name="inkEffects" value="pencil"/>
    </inkml:brush>
  </inkml:definitions>
  <inkml:trace contextRef="#ctx0" brushRef="#br0">0 0 7344 26506 52051,'0'0'760'0'0,"0"0"-760"0"0,0 0 664 0 0,0 0 856 0 0,0 0-176 0 0,0 0-312 0 0,0 0 200 0 0,1 2 296 0 0,0 3-153 0 0,1 2-799 0 0,-1 2-8 0 0,1 3 272 0 0,1 4-624 0 0,-1 0-16 0 0,0 5 448 0 0,1 3-144 0 0,-2 1 8 0 0,2 6 512 0 0,-1 3-512 0 0,-1-1 0 0 0,0 4 96 0 0,1 7-608 0 0,-1 1 0 0 0,-1-2 112 0 0,0 2 112 0 0,0 3-176 0 0,-1-2-152 0 0,1-5-8 0 0,-1-4 0 0 0,0-4 200 0 0,0-3 40 0 0,0-2 0 0 0,0-2 8 0 0,-1-2-136 0 0,0-1 0 0 0,0 0 0 0 0,0 2 0 0 0,1 2-176 0 0,0-2 24 0 0,0 2 8 0 0,1 0 144 0 0,0-2 0 0 0,0-1 0 0 0,1-2 0 0 0,0-3 0 0 0,0 0 0 0 0,1-3 0 0 0,0-3 0 0 0,0-2 0 0 0,0-1 0 0 0,0-3 0 0 0,0 0 0 0 0,-1-1 0 0 0,1-2-1448 0 0,-2-1-800 0 0,1-1-3823 0 0,-1-2-7745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5:44.184"/>
    </inkml:context>
    <inkml:brush xml:id="br0">
      <inkml:brushProperty name="width" value="0.2" units="cm"/>
      <inkml:brushProperty name="height" value="1.2" units="cm"/>
      <inkml:brushProperty name="color" value="#E71224"/>
      <inkml:brushProperty name="inkEffects" value="pencil"/>
    </inkml:brush>
  </inkml:definitions>
  <inkml:trace contextRef="#ctx0" brushRef="#br0">1105 1 4176 25432 51563,'0'0'184'0'0,"0"0"40"0"0,0 0-224 0 0,0 0 0 0 0,0 0 744 0 0,0 0 112 0 0,0 0 16 0 0,0 0 8 0 0,0 0-168 0 0,0 0-32 0 0,0 0-8 0 0,0 0 0 0 0,-1 0 80 0 0,-3 0 16 0 0,-1 1 0 0 0,0-1 0 0 0,-1 2-128 0 0,-1 1-32 0 0,0 1 0 0 0,-1 1 0 0 0,0 3-25 0 0,0 0-7 0 0,1 1 0 0 0,-1 2 0 0 0,-1 1-96 0 0,-1 4 416 0 0,-1 4-448 0 0,0 3-24 0 0,1 2-8 0 0,-1 3 0 0 0,1 0 0 0 0,1 2-256 0 0,1 1-48 0 0,0 1-16 0 0,0-1 0 0 0,-1 1 56 0 0,-1 4 168 0 0,-12 39 1136 0 0,-5 13-1456 565 2,1-7 0-46-3,4-12 0-519 1,5-17 0 0 0,4-15 0 0 0,4-12 64 509-1,1-7-64-509 1,2-6 0 0 0,-1-3 0 0 0,0 0 64 0 0,0-1-64 0 0,0 0 0 0 0,0 1 0 531 1,-1 0 0-531-1,1 0 0 0 0,-1-1 0 0 0,1-1 0 0 0,-1 0 0 0 0,0-1 0 519 1,-1-1 0-519-1,3 0 0 0 0,-2 0-224 0 0,-1 1-232 0 0,-3 0 224 0 0,1-2 232 0 0,1 0 0 0 0,1-2 0 0 0,0-1 0 0 0,-1-1 0 0 0,0-2 0 0 0,-2-1 0 0 0,0-1 0 0 0,-1-2 0 0 0,1 1 0 0 0,0-2 0 0 0,-1 0 0 0 0,0-2 0 0 0,0-1 0 0 0,-1 1 0 0 0,1-1 136 0 0,-3-4 304 0 0,-1-3-208 0 0,0-1-168 0 0,-3-5-64 0 0,-1-2 72 0 0,0 0-72 0 0,1 0 64 0 0,1 0-64 0 0,1 1 64 0 0,0-1-64 0 0,-3-3 0 0 0,0-2 64 0 0,1 2 120 0 0,0 0 16 0 0,1 3 8 0 0,1 2 0 0 0,2 0-272 0 0,0 2-64 0 0,2 2 0 0 0,-1-1-8 0 0,-1 1 272 0 0,0 0-72 0 0,1 0-64 0 0,2 4 0 0 0,5 4 0 0 0,2 4 0 0 0,3 3-80 0 0,2 2 80 0 0,1 2 0 0 0,0 1 248 0 0,1 0-136 0 0,0 0-112 0 0,-1-1 0 0 0,1 1-136 0 0,-1-1-56 0 0,0 0 0 0 0,0 0-1120 0 0,1-1-1304 0 0,0-1-18503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23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4608 0 0,'0'0'353'0'0,"0"0"-14"0"0,0 0 801 0 0,0 0 373 0 0,0 0 78 0 0,0 0-77 0 0,0 0-359 0 0,0 0-163 0 0,0 0-31 0 0,7 5 1251 0 0,-4-2-1464 0 0,2 2 0 0 0,-2 0 0 0 0,1-1 0 0 0,-1 1 0 0 0,1-1 0 0 0,-2 2 0 0 0,1-1 0 0 0,1 3-748 0 0,15 47 1863 0 0,-10-27-1137 0 0,3 14-425 0 0,-1 2 0 0 0,0 20-301 0 0,2 5 14 0 0,-3-17-14 0 0,7 35 0 0 0,-9-57 0 0 0,-4-10 0 0 0,2-1 0 0 0,2 7 0 0 0,8 21 0 0 0,-11-28 0 0 0,2 0 0 0 0,3 5 0 0 0,2-5 0 0 0,-12-19 0 0 0,1 0 0 0 0,-1 2 0 0 0,0-2 0 0 0,0 0 0 0 0,0 0 0 0 0,1 0 0 0 0,-1 0 0 0 0,0 1 0 0 0,0-1 0 0 0,2 0 0 0 0,-2 0 0 0 0,0 0 0 0 0,0 0 0 0 0,1 0 0 0 0,-1 0 0 0 0,0 0 0 0 0,0 0 0 0 0,1 0 0 0 0,-1 0 0 0 0,0 0 0 0 0,1 0 0 0 0,-1 0 0 0 0,0 0 0 0 0,0 0 0 0 0,1 0 0 0 0,-1 0 0 0 0,0 0 0 0 0,0 0 0 0 0,1 0 0 0 0,-1 0 0 0 0,0-1 0 0 0,0 1 0 0 0,2 0 0 0 0,-2 0 0 0 0,0 0 0 0 0,0 0 0 0 0,0-2 0 0 0,1 2 0 0 0,-1 0 0 0 0,0 0 0 0 0,0 0 0 0 0,7-8 0 0 0,5-13 0 0 0,-7 15 0 0 0,-2 0 0 0 0,1-1 0 0 0,-1 1 0 0 0,1 0 0 0 0,-2-1 0 0 0,0 1 0 0 0,1-1 0 0 0,-1 0 0 0 0,-1-1 0 0 0,13-54 494 0 0,2 1 0 0 0,11-26-494 0 0,-12 39 92 0 0,16-38-301 0 0,-10 33-295 0 0,2-20 504 0 0,-9 23-984 0 0,1 1 0 0 0,19-39 984 0 0,-27 77-1303 0 0,3 4-9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23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2760 0 0,'0'0'532'0'0,"0"0"1195"0"0,0 0 528 0 0,0 0 104 0 0,-2 15 2272 0 0,4-1-2130 0 0,1 0 1 0 0,-2 13-2502 0 0,1 46 5517 0 0,7 24-5517 0 0,-8-92 175 0 0,-1 5-117 0 0,0 0 0 0 0,-1-1-1 0 0,1 0 1 0 0,-1 0 0 0 0,-1 1-1 0 0,0 0 1 0 0,-1-1 0 0 0,0 1-58 0 0,3-9 81 0 0,0-1-290 0 0,0 0-1189 0 0,0 0-518 0 0,0 0-104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24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34 17503 0 0,'0'0'399'0'0,"0"0"60"0"0,0 0 21 0 0,0 0-59 0 0,-7-9 671 0 0,1 6-842 0 0,6 3-158 0 0,-1 0 0 0 0,1 0 1 0 0,-1-1-1 0 0,1 1 0 0 0,-1 0 0 0 0,1-1 1 0 0,-2 1-1 0 0,2 0 0 0 0,-1-2 1 0 0,1 2-1 0 0,-1-1 0 0 0,1 1 1 0 0,0-1-1 0 0,-1 1 0 0 0,1-1 1 0 0,0 1-1 0 0,-1-1 0 0 0,1 1 0 0 0,0-1 1 0 0,0 1-1 0 0,0-2 0 0 0,-1 2 1 0 0,1-1-1 0 0,0 0 0 0 0,0 0-92 0 0,0-1 800 0 0,-3-3-2286 0 0,0 4-3688 0 0,3 1-2141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24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0 17479 0 0,'0'0'396'0'0,"0"0"52"0"0,-9 11 604 0 0,-5-2-423 0 0,0-3 0 0 0,-1 1-1 0 0,0-1 1 0 0,-1 0-629 0 0,5-3 559 0 0,-2 2 1 0 0,2 1-1 0 0,-2-1 0 0 0,3 1 1 0 0,-2 1-1 0 0,-6 5-559 0 0,8-4 258 0 0,2-2 1 0 0,0 3-1 0 0,0-1 0 0 0,0 0 0 0 0,1 1 1 0 0,-3 6-259 0 0,7-9 75 0 0,-1-1-1 0 0,1 1 1 0 0,0 1 0 0 0,1-1 0 0 0,0 1 0 0 0,1-2 0 0 0,-2 2-1 0 0,2 0 1 0 0,1-1 0 0 0,-1 1 0 0 0,1 0 0 0 0,0 0-75 0 0,0 2 19 0 0,1-1-1 0 0,0 1 1 0 0,0-1 0 0 0,2 0-1 0 0,-1 0 1 0 0,1 0 0 0 0,0 0-1 0 0,0 0 1 0 0,2 0 0 0 0,-2 0-1 0 0,2-1 1 0 0,-1 0 0 0 0,2 0-1 0 0,0 0 1 0 0,-1 0 0 0 0,1-1-1 0 0,0-1 1 0 0,3 3-19 0 0,-1-1-99 0 0,2 1 0 0 0,-1-1-1 0 0,1-1 1 0 0,-1 0 0 0 0,2 0 0 0 0,-1-2 0 0 0,2 1-1 0 0,-2-1 1 0 0,1 0 0 0 0,0-1 0 0 0,0 0 0 0 0,1-1 0 0 0,5 0 99 0 0,-8-2-313 0 0,2 0 1 0 0,-1 0 0 0 0,0-1 0 0 0,0 0 0 0 0,0-1 0 0 0,-1-1 0 0 0,3 1 312 0 0,-3-1-2041 0 0,1-1 0 0 0,-1 1 1 0 0,1-2-1 0 0,1-2 2041 0 0,6-3-7081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25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13824 0 0,'0'0'314'0'0,"0"0"46"0"0,0 0 22 0 0,0 0-50 0 0,-3 5-208 0 0,-2 5 780 0 0,2 0 0 0 0,0 1 0 0 0,-1-1 0 0 0,2 0 0 0 0,-1 2 0 0 0,2-2 0 0 0,0 2 0 0 0,0 4-904 0 0,1 24 3104 0 0,3 29-3104 0 0,1-16 811 0 0,4 47 767 0 0,5 0 0 0 0,7 25-1578 0 0,6-3 16 0 0,6 9-16 0 0,-31-127-4 0 0,4 14-459 0 0,-1 1-1 0 0,3-1 1 0 0,0 0-1 0 0,1 0 0 0 0,0-1 1 0 0,5 5 463 0 0,-12-20-339 0 0,1-1 1 0 0,-1 0-1 0 0,0 1 0 0 0,2-1 1 0 0,-2 1-1 0 0,0-1 1 0 0,1 0-1 0 0,1-1 1 0 0,-2 1-1 0 0,1 1 0 0 0,-1-1 1 0 0,2-1-1 0 0,-1 1 1 0 0,0-1-1 0 0,-1 1 0 0 0,2-1 1 0 0,-1 0-1 0 0,0 0 1 0 0,-1 0-1 0 0,2 0 0 0 0,1 0 339 0 0,9-5-2112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25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521 0 16439 0 0,'-11'9'1251'0'0,"5"-3"-1028"0"0,-2-1 0 0 0,1-1 0 0 0,0 1 0 0 0,-1-1 0 0 0,0 0-1 0 0,0-1 1 0 0,0 1 0 0 0,-2-2 0 0 0,1 1-223 0 0,-21 4 2180 0 0,0-1 0 0 0,-1-1-2180 0 0,-23 4 894 0 0,-8 0 493 0 0,0-2-1 0 0,-14-1-1386 0 0,17-6 141 0 0,33 0-4863 0 0,26 0 3099 0 0</inkml:trace>
  <inkml:trace contextRef="#ctx0" brushRef="#br0" timeOffset="1">551 237 16208 0 0,'0'0'365'0'0,"0"0"56"0"0,0 0 26 0 0,1 11 103 0 0,1 11 171 0 0,-1-15 50 0 0,-1-1 0 0 0,1 1 0 0 0,1 0-1 0 0,0 2-770 0 0,38 105 2964 0 0,-36-104-2923 0 0,-4-8-255 0 0,1 2 0 0 0,0-1 0 0 0,0 0 0 0 0,0 0 1 0 0,0-1-1 0 0,1 2 0 0 0,0-2 0 0 0,-1 0 0 0 0,1 2 0 0 0,1-2 0 0 0,-1 2 214 0 0,-1-3-1605 0 0,-1-1-351 0 0,0 0-76 0 0,0 0-14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25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31 148 15664 0 0,'0'-16'696'0'0,"0"10"135"0"0,0-5-663 0 0,0-1-168 0 0,-3-1 0 0 0,3 1 0 0 0,-4-2 712 0 0,2 4 112 0 0,-5-2 16 0 0,3 1 8 0 0,2 3-568 0 0,-1 0-120 0 0,-1 0-16 0 0,2 2-8 0 0,2 6-136 0 0,0 0 0 0 0,0 0 0 0 0,0 0-8527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26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18 475 10136 0 0,'0'0'230'0'0,"-5"-12"548"0"0,2 10-545 0 0,2 0 0 0 0,0 1 1 0 0,0-2-1 0 0,0 1 1 0 0,0 0-1 0 0,-1-1 0 0 0,2 1 1 0 0,-1 0-1 0 0,1-1 0 0 0,-1 1 1 0 0,1 0-1 0 0,0 0 1 0 0,-1-1-234 0 0,2 1 402 0 0,-1 0 1 0 0,0-1-1 0 0,1 2 1 0 0,-1-1-1 0 0,1 0 1 0 0,1-1-1 0 0,-2 2 1 0 0,1-1-1 0 0,0 1 1 0 0,0-2-1 0 0,0 2 1 0 0,0-1-1 0 0,2 1 1 0 0,-2-1-1 0 0,1-1-402 0 0,5-4 1186 0 0,-1-1 0 0 0,0 0 0 0 0,-1 0 1 0 0,2-4-1187 0 0,0-1 501 0 0,-1 0 0 0 0,3-11-501 0 0,3-13-527 0 0,4-32 527 0 0,-13 55 400 0 0,1-4-5 0 0,-2 0-1 0 0,-1-6-394 0 0,-1 14 15 0 0,1 1-1 0 0,-1 0 0 0 0,2 0 1 0 0,0 0-1 0 0,0-1 0 0 0,0 1 0 0 0,0 0 1 0 0,2 0-1 0 0,-1 1 0 0 0,4-6-14 0 0,-6 13 9 0 0,1-2 0 0 0,-1 2 0 0 0,0-1 1 0 0,1 1-1 0 0,-1-1 0 0 0,0 0 0 0 0,2 1 0 0 0,-2-1 0 0 0,1 1 0 0 0,1 0 0 0 0,-2-1 0 0 0,1 1 0 0 0,0 0 0 0 0,1 0-9 0 0,-2 1 4 0 0,0 0-1 0 0,-1 0 1 0 0,1 0-1 0 0,0 0 1 0 0,0 0-1 0 0,0 0 1 0 0,1 0 0 0 0,-1 0-1 0 0,0 0 1 0 0,0 0-1 0 0,-1 0 1 0 0,1 1-1 0 0,0-1 1 0 0,0 0-1 0 0,1 1 1 0 0,-2-1-1 0 0,1 0 1 0 0,0 1-1 0 0,0-1 1 0 0,-1 2-1 0 0,1-2 1 0 0,0 1-1 0 0,-1 0 1 0 0,2-1 0 0 0,-1 1-1 0 0,-1 0 1 0 0,1-1-1 0 0,-1 1 1 0 0,1 1-1 0 0,-1-1 1 0 0,0-1-1 0 0,1 2-3 0 0,13 22 10 0 0,-1 3 0 0 0,-2-2 1 0 0,-1 2-1 0 0,0 0 0 0 0,0 10-10 0 0,6 32-120 0 0,-15-64 99 0 0,11-14-33 0 0,-4-2 54 0 0,-2-2 0 0 0,5-11 0 0 0,-6 12 0 0 0,0 1 0 0 0,1 1 0 0 0,7-11 0 0 0,-7 13-21 0 0,-3 3 32 0 0,-1 1 1 0 0,2 0 0 0 0,-1 1-1 0 0,1-2 1 0 0,-1 2-1 0 0,1-1 1 0 0,1 0-12 0 0,-5 4 2 0 0,1-1 1 0 0,1 1-1 0 0,-1-2 1 0 0,0 2-1 0 0,0 0 1 0 0,-1 0-1 0 0,1-1 0 0 0,0 1 1 0 0,0 0-1 0 0,1 0 1 0 0,-1 0-1 0 0,0 0 1 0 0,0 0-1 0 0,0 0 0 0 0,0 0 1 0 0,1 0-1 0 0,-2 0 1 0 0,1 0-1 0 0,0 1 1 0 0,0-1-1 0 0,0 0 0 0 0,0 2 1 0 0,0-2-1 0 0,-1 0 1 0 0,2 1-1 0 0,-1-1 1 0 0,0 1-1 0 0,-1-1 0 0 0,1 1 1 0 0,0 0-1 0 0,-1-1 1 0 0,1 1-1 0 0,0 0 0 0 0,-1-1 1 0 0,2 2-1 0 0,-2-1 1 0 0,1 0-1 0 0,-1 0-2 0 0,6 7 63 0 0,-1 1 0 0 0,0 0 0 0 0,-1 1 1 0 0,3 6-64 0 0,6 13 83 0 0,2 2-24 0 0,-2 1 0 0 0,-3 0-1 0 0,4 14-58 0 0,-8-20-67 0 0,0 1-1824 0 0,0-11-5167 0 0,-2-9-917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3T18:58:50.2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48 3584,'1'8'8184,"-1"28"-7382,-16 124-383,-4 68-422,17-200 519,1-21 313,2-20 509,4-36-1101,1 2 1,3-1-1,2 1 0,2 0 0,2 1 1,10-20-238,-22 59 54,1 1 1,0-1 0,1 1-1,0 1 1,0-1-1,0 0 1,0 1-1,4-4-54,-4 6 35,-1 1 0,1-1 0,0 1 0,-1-1 0,1 1 0,0 0 0,0 0 0,0 1 0,0-1 0,0 1 0,1 0 0,-1-1-1,5 2-34,-2-2 87,0 1-1,1 1 0,0 0 0,-1 0 0,0 0 0,1 2 0,5 0-86,-11-2 4,0 1-1,-1 0 1,2-1-1,-2 1 1,2 0 0,-2 0-1,1 0 1,-1 0-1,1 1 1,-1-2 0,1 2-1,-1-1 1,1 1 0,-1-1-1,0 1 1,1 0-1,-1-1 1,0 1 0,0 0-1,0-1 1,-1 1 0,1 0-1,0 0 1,-1 0-1,1 0 1,-1 0 0,0 0-1,0 0 1,0 0-1,0 0 1,0 0-4,0 6-48,-1-1 0,0 1 0,0-1 0,-1 1 0,0-1 0,-1-1 0,0 2 0,0-1 0,0-1 0,-1 1 0,1-1 0,-2 0 0,0 1 0,1-1 0,-1-1 0,0 0 0,-1 1 0,0-1 0,0 0 0,1-1 0,-2 0 0,1 0 0,-1 0 0,-6 1 48,3-3 69,10-5-267,2 2 162,-1 0 0,0 0 0,-1 1 0,1 0-1,1-1 1,-2 0 0,1 1 0,1-1-1,-2 1 1,2 0 0,-1 0 0,0 0 0,0 0-1,1 0 1,-1-1 36,6 2-17,0 0 0,-1 0 0,1 0-1,-1 2 1,0-2 0,1 2 0,-1 0 0,0 0-1,0 0 1,0 0 0,-1 1 0,1 0 0,-1-1-1,0 2 1,0 0 0,4 4 17,-6-5-8,1 0 0,-1 0 0,0 0 1,-1 1-1,0-2 0,1 2 0,-1 0 0,-1-1 0,2 2 0,-1 2 8,-1-4-14,-1-1-1,1 0 1,-1 1-1,0-1 1,0 1-1,0-1 0,-1 0 1,1 1-1,-1-1 1,0 0-1,0 0 1,0 0-1,-1 0 1,2 0-1,-2 0 0,-1 3 15,1-5 45,1 1-1,-1-1 0,1 1 0,-1-1 1,1 0-1,-1 0 0,0 0 0,0 0 1,0 0-1,1 0 0,-2 0 0,1-1 1,0 1-1,0 0 0,0-1 0,0 0 1,0 1-1,-2-1-44,-5 0 172,-1 0 0,1 0-1,-7-1-171,-25-5-228,-30-7 228,25 0-3670,32 6 390,5 1-421</inkml:trace>
  <inkml:trace contextRef="#ctx0" brushRef="#br0" timeOffset="1">450 477 3712,'0'5'544,"0"-1"-1,1 0 1,0 1 0,0-1-1,0 0 1,1 0 0,-1 0-1,1 0 1,-1 0 0,2 0 0,-1-1-1,1 3-543,-2-5 161,0-1 0,-1 2 0,1-1 0,0-1 0,0 1 0,0 0 0,0 0 0,0-1 0,-1 1 0,2 0 0,-1-1 0,0 1 0,0 0 0,0-1 0,0 0-1,1 0 1,-1 0 0,0 1 0,1-1-161,-1 0 22,0-1-1,1 1 0,-1 0 1,1 0-1,-1-1 1,1 1-1,-2-1 0,2 0 1,0 0-1,-2 1 1,2-1-1,-1 0 0,0 0 1,0 0-1,0 0 1,0 0-1,0 0 0,1 0 1,-2-1-1,1 1-21,7-9 188,-1-1 1,0 0-1,0 0 0,-1-1 0,0 1 0,-1-1 0,0-1 1,-1 1-1,1-10-188,-3 15 117,-1-1 0,0 1 0,0 0 0,-1-1 1,0 1-1,0-1 0,-1 1 0,-1 0 0,2-1 0,-3 1 0,2 0 1,-2 0-1,0 0 0,1 0 0,-1 1 0,-1-1 0,-4-5-117,8 11 36,-1-1 0,0 0 0,0 2 0,0-2 0,0 1 0,0 0 0,0 0 0,0 0 0,-1 0-1,1 0 1,0-1 0,0 2 0,-1-1 0,1 1 0,-1-1 0,0 0 0,1 1 0,-1 0 0,1-1-1,-1 1 1,1 0 0,-1-1 0,1 1 0,-1 0 0,1 0 0,-1 0 0,1 1 0,-1-1 0,0 0 0,1 1-1,-1-1 1,1 0 0,-1 1 0,1 0 0,-1 0 0,1-1 0,-1 1 0,1 0 0,-1 1-36,-6 4 53,2 0 1,-1 0-1,0 1 0,1 0 1,-1 0-1,0 2-53,2-2-46,0 1-12,-1-2-1,2 2 1,-1 0 0,1 0-1,0 0 1,1 0 0,0 1-1,1-1 1,0 2 0,0-2-1,1 1 1,-1 0 0,1 0-1,1-1 1,0 2 0,1 1 58,-1-9-139,0-1 0,1 1 1,-1-1-1,0 1 0,1-1 0,-1 1 1,0-1-1,1 1 0,0-1 0,0 1 1,-1-1-1,1 0 0,0 1 0,0-1 1,0 0-1,0 1 0,0-2 0,0 2 1,0-1-1,1-1 0,-2 2 1,2-1-1,0 0 0,-1-1 0,0 1 1,0-1-1,2 1 139,-1 0-307,0-1 0,0 0 0,0 0 0,0 0-1,1 0 1,-1 0 0,0 0 0,0-1 0,0 1 0,0-1 0,0 0 0,0 1 0,1-1 0,-2 0 0,1 0-1,0 0 1,0 0 0,0-1 0,-1 1 0,1-1 307,13-11-3722,0-3 943</inkml:trace>
  <inkml:trace contextRef="#ctx0" brushRef="#br0" timeOffset="2">777 10 4480,'10'-9'5731,"-10"9"-5632,0 0 0,1 0-1,-1 1 1,0-1 0,0 0 0,0 0 0,0 0 0,0 1 0,1-1 0,-1 0 0,0 0-1,0 0 1,0 0 0,1 0 0,-1 0 0,0 1 0,0-1 0,0 0 0,0 1 0,0-1-1,0 0 1,0 0 0,1 1 0,-1-1 0,0 0 0,0 0 0,0 0 0,0 0 0,0 1-1,0-1 1,-1 0-99,-1 31 1468,1-23-1450,-12 121 1737,-23 92-1755,36-221 0,-1 1 0,1-1 0,0 0 0,0 0 0,0 0 0,0 0 0,0 0 1,0 0-1,0 0 0,0 0 0,0 0 0,-1 0 0,1 1 0,0-1 0,0 0 0,0 0 0,0 0 0,0 1 0,0-1 1,0 0-1,0 0 0,0 0 0,0 0 0,1 1 0,-1-1 0,0 0 0,0 0 0,0 0 0,0 0 0,0 0 1,0 0-1,0 0 0,0 0 0,0 0 0,1 0 0,-1 0 0,0 1 0,0-1 0,0 0 0,0 0 0,0 0 1,0 0-1,0 0 0,0 0 0,0 0 0,0 0 0,0 0 0,1 1 0,-1-1 0,0 0 0,0 0 0,0 0 0,1 0 0,9-7 14,17-20-1,-18 18-33,-2 2 38,0 1 1,1 0-1,-1 0 1,1 0 0,0 1-1,4-1-18,-10 4 4,0 1-1,1 1 1,-1-1-1,0 0 1,1 0-1,-1 1 1,1 0-1,-1-1 1,1 1-1,-1 0 1,1 0-1,-1 0 1,1 1-1,-1-1 1,1 0-1,-1 1 1,1 0-1,-1 0 1,0-1-1,1 1 1,-1 0-1,0 0 1,0 1-1,0 0 1,0-2-1,1 3-3,2 0-1,-1 1 0,0 0 0,-1 0 0,1 1-1,0-1 1,-1 0 0,0 1 0,0 0 0,0 0 0,0-1-1,-1 2 1,0-1 0,0 0 0,0 5 1,-1-5 4,0 0-1,-1-1 1,1 0-1,-2 1 1,1-1-1,0 1 1,-1-1 0,0 0-1,0 1 1,0-1-1,-1 0 1,1 0-1,-1 0 1,0 1-1,0-2 1,-1 1 0,1 0-1,-3 3-3,3-5 24,0 1-1,0-1 0,-1 0 1,1 0-1,0-1 1,-1 2-1,1-2 0,-1 1 1,1-1-1,-1 1 1,0-1-1,-1 0 0,2 0 1,-2 0-24,-3 0 54,1 1 1,0-2 0,0 0-1,1 0 1,-2 0-1,1 0 1,-3 0-55,-10-4-445,-1-1 0,1 0 0,-1-1 0,0-2 445,16 7-242,-18-7-2472,2 1-886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26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35 14712 0 0,'0'0'672'0'0,"0"0"-10"0"0,0 0-298 0 0,6-12 4120 0 0,-7 11-4296 0 0,1 0 0 0 0,0-1 0 0 0,-1 1 0 0 0,1 0-1 0 0,-1 0 1 0 0,1 0 0 0 0,-1 0 0 0 0,1-1 0 0 0,-2 1 0 0 0,1 0 0 0 0,1 1-1 0 0,-1-1 1 0 0,0 0 0 0 0,0 1 0 0 0,1-1 0 0 0,-1 0 0 0 0,0 1 0 0 0,-1-2 0 0 0,1 2-1 0 0,0-1 1 0 0,0 1 0 0 0,-1-1-188 0 0,-1 1 130 0 0,1-1-1 0 0,0 1 1 0 0,-1 0-1 0 0,0 0 1 0 0,1 0 0 0 0,-1 0-1 0 0,1 0 1 0 0,0 0-1 0 0,-1 0 1 0 0,0 1 0 0 0,1 0-130 0 0,-5 0 65 0 0,-1 3 1 0 0,1-2-1 0 0,0 2 1 0 0,0-1-1 0 0,0 1 1 0 0,0-1-1 0 0,0 3-65 0 0,3-3 10 0 0,-1 1 1 0 0,1-1-1 0 0,0 1 0 0 0,0-1 0 0 0,0 2 0 0 0,1-2 0 0 0,-1 2 1 0 0,1-1-1 0 0,0 1 0 0 0,0-1 0 0 0,1 1 0 0 0,-1 1 1 0 0,1-2-1 0 0,1 1 0 0 0,-1 1 0 0 0,0-1 0 0 0,1 0 0 0 0,0 1 1 0 0,1 0-1 0 0,-1-2 0 0 0,1 2 0 0 0,0 4-10 0 0,1-6 0 0 0,0-1 0 0 0,-1 1 0 0 0,3-1 0 0 0,-2-1 0 0 0,0 2 0 0 0,1-1 0 0 0,-1 1 0 0 0,2-2 0 0 0,-1 1 0 0 0,-1 0 0 0 0,5 3 0 0 0,1 0 0 0 0,0 2 0 0 0,0-1 0 0 0,5 4 0 0 0,17 8 36 0 0,1 1 0 0 0,11 3-36 0 0,-33-19 0 0 0,6 4-32 0 0,10 6 692 0 0,22 16-660 0 0,-39-25 38 0 0,0 1 1 0 0,-1-2-1 0 0,0 2 0 0 0,-1 0 1 0 0,1 1-1 0 0,-1-2 1 0 0,0 2-1 0 0,-1 0 0 0 0,2 0-38 0 0,-6-6 0 0 0,0 0-1 0 0,1 0 1 0 0,-1 1-1 0 0,1-1 0 0 0,-1 0 1 0 0,0 0-1 0 0,0 0 1 0 0,0 0-1 0 0,1 0 1 0 0,-1 1-1 0 0,0-1 0 0 0,0 0 1 0 0,0 0-1 0 0,-1 0 1 0 0,1-1-1 0 0,0 1 0 0 0,0 1 1 0 0,0-1-1 0 0,-1 0 1 0 0,1 0-1 0 0,0 0 0 0 0,-1 0 1 0 0,-1 2-24 0 0,1-1 0 0 0,0 0 0 0 0,-1-1 0 0 0,1 2-1 0 0,-2-1 1 0 0,2-1 0 0 0,-1 0 0 0 0,0 2-1 0 0,1-2 1 0 0,-3 1 24 0 0,-5 4-68 0 0,0-2-1 0 0,-2 1 1 0 0,1 0 0 0 0,-4 0 68 0 0,11-4 27 0 0,-6 2-21 0 0,-1 0 0 0 0,0-1 0 0 0,1 0-1 0 0,-2-1 1 0 0,1 0 0 0 0,1-1 0 0 0,-1 0 0 0 0,-1 0 0 0 0,2-1-1 0 0,-1 0 1 0 0,-1-1 0 0 0,-4-1-6 0 0,3 0-1293 0 0,-2-2 0 0 0,0 0 0 0 0,0 0 1293 0 0,-4-3-8726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27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415 124 13104 0 0,'0'0'297'0'0,"0"-11"715"0"0,0 6-813 0 0,-1 0 0 0 0,1 0 0 0 0,-1 0 0 0 0,0 0 0 0 0,-1 1-1 0 0,1-1 1 0 0,-1 1 0 0 0,0-1 0 0 0,0 0 0 0 0,0 1 0 0 0,0 0 0 0 0,-2 0 0 0 0,2 0 0 0 0,-1 0 0 0 0,-1 0 0 0 0,2 1 0 0 0,-2-1 0 0 0,0 1 0 0 0,0-1-1 0 0,1 2 1 0 0,-2-1 0 0 0,2 0 0 0 0,-2 1 0 0 0,1 0 0 0 0,-1 0 0 0 0,1 0 0 0 0,-3-1-199 0 0,2 2 144 0 0,-1 0 0 0 0,2-2 0 0 0,-1 2 0 0 0,-1 1 1 0 0,2-1-1 0 0,-1 1 0 0 0,-1 0 0 0 0,2 0 0 0 0,-2 0 0 0 0,1 0 0 0 0,1 1 0 0 0,-2 0 1 0 0,1 0-1 0 0,1 1 0 0 0,-1-1 0 0 0,0 1 0 0 0,0-1 0 0 0,0 2 0 0 0,1-1 0 0 0,0 1 1 0 0,0 0-1 0 0,-1-1 0 0 0,2 1 0 0 0,-2 1 0 0 0,2-1 0 0 0,-1 1 0 0 0,1 0-144 0 0,-3 2 120 0 0,1 1 1 0 0,1 0-1 0 0,0 0 0 0 0,1 0 0 0 0,-1 0 0 0 0,1 1 1 0 0,-1-2-1 0 0,2 3 0 0 0,0 0-120 0 0,-2 9 291 0 0,1-1 1 0 0,1 1-1 0 0,-1 13-291 0 0,5 0 108 0 0,-1 1 1 0 0,1-1-1 0 0,3 1 0 0 0,0-1 0 0 0,2 0 0 0 0,1-1 0 0 0,3 1 1 0 0,8 20-109 0 0,8 6 495 0 0,5 4-495 0 0,-7-12-9 0 0,17 40 9 0 0,-40-83 0 0 0,-1-1 0 0 0,1 0-1 0 0,-1 0 1 0 0,1 1 0 0 0,-1-1-1 0 0,0 0 1 0 0,-1 1 0 0 0,0 0-1 0 0,0-1 1 0 0,0 0 0 0 0,0 2 0 0 0,-1-5-7 0 0,0 2 0 0 0,1-2 0 0 0,-2 1 0 0 0,1 0 0 0 0,0 0 0 0 0,-1-1 1 0 0,1 1-1 0 0,0 0 0 0 0,-2-1 0 0 0,2 1 0 0 0,-1-1 0 0 0,-1 0 0 0 0,1 1 0 0 0,0-2 0 0 0,1 1 0 0 0,-3 0 1 0 0,2 0-1 0 0,0 0 0 0 0,-1-1 0 0 0,-1 1 7 0 0,-3 2-8 0 0,0-1 0 0 0,0-1 0 0 0,-1 1 0 0 0,1-1 0 0 0,-1 0 0 0 0,1 0 0 0 0,-1-1 0 0 0,0 0 0 0 0,1 0 0 0 0,-1-1 0 0 0,0 0 0 0 0,0-1 1 0 0,1 1-1 0 0,-1-1 0 0 0,0-2 0 0 0,1 2 0 0 0,-1-1 0 0 0,-3-3 8 0 0,-3 1-143 0 0,0-3 0 0 0,0 0 0 0 0,0 0 1 0 0,2-1-1 0 0,-1-1 0 0 0,2 0 0 0 0,-2-1 1 0 0,1 0-1 0 0,1-3 143 0 0,6 9-271 0 0,1-2 1 0 0,-1 1-1 0 0,1 0 0 0 0,0-1 1 0 0,-3-6 270 0 0,-2-8-1486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27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421 29 20127 0 0,'-4'2'987'0'0,"-3"0"-742"0"0,-1-1 1 0 0,1 2-1 0 0,1-2 1 0 0,-1-1-1 0 0,-5 1-245 0 0,-13 2-6 0 0,-7 0 1154 0 0,-1-1 0 0 0,1-2 0 0 0,-26-2-1148 0 0,48 2 123 0 0,-8-3 188 0 0,-2 1 1 0 0,2-1-1 0 0,0-1 1 0 0,-4-3-312 0 0,-39-11-1964 0 0,48 13 970 0 0,4 3-61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28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70 17247 0 0,'0'0'794'0'0,"0"0"-22"0"0,-14 0 224 0 0,10 1-610 0 0,-1-1 1 0 0,2 0 0 0 0,-2 0-1 0 0,0-1 1 0 0,1 1-1 0 0,-1-1 1 0 0,1 0 0 0 0,-1 1-1 0 0,-1-3-386 0 0,2 2 252 0 0,0 0 1 0 0,0 0-1 0 0,-1 0 0 0 0,0 0 0 0 0,1 1 0 0 0,-1 0 0 0 0,1 0 0 0 0,-1 0 1 0 0,0 0-1 0 0,1 0 0 0 0,-4 2-252 0 0,7-2 70 0 0,-2 1-1 0 0,1-1 1 0 0,1 1 0 0 0,-1 0 0 0 0,-1 1 0 0 0,2-1 0 0 0,-1 0-1 0 0,1 0 1 0 0,0 0 0 0 0,-2 0 0 0 0,2 2 0 0 0,0-2-1 0 0,0 0 1 0 0,-1 1 0 0 0,0-1 0 0 0,1 2 0 0 0,1-2 0 0 0,-1 1-70 0 0,-1 2 82 0 0,1-1 1 0 0,-1 0 0 0 0,1 1 0 0 0,1-1 0 0 0,-1 1 0 0 0,1-1 0 0 0,-1 1 0 0 0,1-1-1 0 0,0 1 1 0 0,0 0-83 0 0,1 5 55 0 0,0 1-1 0 0,0-1 1 0 0,2 0-1 0 0,-1 0 1 0 0,0-1-1 0 0,2 1 1 0 0,-1-1-1 0 0,2 3-54 0 0,-1-2 17 0 0,2 0-1 0 0,0 0 1 0 0,0-1 0 0 0,-1 2-1 0 0,2-2 1 0 0,1 0-17 0 0,-4-5 6 0 0,-1 1 0 0 0,2-1 0 0 0,-2 1 0 0 0,2-1-1 0 0,-2-1 1 0 0,2 2 0 0 0,0-2 0 0 0,-1 0 0 0 0,1 1 0 0 0,1-2-1 0 0,-2 1 1 0 0,1-1 0 0 0,3 2-6 0 0,0-2-35 0 0,-1 0 1 0 0,0-1-1 0 0,1 1 0 0 0,-1-1 1 0 0,1-1-1 0 0,-1 1 0 0 0,1-1 1 0 0,0 0 34 0 0,-5-1-22 0 0,2 1 0 0 0,-2 0 0 0 0,1-1 0 0 0,-1 1 1 0 0,1-2-1 0 0,-1 2 0 0 0,0-1 0 0 0,1 0 0 0 0,-1-1 0 0 0,0 1 1 0 0,0-1-1 0 0,-1 0 0 0 0,2 0 0 0 0,-2 1 0 0 0,0-2 0 0 0,2-1 22 0 0,2-3-91 0 0,-4 6 66 0 0,-1 0-1 0 0,1-2 0 0 0,1 2 0 0 0,-2-1 0 0 0,1 0 0 0 0,-1 0 0 0 0,0-1 0 0 0,1 2 1 0 0,-1-1-1 0 0,0-1 0 0 0,-1 1 0 0 0,1-1 0 0 0,-1 1 0 0 0,1-3 26 0 0,4-46 0 0 0,-4 42 0 0 0,0-1 0 0 0,0 0 0 0 0,-1 0 0 0 0,0 0 0 0 0,0 0 0 0 0,-2-9 0 0 0,0-2 0 0 0,2 18 0 0 0,0-1 0 0 0,-2-1 0 0 0,2 2 0 0 0,-1-1 0 0 0,0 1 0 0 0,0-1 0 0 0,0 0 0 0 0,-1 1 0 0 0,-1-3 0 0 0,1 13 0 0 0,2 4 0 0 0,3 15 7 0 0,1 1 1 0 0,2-1-1 0 0,7 22-7 0 0,-9-35 78 0 0,0-1 0 0 0,2 1 0 0 0,-1-1 0 0 0,2-1-1 0 0,-2 1 1 0 0,2-1 0 0 0,0-1 0 0 0,1 2 0 0 0,4 0-78 0 0,-6-5 15 0 0,-1 0-1 0 0,1-1 1 0 0,1 0 0 0 0,-1 1 0 0 0,1-2-1 0 0,0 0 1 0 0,2 0-15 0 0,-6-1-388 0 0,1-2 0 0 0,0 0-1 0 0,0 0 1 0 0,-1 0 0 0 0,2-1 0 0 0,2 2 388 0 0,-3-2-1434 0 0,1 0 0 0 0,-1 0 0 0 0,1 0 0 0 0,0-2 0 0 0,-1 2-1 0 0,4-2 1435 0 0,1-1-7587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28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15632 0 0,'0'0'718'0'0,"0"0"-19"0"0,-3 10 666 0 0,1-6-898 0 0,0-1 0 0 0,1 1 1 0 0,1-1-1 0 0,-1 1 0 0 0,1 0 0 0 0,-1 0 0 0 0,1-1 0 0 0,0 1 1 0 0,0-1-1 0 0,0 5-467 0 0,8 36 2581 0 0,-7-40-2335 0 0,6 39 1152 0 0,-6-30-1257 0 0,2 0 0 0 0,-1 0 0 0 0,0 0 1 0 0,3-2-1 0 0,-2 2 0 0 0,2-1-141 0 0,-2-4-365 0 0,-3-6 229 0 0,1-1 1 0 0,-1-1-1 0 0,0 1 1 0 0,0 0-1 0 0,2 0 0 0 0,-2 0 1 0 0,1-1-1 0 0,-1 2 0 0 0,0-1 1 0 0,1-1-1 0 0,-1 1 1 0 0,1 0-1 0 0,0-1 0 0 0,-1 1 1 0 0,1-1-1 0 0,-1 1 0 0 0,1-1 1 0 0,1 1-1 0 0,-1-1 1 0 0,0 2 135 0 0,0-2-1318 0 0,0 0-1328 0 0,4-3-5167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28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1 178 14712 0 0,'11'-15'910'0'0,"-7"10"-738"0"0,1 0 1 0 0,-2-1-1 0 0,0-1 0 0 0,4-4-172 0 0,3-10 742 0 0,-7 14-158 0 0,-1-1-1 0 0,2 1 0 0 0,-2 0 0 0 0,0-1 0 0 0,1 0 0 0 0,-2 1 1 0 0,0-1-1 0 0,0 0 0 0 0,-1-1-583 0 0,0 8 48 0 0,0-1 0 0 0,0-1 0 0 0,0 1 0 0 0,0 1 0 0 0,-1-1 0 0 0,1-1 0 0 0,-1 2 0 0 0,1-1 0 0 0,-1-2-48 0 0,-2 0 97 0 0,2-1-162 0 0,1 4-362 0 0,0 1-166 0 0,0 1-42 0 0,-2 7-5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29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6448 0 0,'0'0'498'0'0,"0"0"-24"0"0,0 0 1114 0 0,3 7 2734 0 0,0-2-3445 0 0,-1-2 0 0 0,0 2 0 0 0,0-2 0 0 0,-1 2 1 0 0,1-1-1 0 0,-1 1-877 0 0,8 44 2806 0 0,-9-45-2588 0 0,35 268 5190 0 0,-10 177-3962 0 0,-25-378-4920 0 0,9 61 3474 0 0,-4-113-1983 0 0,0-8-4889 0 0,-2-7-102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29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17 920 0 0,'-22'-3'67'0'0,"15"0"-42"0"0,7-2 7917 0 0,2 2-2551 0 0,-6 1-5087 0 0,3 2 1004 0 0,1 0-100 0 0,0 0-55 0 0,0 0-144 0 0,2 0-802 0 0,-1 1 0 0 0,1 0 0 0 0,-1 0 0 0 0,0 1 0 0 0,1-1 0 0 0,-1 1 0 0 0,1-1 0 0 0,-1 0 0 0 0,0 1 0 0 0,-1-1 0 0 0,1 1 0 0 0,0-1 0 0 0,0 1 0 0 0,-1 0-1 0 0,1 1-206 0 0,7 29 1108 0 0,-5-23-616 0 0,7 26 287 0 0,-5-26-525 0 0,-3 0 1 0 0,1 0 0 0 0,1 10-255 0 0,1 17 469 0 0,-2-9 325 0 0,6 21-794 0 0,-4-18 380 0 0,-1 0 0 0 0,-1 0 0 0 0,-2 30-380 0 0,0-6 181 0 0,-1-23-104 0 0,-1 0 1 0 0,-1 4-78 0 0,-3 44 70 0 0,-1-28-125 0 0,5-40 27 0 0,-1 2 0 0 0,1-1-1 0 0,1 0 1 0 0,0 3 28 0 0,0 24-562 0 0,-2-31 219 0 0,2-1 0 0 0,0 1 0 0 0,0-1 0 0 0,2 1 0 0 0,-2-1 0 0 0,1 1 1 0 0,1 0 342 0 0,5 29-5470 0 0,-4-29-1897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30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1 8752 0 0,'0'0'28'0'0,"0"-1"0"0"0,1 1 0 0 0,-1 0 0 0 0,0 0 1 0 0,1 0-1 0 0,-1 0 0 0 0,0 0 0 0 0,0 0 0 0 0,1 0 0 0 0,-1 0 0 0 0,0 0 1 0 0,2 0-1 0 0,-2 0 0 0 0,0 0 0 0 0,0 0 0 0 0,1 0 0 0 0,-1 0 1 0 0,0 1-1 0 0,1-1 0 0 0,-1 0 0 0 0,0 0 0 0 0,0 0 0 0 0,1 0 0 0 0,-1 0 1 0 0,0 1-1 0 0,0-1 0 0 0,1 0 0 0 0,-1 0 0 0 0,0 0 0 0 0,0 1 1 0 0,0-1-1 0 0,0 0 0 0 0,1 0-28 0 0,-10 8 1377 0 0,-20 4 1449 0 0,1-7-1350 0 0,-1-2 0 0 0,0-2 0 0 0,0 0 0 0 0,1-2 0 0 0,-12-1-1476 0 0,7 1 573 0 0,-65-13 692 0 0,72 12-1058 0 0,20 0-215 0 0,0 1 0 0 0,0 0 0 0 0,0 1 1 0 0,0 0-1 0 0,-1 0 0 0 0,1 0 0 0 0,1 1 0 0 0,-7 0 8 0 0,11 2-1388 0 0,1 4-511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30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32 358 17015 0 0,'0'0'388'0'0,"0"0"52"0"0,1 1 30 0 0,3 1-354 0 0,-1 2 1 0 0,2-2-1 0 0,-2 0 0 0 0,1-1 1 0 0,0 2-1 0 0,0-2 0 0 0,0 1 1 0 0,0-1-1 0 0,0 0 1 0 0,1 0-1 0 0,-1-1 0 0 0,0 2 1 0 0,1-2-1 0 0,-1 0 0 0 0,0 0 1 0 0,0 0-1 0 0,1 0 1 0 0,1-2-117 0 0,-2 2 155 0 0,2-1 1 0 0,-1 0 0 0 0,0 0-1 0 0,0-1 1 0 0,1-1 0 0 0,-2 2 0 0 0,1-1-1 0 0,0-1 1 0 0,-1 0 0 0 0,1 0-1 0 0,-1 0 1 0 0,1 0 0 0 0,-2 0 0 0 0,2-1-1 0 0,1-3-155 0 0,8-9 261 0 0,-6 9-141 0 0,-1-1 0 0 0,-1 0-1 0 0,0-1 1 0 0,0 1 0 0 0,0-1 0 0 0,-1-1 0 0 0,2-3-120 0 0,1-8 167 0 0,-4 13-84 0 0,-1 0 0 0 0,1-1 0 0 0,-1-1 0 0 0,-1 1 0 0 0,1 0 0 0 0,-1 0 0 0 0,-1 0 0 0 0,0-1 0 0 0,-1-8-83 0 0,0 2 86 0 0,0 11-49 0 0,0 1 1 0 0,-1-1-1 0 0,1 1 0 0 0,-1-1 1 0 0,0-1-1 0 0,0 2 1 0 0,0-1-1 0 0,-1 0 0 0 0,0 1 1 0 0,1 0-1 0 0,-2-1-37 0 0,0 0 43 0 0,0 0-1 0 0,-1 1 1 0 0,1 0 0 0 0,-1 0-1 0 0,1 0 1 0 0,-2 1 0 0 0,1-1 0 0 0,0 1-1 0 0,0 1 1 0 0,-1-2 0 0 0,1 2-1 0 0,-1 0 1 0 0,-1-1 0 0 0,2 1 0 0 0,-1 0-1 0 0,-1 1 1 0 0,1-1 0 0 0,0 1-1 0 0,-1 0 1 0 0,2 1 0 0 0,-2-1 0 0 0,0 1-1 0 0,1 0 1 0 0,0 0 0 0 0,-1 1-1 0 0,-1 0-42 0 0,0 0 40 0 0,0 1 0 0 0,2-1 0 0 0,-2 1-1 0 0,0 0 1 0 0,1 1 0 0 0,-1 0 0 0 0,1-1-1 0 0,1 2 1 0 0,-1-1 0 0 0,0 2 0 0 0,0-2-1 0 0,2 2 1 0 0,-2 0 0 0 0,1-1-1 0 0,1 1 1 0 0,-1 0 0 0 0,1 0 0 0 0,0 1-1 0 0,1 0 1 0 0,-4 4-40 0 0,1 4 30 0 0,1 0 0 0 0,1 0 0 0 0,-1 0 0 0 0,3 1 0 0 0,-2 5-30 0 0,2-11 105 0 0,1 0-44 0 0,1 2 0 0 0,0-2 0 0 0,0 0 1 0 0,1 1-1 0 0,0-1 0 0 0,2 1 0 0 0,-1-1 0 0 0,0 4-61 0 0,-1-10-59 0 0,1 2-165 0 0,0-2-1 0 0,-1 2 1 0 0,1-1-1 0 0,1 1 0 0 0,-1-2 1 0 0,1 2-1 0 0,0-2 0 0 0,0 1 1 0 0,-1-1-1 0 0,2 2 0 0 0,-1-3 1 0 0,1 2-1 0 0,-1-1 0 0 0,2-1 1 0 0,-2 2-1 0 0,1-2 0 0 0,0 0 1 0 0,3 2 224 0 0,12 4-1514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3T18:59:47.0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350 270 6784,'4'7'2528,"-4"-4"-1952,0 5 736,0-6 224,0 4-256,0 4 0,0 2-384,0 0-97,0-2-447,0-1-352,0-2-96,0-2-384,2 0-191,-1 2-833,3-4-320,0 0-1216,-1-3-1472,1 0 1472</inkml:trace>
  <inkml:trace contextRef="#ctx0" brushRef="#br0" timeOffset="1">359 170 7680,'0'-15'2880,"0"15"-2240,2-6 480,0 4 0,0 0-640,-1 1-256,2 0-1024,2-5-352,-2 5-2304,0 0-1056,3-3 2144,1 3 1088</inkml:trace>
  <inkml:trace contextRef="#ctx0" brushRef="#br0" timeOffset="2">514 267 6784,'2'3'7875,"-5"-5"-3833,-2 1-4888,2 1 934,1 0-1,-1 0 0,1 0 0,-1 0 0,1 0 1,-1 1-1,1-1 0,-1 1 0,1 0 0,0-1 1,0 2-1,-1-1 0,1 0 0,0 0 0,-1 1 1,1-1-1,0 1 0,0-1 0,1 1 0,-1 0 0,0 0-87,-1 1 36,2-1-1,-1 0 0,1 0 1,-1 1-1,1-1 0,-1 0 0,2 1 1,-1 0-1,-1-1 0,1 1 0,1-1 1,0 2-1,-1-2 0,1 1 1,-1-1-1,1 1 0,0 0 0,1 0 1,-1 2-36,1-3-9,-1 0 1,2 0 0,-1 0 0,0 0-1,0 0 1,0-1 0,0 1 0,1 0-1,-1-1 1,1 1 0,-1 0-1,1-1 1,0 0 0,-1 0 0,1 1-1,0-1 1,0-1 0,0 2 0,0-1-1,0 0 1,0-1 0,0 0-1,1 1 1,0 0 8,-1-1-213,-1 0 1,1 1-1,0-1 0,0 0 0,-1 0 1,1-1-1,-1 1 0,1 0 0,-1-1 0,1 1 1,0-1-1,1 0 213,22-15-7360,-16 9 3739</inkml:trace>
  <inkml:trace contextRef="#ctx0" brushRef="#br0" timeOffset="3">581 300 6656,'0'2'448,"0"-1"0,0 0 0,0 1 0,0-1 0,0 1 1,0-1-1,0 1 0,1-1 0,-1 0 0,1 1 0,0-1 0,-1 0 0,1 1 1,-1-1-1,1 0 0,0 0 0,0 1 0,-1-1 0,2-1 0,-1 2-448,-1-2 70,0 1-1,1 0 0,0-1 1,0 0-1,-1 0 1,1 0-1,-1 1 0,1-1 1,0 0-1,0 1 1,-1-1-1,1 0 0,0 0 1,-1 0-1,1 0 1,-1 0-1,1 0 0,0 0 1,0 0-1,-1 0 1,1 0-1,0-1 0,0 1 1,-1 0-1,1-1 1,-1 1-1,1 0 0,0 0 1,0 0-1,-1-1 0,0 1 1,1-1-1,-1 0 1,1 1-1,0-1 0,-1 1 1,0 0-1,0-1 1,1 0-1,-1 0 0,1 1-69,3-5 17,0 0-1,-1-1 1,0 1-1,0-1 1,0 1-1,-1 0 1,1-1-1,-1-1 1,-1 1-1,1 1 1,0-7-17,-2 12 2,0-1 0,0-1-1,0 2 1,0-2 0,0 1 0,0 0 0,0 0 0,-1-1 0,1 2 0,0-1-1,-1-1 1,0 2 0,1-1 0,-1-1 0,1 2 0,-1-1 0,1 0 0,-1-1-1,0 2 1,1-1 0,-1 0 0,0 0 0,0 1 0,0-1 0,0 1 0,0-1-1,0 0 1,0 1 0,0 0 0,0-1 0,0 1 0,0 0 0,-1-1-2,0 1 3,1-1 1,0 1-1,-1 0 1,1 0 0,-1 0-1,1 0 1,-1 0-1,1 0 1,0 0-1,-1 1 1,1-1 0,-1 1-1,2 0 1,-2-1-1,0 0 1,2 1-1,-2 0 1,1 0-1,0-1 1,-1 1 0,2 0-1,-2 0 1,1 0-1,1 0 1,-1 1-1,-1-2-3,-1 6 148,-1 1 0,1-1 0,0 0 0,1 0 0,0 0 0,-1 1 0,0 6-148,2-8 148,1-1 0,-1 0 0,1 1 0,-1-1 0,1 1 0,1 0 0,-1-2-1,1 2 1,-1 0 0,1-1 0,1 0 0,0 2-148,0-3 46,-1 0 1,1 0-1,-1 0 1,1-1-1,1 0 1,-1 1-1,0-1 1,1 0-1,-1 0 1,0 0-1,1 0 1,0-1-1,0 2 1,0-3-1,-1 2 1,1-1-1,0 0 1,0 0-1,0 0 1,0-1-1,2 1-46,3 1-531,-1-2 1,1 1-1,0-1 0,-1 0 1,1-1-1,0 1 0,-1-1 1,4-1 530,-10 2-377,1-1-1,-2 1 1,2 0 0,-1-1 0,0 1-1,0-1 1,0 1 0,0-1 0,0 1-1,0-1 1,0 0 0,0 1-1,0-1 1,0 0 0,-1-1 0,1 2-1,0-1 1,0 0 0,0-1 377,6-13-4069</inkml:trace>
  <inkml:trace contextRef="#ctx0" brushRef="#br0" timeOffset="4">1 426 5376,'-1'3'4354,"6"-5"201,1-3-1574,-2 0-3352,3-6 521,-1-1-1,0 1 0,-2-2 1,1 1-1,-1 0 0,0-4-149,3-4 6,17-50 36,-13 41-31,-1 1 0,-2-1-1,-1-1 1,3-16-11,-1-32 869,-9 103-515,0-1 0,3 0 0,4 24-354,-4-36-112,25 102 289,-22-96-1045,0 0-1,1-1 1,0-1-1,2 1 1,3 4 868,-7-11-1524,3 2-3432,-4-9 1820</inkml:trace>
  <inkml:trace contextRef="#ctx0" brushRef="#br0" timeOffset="5">220 263 7168,'-1'0'2720,"1"0"-2112,-2 2 512,0 0 128,-2-2-192,-1 0 32,-2-2-256,-2 0-65,0 1-415,0-1-64,-7-3-64,4 3-96,-7-4-32,5 2-384,-2-1-128,4 2-1439,1-1-545,-2 4-1728</inkml:trace>
  <inkml:trace contextRef="#ctx0" brushRef="#br0" timeOffset="6">269 46 5632,'0'-7'3967,"-1"12"548,0 12-1414,6 109 397,0 0-5214,-5-112 941,0-8-444,0 0 0,0-1 0,0 1 1,1 0-1,0 1 1219,0-6-689,-1-1 565,0 0 0,0 0 0,0 0 0,0 0 0,0 0 0,0 0 0,0 0 0,0 0 0,0 0 0,0 0 0,0 0 1,0 0-1,0 0 0,0 0 0,0 0 0,0 0 0,0 0 0,0 0 0,0 0 0,0 0 0,0 0 0,0 0 0,0 0 0,0 0 0,0 0 0,0 0 0,0 0 0,0 0 0,0 0 0,0 0 0,0 0 0,0 0 0,1 0 0,-1 0 1,0 0-1,0 0 0,0 0 0,0 0 0,0 0 0,0 0 0,0 0 0,0 0 0,0 0 0,0 0 0,0 0 0,0 0 0,0 0 0,0 0 0,0 0 124,2-4-3189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31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1840 0 0,'0'0'83'0'0,"0"8"10"0"0,12 31 9077 0 0,-6-7-4869 0 0,6 16-2586 0 0,-7-24-891 0 0,29 90 1287 0 0,-20-64-1673 0 0,-10-33-270 0 0,1 1-1 0 0,-2-1 1 0 0,2 14-168 0 0,4 36 385 0 0,-11-67-385 0 0,-1-7 0 0 0,-6-8 0 0 0,7 7-3 0 0,-9-34-315 0 0,-4-19 318 0 0,12 46-9 0 0,1 0-1 0 0,1 1 0 0 0,1-1 0 0 0,0 0 0 0 0,0 0 0 0 0,1-1 10 0 0,1-3 270 0 0,2 2-1 0 0,-1-1 1 0 0,7-17-270 0 0,-8 29 16 0 0,0 1 1 0 0,0 0-1 0 0,1-1 1 0 0,0 0-1 0 0,1 2 1 0 0,-2-2-1 0 0,3 1 1 0 0,-2 1-1 0 0,0-1 1 0 0,2 1-1 0 0,0-1 1 0 0,-1 2-1 0 0,3-3-16 0 0,-5 4 16 0 0,2 0 1 0 0,-2 1-1 0 0,0 0 1 0 0,2 0-1 0 0,-2 0 1 0 0,2 1-1 0 0,-2-1 1 0 0,1 1-1 0 0,0-1 1 0 0,0 1-1 0 0,-1 0 1 0 0,2 0-1 0 0,-1 0 1 0 0,0 0-1 0 0,0 0 0 0 0,-1 1 1 0 0,2-1-1 0 0,-2 1 1 0 0,2-1-1 0 0,0 2-16 0 0,8 3-99 0 0,-1-1-1 0 0,1 2 0 0 0,-2 0 1 0 0,5 3 99 0 0,-2-1-531 0 0,15 12-5873 0 0,-15-12-106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31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53 207 13272 0 0,'0'0'605'0'0,"0"0"-9"0"0,1 1-381 0 0,0 0-45 0 0,1 0 0 0 0,0 2 0 0 0,0-2 0 0 0,-1 0 0 0 0,1 0 0 0 0,0 0 0 0 0,0-1 0 0 0,-1 1 0 0 0,1 1 0 0 0,1-1 0 0 0,-2-1 1 0 0,1 1-1 0 0,0-1 0 0 0,-1 0 0 0 0,2 1 0 0 0,-1-1 0 0 0,0 0 0 0 0,1 0 0 0 0,-2 0 0 0 0,1 0 0 0 0,0-1 0 0 0,1 1 0 0 0,-1 0 0 0 0,-1-1 1 0 0,1 1-171 0 0,5-3 484 0 0,-1 0 1 0 0,1 1 0 0 0,-1-2 0 0 0,0 1 0 0 0,-1-1-1 0 0,2 0-484 0 0,-1-1 94 0 0,7-4 158 0 0,-1 0 0 0 0,1-1 1 0 0,-2 0-1 0 0,0 0 0 0 0,1-3-252 0 0,-6 6 126 0 0,-1 0 0 0 0,0 0-1 0 0,0 1 1 0 0,0-3 0 0 0,-2 1 0 0 0,2 0 0 0 0,-2 0-1 0 0,-1 0 1 0 0,3-6-126 0 0,-4 13 3 0 0,-1 0-1 0 0,0-1 0 0 0,1 1 1 0 0,-1 0-1 0 0,0-1 0 0 0,0 0 0 0 0,0 1 1 0 0,0 0-1 0 0,0-1 0 0 0,0 0 1 0 0,0 1-1 0 0,0-1 0 0 0,0 1 1 0 0,-1 0-1 0 0,1-2 0 0 0,0 2 1 0 0,-1 0-1 0 0,1 0 0 0 0,-1 0 1 0 0,1-2-1 0 0,-1 2 0 0 0,0 0 1 0 0,-1 0-1 0 0,2 0 0 0 0,-1 0 0 0 0,0 0 1 0 0,0-1-1 0 0,0 1 0 0 0,0 0 1 0 0,0 1-1 0 0,-1-1 0 0 0,1 0 1 0 0,-1 1-1 0 0,1-1 0 0 0,0 1 1 0 0,0-2-1 0 0,-1 2 0 0 0,0-1 1 0 0,1 1-1 0 0,0 0 0 0 0,-2-1 0 0 0,2 1 1 0 0,-1 0-3 0 0,-5-1 18 0 0,0 1 1 0 0,-1 0-1 0 0,1 0 1 0 0,0 0 0 0 0,-1 1-1 0 0,1 0 1 0 0,1 0-1 0 0,-6 2-18 0 0,3 0 54 0 0,1 1 0 0 0,-1 0-1 0 0,1 0 1 0 0,-2 0 0 0 0,2 2 0 0 0,1-1-1 0 0,-1 0 1 0 0,0 1 0 0 0,1 1 0 0 0,0-1-1 0 0,2 1 1 0 0,-2 1 0 0 0,1-1 0 0 0,0 1-1 0 0,2 0 1 0 0,-2 0 0 0 0,0 3-54 0 0,-1 3 64 0 0,2-1-1 0 0,-1 1 1 0 0,1-1 0 0 0,1 1-1 0 0,0 1 1 0 0,1-1 0 0 0,0 1 0 0 0,2-1-1 0 0,0 1 1 0 0,0 0 0 0 0,1-2-64 0 0,1-3 30 0 0,0-2 0 0 0,0 1 0 0 0,1-1 0 0 0,0 0 0 0 0,0 1 0 0 0,2-1 0 0 0,-2 0 0 0 0,1 0 0 0 0,2-1 0 0 0,-2 1 0 0 0,2 0 0 0 0,0-1 0 0 0,0 0 0 0 0,0 0 0 0 0,4 2-30 0 0,-4-3-112 0 0,1-1 1 0 0,-2-1-1 0 0,2 0 1 0 0,0 0 0 0 0,-1 0-1 0 0,2-1 1 0 0,-1 1 0 0 0,0-1-1 0 0,1-1 1 0 0,0 1-1 0 0,-1-1 1 0 0,0 0 0 0 0,1-1-1 0 0,0 0 1 0 0,0 1-1 0 0,0-1 1 0 0,0-1 0 0 0,1 0-1 0 0,1-1 112 0 0,-8 1-13 0 0,7 0-571 0 0,0-2 0 0 0,1 1 0 0 0,-1 0 0 0 0,1-1 0 0 0,-1 0 0 0 0,2-1 584 0 0,8-5-1807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32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77 920 0 0,'21'-2'282'0'0,"-18"2"1021"0"0,-1-1 0 0 0,1-1 0 0 0,-1 1 0 0 0,1 0 0 0 0,0 0 0 0 0,-1 0 0 0 0,0 0 0 0 0,1 0 0 0 0,-1-2 0 0 0,1 1-1303 0 0,5-8 2690 0 0,-8 10-2609 0 0,2-2 0 0 0,-2 2-1 0 0,0-1 1 0 0,0 1 0 0 0,1-1 0 0 0,-1 0 0 0 0,0 1-1 0 0,0-1 1 0 0,0 1 0 0 0,0-1 0 0 0,0 0-1 0 0,0 1 1 0 0,0-2 0 0 0,0 2 0 0 0,0-1-1 0 0,0 1 1 0 0,0-1 0 0 0,0 0 0 0 0,0 1-1 0 0,0-1 1 0 0,-1 1 0 0 0,1-1 0 0 0,0 1 0 0 0,0-2-1 0 0,-2 1-80 0 0,1 0 146 0 0,0 0 1 0 0,0 0-1 0 0,0-1 0 0 0,0 0 0 0 0,0 1 0 0 0,-1 0 1 0 0,0 0-1 0 0,1 0 0 0 0,-2-1-146 0 0,-3-1 403 0 0,-1 0 1 0 0,1 0 0 0 0,-1 0-1 0 0,-5 0-403 0 0,6 1 150 0 0,1 1 0 0 0,1 0 0 0 0,-2 1 0 0 0,1-1 0 0 0,1 1-1 0 0,-2 0 1 0 0,1 0 0 0 0,1 1 0 0 0,-2 0 0 0 0,1-1 0 0 0,1 1 0 0 0,-2 2-1 0 0,1-2 1 0 0,1 0 0 0 0,-1 1 0 0 0,1 1 0 0 0,-1-1 0 0 0,0 0 0 0 0,2 2 0 0 0,-2-2-1 0 0,2 1 1 0 0,-2 1 0 0 0,2-1 0 0 0,-1 1 0 0 0,1-1 0 0 0,0 2 0 0 0,-1-1-151 0 0,-4 8 215 0 0,1-2 0 0 0,0 3-1 0 0,1-2 1 0 0,1 1-1 0 0,-1 1 1 0 0,1-1-1 0 0,2 1 1 0 0,-1 0-1 0 0,-1 10-213 0 0,2-10 59 0 0,2 1 0 0 0,0 0 0 0 0,0 1 0 0 0,1-1 0 0 0,1-1 0 0 0,3 14-59 0 0,-3-17 1 0 0,1-1 0 0 0,0 1 1 0 0,2-1-1 0 0,-2 0 0 0 0,3 0 0 0 0,-2-1 1 0 0,2 2-1 0 0,-1-2 0 0 0,2 0 1 0 0,1 3-2 0 0,-2-6-193 0 0,-1-1 0 0 0,1 1 0 0 0,-1-2 1 0 0,1 2-1 0 0,0-2 0 0 0,0 1 0 0 0,0-1 0 0 0,1 1 0 0 0,-1-2 1 0 0,1 0-1 0 0,0 1 0 0 0,0-1 0 0 0,-1-1 0 0 0,2 1 1 0 0,-1 0-1 0 0,0-1 0 0 0,1-1 0 0 0,-2 1 0 0 0,2-1 1 0 0,-1 0-1 0 0,1-1 0 0 0,-1 1 0 0 0,0-1 0 0 0,0-1 0 0 0,0 1 1 0 0,2-2 192 0 0,13-4-1366 0 0,-2-1-30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32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57 294 10592 0 0,'13'9'1136'0'0,"-11"-7"-772"0"0,1-1 1 0 0,-2-1 0 0 0,1 1 0 0 0,0 0-1 0 0,1-1 1 0 0,-1 0 0 0 0,0 1 0 0 0,1-1-1 0 0,-1 0 1 0 0,1 0 0 0 0,0 0 0 0 0,-1 0-1 0 0,0 0 1 0 0,0 0 0 0 0,1-1-1 0 0,-1 1 1 0 0,0-1-365 0 0,5-1 729 0 0,0-2 1 0 0,0 1-1 0 0,0-1 0 0 0,-1 1 0 0 0,1-2-729 0 0,2-1 242 0 0,0 0 1 0 0,-1-1-1 0 0,0 0 1 0 0,0-1-1 0 0,-1 0 1 0 0,0 0-1 0 0,0 0 1 0 0,0-2-1 0 0,1-2-242 0 0,-5 6 34 0 0,1-1 0 0 0,-1 1-1 0 0,-1 1 1 0 0,1-2 0 0 0,-1 1-1 0 0,0-1 1 0 0,0 0-1 0 0,0 1 1 0 0,-1-1 0 0 0,-1 1-1 0 0,1-1 1 0 0,-1 0-1 0 0,0 0 1 0 0,0 0 0 0 0,-1-3-34 0 0,0 5 9 0 0,0 0 1 0 0,-2 1 0 0 0,2-2-1 0 0,-1 1 1 0 0,0 1 0 0 0,-1 0-1 0 0,1 0 1 0 0,0-1 0 0 0,-2 2-1 0 0,2-2 1 0 0,-1 2 0 0 0,-1-2-1 0 0,1 2 1 0 0,-1-1 0 0 0,0 2 0 0 0,0-2-1 0 0,0 1 1 0 0,0 1 0 0 0,-2-2-10 0 0,-4 1 39 0 0,1-1-1 0 0,0 2 1 0 0,-2 0 0 0 0,1-1 0 0 0,1 2 0 0 0,-2 0 0 0 0,1 0 0 0 0,-3 1-39 0 0,10 0 29 0 0,-2 0 1 0 0,2 0-1 0 0,-1 1 1 0 0,0-1-1 0 0,0 1 1 0 0,1 0-1 0 0,-1 1 1 0 0,1-1-1 0 0,0 0 1 0 0,-1 0-1 0 0,1 1 1 0 0,-1-1-1 0 0,1 2 1 0 0,0-1-1 0 0,0 0 1 0 0,0 1-1 0 0,0-1 1 0 0,1 1-1 0 0,-2 0 0 0 0,2-1 1 0 0,0 1-1 0 0,0 1 1 0 0,-2 2-30 0 0,1 2 94 0 0,-2 0 0 0 0,2 0-1 0 0,0 1 1 0 0,1 0 0 0 0,0-1 0 0 0,-1 1 0 0 0,2 1 0 0 0,0 0-94 0 0,0 7 58 0 0,1 1 0 0 0,0-1 0 0 0,3 15-58 0 0,-1-21-145 0 0,-1 1 0 0 0,1-1 0 0 0,1 1 0 0 0,0-1 0 0 0,1 1-1 0 0,3 5 146 0 0,-6-12-282 0 0,2-2 0 0 0,-1 1-1 0 0,0-1 1 0 0,1 2-1 0 0,-1-2 1 0 0,1 0-1 0 0,0 0 1 0 0,0 0-1 0 0,1 0 1 0 0,-1 0 0 0 0,0-1-1 0 0,1 1 1 0 0,-1-1-1 0 0,1 0 1 0 0,-1 1-1 0 0,2-1 1 0 0,-2-1 0 0 0,2 0-1 0 0,1 2 283 0 0,10 0-2235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33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 3224 0 0,'0'0'143'0'0,"0"0"435"0"0,0 0 1727 0 0,0 0 757 0 0,0 0 148 0 0,0 0-250 0 0,0 0-1161 0 0,0 0-509 0 0,0 0-104 0 0,-3 5 862 0 0,2 10-1240 0 0,0 0 1 0 0,1 0-1 0 0,1-1 1 0 0,0 1-1 0 0,2 3-808 0 0,28 175 1560 0 0,-30-183-1530 0 0,1 2 0 0 0,0-1-1 0 0,2 0 1 0 0,-1 0 0 0 0,1-1-1 0 0,0 1 1 0 0,2 0-30 0 0,-6-10 0 0 0,0-1 0 0 0,0 2 0 0 0,1-2 0 0 0,-1 0 0 0 0,0 1 0 0 0,0-1 0 0 0,1 1 0 0 0,-1-1 0 0 0,2 1 0 0 0,-2-1 0 0 0,0 0 0 0 0,1 1 0 0 0,-1-1 0 0 0,1 0 0 0 0,-1 1 0 0 0,1-1 0 0 0,-1 0 0 0 0,1 0 0 0 0,-1 1 0 0 0,1-1 0 0 0,-1 0 0 0 0,1 0 0 0 0,-1 0 0 0 0,2 0 0 0 0,-1 0 0 0 0,-1 0 0 0 0,1 0 0 0 0,-1 0 0 0 0,1 0 0 0 0,-1 0 0 0 0,1 0 0 0 0,-1 0 0 0 0,1 0 0 0 0,1 0 0 0 0,-2-1 0 0 0,1 1 0 0 0,-1 0 0 0 0,1 0 0 0 0,-1-1 0 0 0,1 1 0 0 0,-1 0 0 0 0,0-1 0 0 0,1 1 0 0 0,-1 0 0 0 0,1-1 0 0 0,-1 1 0 0 0,0 0 0 0 0,1-1 0 0 0,-1 1 0 0 0,2-1 0 0 0,2-5 0 0 0,1 0 0 0 0,-1 0 0 0 0,1 1 0 0 0,1-5 0 0 0,-2 3 0 0 0,40-58-800 0 0,24-52 800 0 0,-58 97-108 0 0,70-111-6473 0 0,-71 116 4886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33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105 193 17359 0 0,'0'0'396'0'0,"12"8"1112"0"0,-9-8-1382 0 0,-1 0 0 0 0,0 0 0 0 0,1 0-1 0 0,-1 0 1 0 0,-1 0 0 0 0,1 0 0 0 0,1-1-1 0 0,-1 1 1 0 0,0-1 0 0 0,0 1 0 0 0,1-1-1 0 0,-2-1 1 0 0,1 1 0 0 0,1 0 0 0 0,-1 0 0 0 0,0 0-126 0 0,2-3 152 0 0,-1 2 1 0 0,0-1-1 0 0,1 0 1 0 0,-2 0 0 0 0,2-1-1 0 0,-2 1 1 0 0,0-2 0 0 0,2 1-153 0 0,1-7 129 0 0,1 0 0 0 0,-1 1 1 0 0,-1-2-1 0 0,0 1 0 0 0,-1-1 1 0 0,1-1-130 0 0,-3 11 44 0 0,-1-1 1 0 0,0 0 0 0 0,0 1 0 0 0,0 0-1 0 0,0-2 1 0 0,0 2 0 0 0,0 0 0 0 0,0-2-1 0 0,-1 2 1 0 0,1 0 0 0 0,-1-1 0 0 0,-1 1-1 0 0,1-1 1 0 0,0 0 0 0 0,0 1 0 0 0,0 0-1 0 0,0-1 1 0 0,0 1 0 0 0,-1 1 0 0 0,0-1-1 0 0,1-1 1 0 0,-1 1 0 0 0,-1 1 0 0 0,2-1-1 0 0,-1 1 1 0 0,0-2 0 0 0,-1 2 0 0 0,1 0-1 0 0,0 0 1 0 0,-1 0 0 0 0,0-1-45 0 0,-2 0 71 0 0,2 0-1 0 0,-2 1 1 0 0,1 0 0 0 0,-1-2 0 0 0,1 2 0 0 0,-1 1-1 0 0,0-1 1 0 0,1 1 0 0 0,-1 0 0 0 0,1 0-1 0 0,-1 0 1 0 0,0 0 0 0 0,1 0 0 0 0,-1 1 0 0 0,1 0-1 0 0,-1 0 1 0 0,-2 2-71 0 0,2-1 42 0 0,0 1 0 0 0,-1 0 0 0 0,1 0 0 0 0,0 1 0 0 0,0 0 0 0 0,0 0 0 0 0,1 0 0 0 0,-1 1-1 0 0,2 0 1 0 0,-1-1 0 0 0,0 1 0 0 0,0 0 0 0 0,1 0 0 0 0,-2 5-42 0 0,1-2 29 0 0,0 1-1 0 0,1-1 1 0 0,0 1-1 0 0,1-1 1 0 0,0 1-1 0 0,-1 0 1 0 0,2-1 0 0 0,0 1-1 0 0,0 9-28 0 0,1-1 128 0 0,1 1 0 0 0,1 1 0 0 0,1-2 0 0 0,-1 1 0 0 0,3 0 0 0 0,4 15-128 0 0,-7-25-46 0 0,2-1 0 0 0,-1 0 0 0 0,1 0-1 0 0,-1 0 1 0 0,2 0 0 0 0,-1-1 0 0 0,1 1 0 0 0,-1-1 0 0 0,2 0 0 0 0,0 0 0 0 0,0-1 0 0 0,-1 0 0 0 0,1 1 0 0 0,1-2 0 0 0,0 0 0 0 0,4 3 46 0 0,-4-3-348 0 0,1 0 0 0 0,0-1 1 0 0,-1-1-1 0 0,1 1 0 0 0,0-1 0 0 0,2 0 0 0 0,-2 0 1 0 0,0-1-1 0 0,0 0 0 0 0,0-1 0 0 0,1 1 0 0 0,-1-2 1 0 0,7 0 347 0 0,20-3-3227 0 0,-21 0 1572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33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3 217 6448 0 0,'0'0'297'0'0,"0"0"-9"0"0,-2 14 243 0 0,1-7 1734 0 0,1 0 1 0 0,0-1-1 0 0,0 0 1 0 0,1 1-1 0 0,0 6-2265 0 0,3 4 2120 0 0,1 0-1 0 0,6 15-2119 0 0,-8-21 548 0 0,23 40 1083 0 0,-25-49-1571 0 0,0 1 0 0 0,0 0 1 0 0,0 0-1 0 0,1-1 0 0 0,0 1 1 0 0,-1 0-1 0 0,1-1 0 0 0,0 1 1 0 0,2 1-61 0 0,6 9 247 0 0,-6-11-208 0 0,-4-2-38 0 0,0 0 1 0 0,0 0-1 0 0,0 0 1 0 0,1 0-1 0 0,-1 0 1 0 0,0 0-1 0 0,0 0 1 0 0,0 0-1 0 0,1 0 1 0 0,-1 0-1 0 0,0 0 1 0 0,0 0-1 0 0,0 0 1 0 0,0 0-1 0 0,1 0 1 0 0,-1 0-1 0 0,0 0 1 0 0,0 0-1 0 0,0 0 1 0 0,0 0-1 0 0,1 0 0 0 0,-1 0 1 0 0,0-1-1 0 0,0 1 1 0 0,0 0-1 0 0,0 0 1 0 0,0 0-1 0 0,1 0 1 0 0,-1 0-1 0 0,0 0 1 0 0,0-1-1 0 0,0 1 1 0 0,0 0-1 0 0,0 0 1 0 0,0 0-1 0 0,0-1 1 0 0,0 1-1 0 0,0 0 1 0 0,0 0-2 0 0,4-8-5 0 0,-3-4-25 0 0,-1 0-1 0 0,0-1 1 0 0,0 0 0 0 0,-1 1-1 0 0,-1 0 1 0 0,-2-10 30 0 0,-3-18-42 0 0,1-4 42 0 0,3 26 0 0 0,1 0 0 0 0,-1-1 0 0 0,2-15 0 0 0,2 31-1 0 0,-1-13 15 0 0,2 0 0 0 0,-1 1 0 0 0,2-1-1 0 0,-1 1 1 0 0,3-3-14 0 0,-4 14 19 0 0,0 1 1 0 0,0-1-1 0 0,2 1 0 0 0,-2 0 0 0 0,1-1 1 0 0,-1 1-1 0 0,2-1 0 0 0,-1 1 0 0 0,0 0 1 0 0,1 0-1 0 0,0 1 0 0 0,-1-2 0 0 0,1 2 1 0 0,0 0-1 0 0,1-1 0 0 0,-2 1 0 0 0,1 0 1 0 0,1 1-1 0 0,-1-2 0 0 0,1 2 0 0 0,-1 0 1 0 0,2 0-1 0 0,0-1-19 0 0,6-1 70 0 0,-2 2-1 0 0,0 0 1 0 0,2 1 0 0 0,-2 0 0 0 0,0 0-1 0 0,1 1 1 0 0,8 1-70 0 0,13 4 174 0 0,23 9-174 0 0,1-1-5 0 0,-25 0-1327 0 0,-28-13 576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35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69 2760 0 0,'-18'7'4537'0'0,"-24"6"408"0"0,17-4-3435 0 0,16-6-1009 0 0,0 1 1 0 0,0 0-1 0 0,-1 1 1 0 0,1-1-1 0 0,0 2 1 0 0,1 0-1 0 0,-1 1-501 0 0,-12 20 1353 0 0,19-25-1258 0 0,-1 0 0 0 0,1 0 0 0 0,1 0 0 0 0,-1 0-1 0 0,0 0 1 0 0,1 0 0 0 0,-1 1 0 0 0,1 0-1 0 0,0-1 1 0 0,0 1 0 0 0,1-1 0 0 0,-2 0 0 0 0,1 2-1 0 0,1-2 1 0 0,-1 0 0 0 0,1 2 0 0 0,0-2-1 0 0,-1 0 1 0 0,1 2 0 0 0,1-1-95 0 0,-1 2 142 0 0,0 1 0 0 0,1-2 0 0 0,0 1 0 0 0,1-1 0 0 0,-1 1 0 0 0,1 0 0 0 0,-1-1 0 0 0,1 1 0 0 0,1-1 0 0 0,-1 1 0 0 0,0 0-142 0 0,1-3 19 0 0,-2 1 0 0 0,1 0 0 0 0,0-1 0 0 0,0 0 1 0 0,0 0-1 0 0,0 0 0 0 0,0 0 0 0 0,1 0 0 0 0,-1-1 0 0 0,2 2 1 0 0,-2-2-1 0 0,0 0 0 0 0,2 1 0 0 0,-2-1 0 0 0,1 1 0 0 0,0-2 1 0 0,1 1-20 0 0,0 0 46 0 0,0-1 0 0 0,1 1 0 0 0,-2-1 0 0 0,2 0 0 0 0,0 0 0 0 0,-2-1 0 0 0,2 1 0 0 0,-2-1 0 0 0,2 0 0 0 0,-1-1 0 0 0,2 0-46 0 0,4-2 84 0 0,1-1 0 0 0,-1 0-1 0 0,0 0 1 0 0,0-2 0 0 0,0 0 0 0 0,-2 0-1 0 0,1 0 1 0 0,5-6-84 0 0,0 0-1 0 0,-2-1-1 0 0,0-1 0 0 0,-1-1 1 0 0,1 1-1 0 0,1-6 2 0 0,-8 10-1 0 0,1-2 0 0 0,0 1 0 0 0,-2 0 0 0 0,1-1 0 0 0,-2 0 0 0 0,0 1 0 0 0,0-1 0 0 0,-2 0 1 0 0,-1 11 0 0 0,2 0 0 0 0,-2-2 0 0 0,0 2 0 0 0,1-1 0 0 0,-1 0 0 0 0,0 1 0 0 0,-1-1 0 0 0,1 0 0 0 0,-2-1 0 0 0,2 4 0 0 0,0 0 0 0 0,0-1 0 0 0,0 1 0 0 0,0 0 0 0 0,0 0 0 0 0,0 0 0 0 0,0-2 0 0 0,0 2 0 0 0,0 0 0 0 0,0 0 0 0 0,0 0 0 0 0,0-1 0 0 0,-1 1 0 0 0,1 0 0 0 0,0 0 0 0 0,0 0 0 0 0,0 0 0 0 0,0-1 0 0 0,0 1 0 0 0,-1 0 0 0 0,1 0 0 0 0,0 0 0 0 0,0 0 0 0 0,0 0 0 0 0,0 0 0 0 0,-1-1 0 0 0,1 1 0 0 0,0 0 0 0 0,0 0 0 0 0,0 0 0 0 0,-1 0 0 0 0,1 0 0 0 0,0 0 0 0 0,0 0 0 0 0,0 0 0 0 0,-1 0 0 0 0,1 0 0 0 0,0 0 0 0 0,0 0 0 0 0,-2 0 0 0 0,2 0 0 0 0,0 0 0 0 0,0 0 0 0 0,0 0 0 0 0,-1 0 0 0 0,1 1 0 0 0,0-1 0 0 0,0 0 0 0 0,0 0 0 0 0,0 0 0 0 0,-1 0 0 0 0,1 0 0 0 0,0 0 0 0 0,0 1 0 0 0,0-1 0 0 0,0 0 0 0 0,0 0 0 0 0,-1 0 0 0 0,1 0 0 0 0,0 1 0 0 0,0-1 0 0 0,-8 11 0 0 0,5-4 7 0 0,-1 1-1 0 0,1-1 1 0 0,0 1-1 0 0,1 0 1 0 0,0 0-1 0 0,-1 0 1 0 0,2 0-1 0 0,0 0 1 0 0,1 2-7 0 0,-1 18 187 0 0,1-1 0 0 0,2 3-187 0 0,-2-25 30 0 0,1 3 9 0 0,1 0 0 0 0,-1 0 0 0 0,1 0 1 0 0,0 0-1 0 0,1-1 0 0 0,0 1 0 0 0,-1-1 0 0 0,2 1 0 0 0,0-1 0 0 0,4 7-39 0 0,-5-12-10 0 0,-2 0-1 0 0,1 2 1 0 0,1-2-1 0 0,-2 0 0 0 0,1 1 1 0 0,0-1-1 0 0,1 0 1 0 0,0 0-1 0 0,-1 0 0 0 0,1-1 1 0 0,-1 1-1 0 0,1-1 1 0 0,0 2-1 0 0,0-2 0 0 0,1 0 1 0 0,-2 0-1 0 0,1-1 1 0 0,1 1-1 0 0,-2 0 0 0 0,2-1 1 0 0,-1 0-1 0 0,0 0 1 0 0,0 0-1 0 0,0 0 0 0 0,1 0 1 0 0,-1 0-1 0 0,-1 0 1 0 0,5-2 10 0 0,0 0-286 0 0,1 0 1 0 0,-1-2-1 0 0,1 2 1 0 0,-1-3-1 0 0,1 1 286 0 0,-3 0-769 0 0,-1 2 0 0 0,1-2 0 0 0,0 1 0 0 0,-2 0-1 0 0,2-3 770 0 0,7-8-6987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35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13824 0 0,'0'0'314'0'0,"0"0"46"0"0,0 0 22 0 0,0 0-50 0 0,0 0-261 0 0,0 0 1 0 0,0 0 0 0 0,1-1-1 0 0,-1 1 1 0 0,0 0 0 0 0,0 0 0 0 0,0 0-1 0 0,1 0 1 0 0,-1 0 0 0 0,0-1 0 0 0,0 1-1 0 0,1 0 1 0 0,-1 0 0 0 0,0 0 0 0 0,2 0-1 0 0,-2 0 1 0 0,0 0 0 0 0,0 0-1 0 0,1 0 1 0 0,-1 0 0 0 0,0 0 0 0 0,0 0-1 0 0,1 0 1 0 0,-1 0 0 0 0,0 0-72 0 0,3 2 306 0 0,1 1 1 0 0,-2-1-1 0 0,2 0 0 0 0,-2 0 1 0 0,0 1-1 0 0,2 0 1 0 0,-2 0-1 0 0,0 0 1 0 0,-1 0-1 0 0,2 0 0 0 0,-1 0 1 0 0,-1 1-1 0 0,1 1-306 0 0,5 10 830 0 0,-2 1 0 0 0,3 11-830 0 0,0 2 559 0 0,-3-8-107 0 0,-1 0 0 0 0,0 1-1 0 0,-2-1 1 0 0,-1 13-452 0 0,1 5 405 0 0,3 41-202 0 0,-7 57-203 0 0,-1-28-931 0 0,1-55-928 0 0,-1-19-2712 0 0,2-25-2250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36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10136 0 0,'0'0'464'0'0,"-4"0"150"0"0,-33 0 2289 0 0,37 0-2779 0 0,-1 0 0 0 0,1 0 0 0 0,0 0 0 0 0,0 0 0 0 0,-2 0 0 0 0,2 1 0 0 0,0-1 0 0 0,0 0 0 0 0,-1 0 0 0 0,1 0 0 0 0,0 1 0 0 0,0-1 0 0 0,0 0 0 0 0,-1 0 0 0 0,1 0 0 0 0,0 1 0 0 0,0-1 0 0 0,0 0 0 0 0,0 0 0 0 0,0 2 0 0 0,0-2 0 0 0,-1 0 0 0 0,1 1 0 0 0,0-1 0 0 0,0 0 0 0 0,0 0 0 0 0,0 1 0 0 0,0-1 0 0 0,0 0 0 0 0,0 1 0 0 0,0-1 0 0 0,0 0 0 0 0,0 1 0 0 0,0-1 0 0 0,0 0 0 0 0,1 0 0 0 0,-1 1-124 0 0,2 12 1334 0 0,18 64 4021 0 0,8 60-5355 0 0,-19-66 98 0 0,0 60-98 0 0,-6 73 1104 0 0,-3-164-318 0 0,-1-20-1279 0 0,0-1 0 0 0,-1 5 493 0 0,-6 17-3747 0 0,5-33 2089 0 0,2 0-6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3T18:59:47.0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48 3584,'1'8'8184,"-1"28"-7382,-16 124-383,-4 68-422,17-200 519,1-21 313,2-20 509,4-36-1101,1 2 1,3-1-1,2 1 0,2 0 0,2 1 1,10-20-238,-22 59 54,1 1 1,0-1 0,1 1-1,0 1 1,0-1-1,0 0 1,0 1-1,4-4-54,-4 6 35,-1 1 0,1-1 0,0 1 0,-1-1 0,1 1 0,0 0 0,0 0 0,0 1 0,0-1 0,0 1 0,1 0 0,-1-1-1,5 2-34,-2-2 87,0 1-1,1 1 0,0 0 0,-1 0 0,0 0 0,1 2 0,5 0-86,-11-2 4,0 1-1,-1 0 1,2-1-1,-2 1 1,2 0 0,-2 0-1,1 0 1,-1 0-1,1 1 1,-1-2 0,1 2-1,-1-1 1,1 1 0,-1-1-1,0 1 1,1 0-1,-1-1 1,0 1 0,0 0-1,0-1 1,-1 1 0,1 0-1,0 0 1,-1 0-1,1 0 1,-1 0 0,0 0-1,0 0 1,0 0-1,0 0 1,0 0-4,0 6-48,-1-1 0,0 1 0,0-1 0,-1 1 0,0-1 0,-1-1 0,0 2 0,0-1 0,0-1 0,-1 1 0,1-1 0,-2 0 0,0 1 0,1-1 0,-1-1 0,0 0 0,-1 1 0,0-1 0,0 0 0,1-1 0,-2 0 0,1 0 0,-1 0 0,-6 1 48,3-3 69,10-5-267,2 2 162,-1 0 0,0 0 0,-1 1 0,1 0-1,1-1 1,-2 0 0,1 1 0,1-1-1,-2 1 1,2 0 0,-1 0 0,0 0 0,0 0-1,1 0 1,-1-1 36,6 2-17,0 0 0,-1 0 0,1 0-1,-1 2 1,0-2 0,1 2 0,-1 0 0,0 0-1,0 0 1,0 0 0,-1 1 0,1 0 0,-1-1-1,0 2 1,0 0 0,4 4 17,-6-5-8,1 0 0,-1 0 0,0 0 1,-1 1-1,0-2 0,1 2 0,-1 0 0,-1-1 0,2 2 0,-1 2 8,-1-4-14,-1-1-1,1 0 1,-1 1-1,0-1 1,0 1-1,0-1 0,-1 0 1,1 1-1,-1-1 1,0 0-1,0 0 1,0 0-1,-1 0 1,2 0-1,-2 0 0,-1 3 15,1-5 45,1 1-1,-1-1 0,1 1 0,-1-1 1,1 0-1,-1 0 0,0 0 0,0 0 1,0 0-1,1 0 0,-2 0 0,1-1 1,0 1-1,0 0 0,0-1 0,0 0 1,0 1-1,-2-1-44,-5 0 172,-1 0 0,1 0-1,-7-1-171,-25-5-228,-30-7 228,25 0-3670,32 6 390,5 1-421</inkml:trace>
  <inkml:trace contextRef="#ctx0" brushRef="#br0" timeOffset="1">450 477 3712,'0'5'544,"0"-1"-1,1 0 1,0 1 0,0-1-1,0 0 1,1 0 0,-1 0-1,1 0 1,-1 0 0,2 0 0,-1-1-1,1 3-543,-2-5 161,0-1 0,-1 2 0,1-1 0,0-1 0,0 1 0,0 0 0,0 0 0,0-1 0,-1 1 0,2 0 0,-1-1 0,0 1 0,0 0 0,0-1 0,0 0-1,1 0 1,-1 0 0,0 1 0,1-1-161,-1 0 22,0-1-1,1 1 0,-1 0 1,1 0-1,-1-1 1,1 1-1,-2-1 0,2 0 1,0 0-1,-2 1 1,2-1-1,-1 0 0,0 0 1,0 0-1,0 0 1,0 0-1,0 0 0,1 0 1,-2-1-1,1 1-21,7-9 188,-1-1 1,0 0-1,0 0 0,-1-1 0,0 1 0,-1-1 0,0-1 1,-1 1-1,1-10-188,-3 15 117,-1-1 0,0 1 0,0 0 0,-1-1 1,0 1-1,0-1 0,-1 1 0,-1 0 0,2-1 0,-3 1 0,2 0 1,-2 0-1,0 0 0,1 0 0,-1 1 0,-1-1 0,-4-5-117,8 11 36,-1-1 0,0 0 0,0 2 0,0-2 0,0 1 0,0 0 0,0 0 0,0 0 0,-1 0-1,1 0 1,0-1 0,0 2 0,-1-1 0,1 1 0,-1-1 0,0 0 0,1 1 0,-1 0 0,1-1-1,-1 1 1,1 0 0,-1-1 0,1 1 0,-1 0 0,1 0 0,-1 0 0,1 1 0,-1-1 0,0 0 0,1 1-1,-1-1 1,1 0 0,-1 1 0,1 0 0,-1 0 0,1-1 0,-1 1 0,1 0 0,-1 1-36,-6 4 53,2 0 1,-1 0-1,0 1 0,1 0 1,-1 0-1,0 2-53,2-2-46,0 1-12,-1-2-1,2 2 1,-1 0 0,1 0-1,0 0 1,1 0 0,0 1-1,1-1 1,0 2 0,0-2-1,1 1 1,-1 0 0,1 0-1,1-1 1,0 2 0,1 1 58,-1-9-139,0-1 0,1 1 1,-1-1-1,0 1 0,1-1 0,-1 1 1,0-1-1,1 1 0,0-1 0,0 1 1,-1-1-1,1 0 0,0 1 0,0-1 1,0 0-1,0 1 0,0-2 0,0 2 1,0-1-1,1-1 0,-2 2 1,2-1-1,0 0 0,-1-1 0,0 1 1,0-1-1,2 1 139,-1 0-307,0-1 0,0 0 0,0 0 0,0 0-1,1 0 1,-1 0 0,0 0 0,0-1 0,0 1 0,0-1 0,0 0 0,0 1 0,1-1 0,-2 0 0,1 0-1,0 0 1,0 0 0,0-1 0,-1 1 0,1-1 307,13-11-3722,0-3 943</inkml:trace>
  <inkml:trace contextRef="#ctx0" brushRef="#br0" timeOffset="2">777 10 4480,'10'-9'5731,"-10"9"-5632,0 0 0,1 0-1,-1 1 1,0-1 0,0 0 0,0 0 0,0 0 0,0 1 0,1-1 0,-1 0 0,0 0-1,0 0 1,0 0 0,1 0 0,-1 0 0,0 1 0,0-1 0,0 0 0,0 1 0,0-1-1,0 0 1,0 0 0,1 1 0,-1-1 0,0 0 0,0 0 0,0 0 0,0 0 0,0 1-1,0-1 1,-1 0-99,-1 31 1468,1-23-1450,-12 121 1737,-23 92-1755,36-221 0,-1 1 0,1-1 0,0 0 0,0 0 0,0 0 0,0 0 0,0 0 1,0 0-1,0 0 0,0 0 0,0 0 0,-1 0 0,1 1 0,0-1 0,0 0 0,0 0 0,0 0 0,0 1 0,0-1 1,0 0-1,0 0 0,0 0 0,0 0 0,1 1 0,-1-1 0,0 0 0,0 0 0,0 0 0,0 0 0,0 0 1,0 0-1,0 0 0,0 0 0,0 0 0,1 0 0,-1 0 0,0 1 0,0-1 0,0 0 0,0 0 0,0 0 1,0 0-1,0 0 0,0 0 0,0 0 0,0 0 0,0 0 0,1 1 0,-1-1 0,0 0 0,0 0 0,0 0 0,1 0 0,9-7 14,17-20-1,-18 18-33,-2 2 38,0 1 1,1 0-1,-1 0 1,1 0 0,0 1-1,4-1-18,-10 4 4,0 1-1,1 1 1,-1-1-1,0 0 1,1 0-1,-1 1 1,1 0-1,-1-1 1,1 1-1,-1 0 1,1 0-1,-1 0 1,1 1-1,-1-1 1,1 0-1,-1 1 1,1 0-1,-1 0 1,0-1-1,1 1 1,-1 0-1,0 0 1,0 1-1,0 0 1,0-2-1,1 3-3,2 0-1,-1 1 0,0 0 0,-1 0 0,1 1-1,0-1 1,-1 0 0,0 1 0,0 0 0,0 0 0,0-1-1,-1 2 1,0-1 0,0 0 0,0 5 1,-1-5 4,0 0-1,-1-1 1,1 0-1,-2 1 1,1-1-1,0 1 1,-1-1 0,0 0-1,0 1 1,0-1-1,-1 0 1,1 0-1,-1 0 1,0 1-1,0-2 1,-1 1 0,1 0-1,-3 3-3,3-5 24,0 1-1,0-1 0,-1 0 1,1 0-1,0-1 1,-1 2-1,1-2 0,-1 1 1,1-1-1,-1 1 1,0-1-1,-1 0 0,2 0 1,-2 0-24,-3 0 54,1 1 1,0-2 0,0 0-1,1 0 1,-2 0-1,1 0 1,-3 0-55,-10-4-445,-1-1 0,1 0 0,-1-1 0,0-2 445,16 7-242,-18-7-2472,2 1-886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36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216 216 8784 0 0,'11'-8'936'0'0,"-7"4"-1114"0"0,-2 1 546 0 0,2 2-1 0 0,-2-1 1 0 0,1-1-1 0 0,-1 0 1 0 0,0 1-1 0 0,0-1 1 0 0,0 1-1 0 0,0-1 1 0 0,-1 0-1 0 0,1 0 1 0 0,1-3-368 0 0,-1-1 386 0 0,1 2 1 0 0,0-2-1 0 0,-2 0 1 0 0,1 1-1 0 0,-1-1 1 0 0,0 0-1 0 0,1 0 0 0 0,-2 0 1 0 0,0 0-1 0 0,0 1 1 0 0,0-1-1 0 0,-2 0 1 0 0,2 0-1 0 0,-2 0 1 0 0,1 0-1 0 0,-1 0 0 0 0,1 0 1 0 0,-3 0-1 0 0,-1-3-386 0 0,4 8 43 0 0,-1-1-1 0 0,0 1 0 0 0,1 0 0 0 0,-2 0 0 0 0,1 0 1 0 0,0 0-1 0 0,-1 0 0 0 0,0 1 0 0 0,1-2 1 0 0,-1 2-1 0 0,0 0 0 0 0,1 0 0 0 0,-1 0 1 0 0,0 0-1 0 0,-1-1 0 0 0,2 2 0 0 0,-3-1-42 0 0,3 0 72 0 0,0 1-1 0 0,1 0 1 0 0,-2-1-1 0 0,1 1 1 0 0,0 0-1 0 0,0 0 0 0 0,0 0 1 0 0,0 0-1 0 0,0 1 1 0 0,-1-1-1 0 0,1 0 1 0 0,1 1-1 0 0,-1-1 1 0 0,-1 1-1 0 0,2 1 1 0 0,-1-1-1 0 0,0-1 1 0 0,1 1-1 0 0,-2 0 0 0 0,2 0 1 0 0,-1 0-1 0 0,1 2 1 0 0,-1-2-1 0 0,0 0 1 0 0,1 1-1 0 0,0-1-71 0 0,-3 6 14 0 0,1-1-1 0 0,0 1 0 0 0,-1 0 1 0 0,2 0-1 0 0,-1 0 0 0 0,2 0 1 0 0,-1 1-1 0 0,1-2 0 0 0,0 1 1 0 0,1 1-1 0 0,-1 5-13 0 0,1 11 50 0 0,1-1 0 0 0,1 1-1 0 0,3 2-49 0 0,-1 5-33 0 0,4 0 0 0 0,0-1 0 0 0,2 1 0 0 0,1-3 0 0 0,2 2-1 0 0,-1-1 1 0 0,17 22 33 0 0,7 10 172 0 0,-18-33-3 0 0,-1 1 0 0 0,-1 1 0 0 0,-2 1 0 0 0,1 6-169 0 0,-14-35-2 0 0,1 2-1 0 0,-2-2 1 0 0,1 0-1 0 0,-1 2 1 0 0,1-2-1 0 0,-1 0 1 0 0,0 2-1 0 0,0-2 1 0 0,0 2-1 0 0,0-2 0 0 0,0 0 1 0 0,-1 2-1 0 0,1-2 1 0 0,-1 1-1 0 0,-1 0 1 0 0,2-1-1 0 0,-1 0 1 0 0,0 2-1 0 0,0-2 1 0 0,-1 0-1 0 0,0 1 1 0 0,1-1-1 0 0,-1 0 1 0 0,1 0-1 0 0,-1 1 1 0 0,0-2-1 0 0,0 1 1 0 0,0 1-1 0 0,0-2 0 0 0,-1 1 1 0 0,1-1-1 0 0,0 0 1 0 0,-1 0-1 0 0,1 1 1 0 0,-1-1-1 0 0,0 0 1 0 0,1 0-1 0 0,-1 0 3 0 0,-10 0-24 0 0,1 2-1 0 0,0-3 1 0 0,0 0-1 0 0,0 0 1 0 0,0 0-1 0 0,-1-3 1 0 0,2 2-1 0 0,-7-3 25 0 0,-2-1-29 0 0,2-1-1 0 0,-1 0 0 0 0,1 0 1 0 0,-1-2-1 0 0,2-2 30 0 0,8 5-99 0 0,0 0-1 0 0,1-1 0 0 0,0-1 1 0 0,0 2-1 0 0,-2-3 100 0 0,7 4-222 0 0,1 2-1 0 0,-2-2 0 0 0,1 1 1 0 0,0-1-1 0 0,1 1 1 0 0,0-2-1 0 0,0 2 0 0 0,-1-1 1 0 0,1 0-1 0 0,1-1 1 0 0,-2 2-1 0 0,2-2 0 0 0,0 1 223 0 0,0-14-7495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37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0 14600 0 0,'0'0'664'0'0,"0"0"-8"0"0,-1 6-392 0 0,0-3-60 0 0,-1 0 1 0 0,-1 0-1 0 0,1-1 1 0 0,0 1 0 0 0,-1 0-1 0 0,1-1 1 0 0,-1 1 0 0 0,0-1-1 0 0,1-1 1 0 0,-1 1 0 0 0,-1 0-1 0 0,2 0 1 0 0,-2-1-1 0 0,1 0 1 0 0,0 0 0 0 0,-2 2-205 0 0,-10 1 1008 0 0,0 0 1 0 0,-1-1-1 0 0,-1-1-1008 0 0,9 1 287 0 0,-36 1 635 0 0,1-1 0 0 0,0-2 1 0 0,-32-4-923 0 0,-15 1 38 0 0,57-1-578 0 0,13 0-5965 0 0,10 2-1457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37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10592 0 0,'0'0'818'0'0,"0"0"-420"0"0,0 0 210 0 0,0 0 146 0 0,0 0 29 0 0,0 0 28 0 0,1 1 85 0 0,3 4-390 0 0,-2 0 1 0 0,1 0 0 0 0,0 1-1 0 0,-2-2 1 0 0,1 2 0 0 0,-1 0 0 0 0,2 0-1 0 0,-2-1 1 0 0,0 1-507 0 0,5 59 2308 0 0,-5-38-1445 0 0,2 10-52 0 0,3 0 0 0 0,1 1-811 0 0,-4-21 256 0 0,2-1 1 0 0,1 1-1 0 0,-1 1 1 0 0,2-2-1 0 0,4 6-256 0 0,-9-19 8 0 0,-1-1 1 0 0,0 1-1 0 0,2-1 0 0 0,-2 1 0 0 0,1 0 1 0 0,0-1-1 0 0,1 0 0 0 0,-1-1 0 0 0,0 2 1 0 0,0-1-1 0 0,1-1 0 0 0,-1 1 0 0 0,0 0 1 0 0,2-1-1 0 0,-2 1 0 0 0,3-1-8 0 0,-3 0 5 0 0,0-1-1 0 0,1 0 0 0 0,-1 0 1 0 0,-1 1-1 0 0,1-1 0 0 0,1 0 1 0 0,-1-1-1 0 0,0 1 0 0 0,1 0 1 0 0,-1 0-1 0 0,0-1 0 0 0,-1 1 1 0 0,2-1-1 0 0,-1 0 0 0 0,0 1 1 0 0,1-1-1 0 0,-2 0 0 0 0,1-1 1 0 0,-1 1-1 0 0,1 0 0 0 0,0-1 1 0 0,0 1-1 0 0,0-2-4 0 0,7-6-19 0 0,1-1 0 0 0,-1-1 0 0 0,-1 1 0 0 0,-1 0 0 0 0,0-2 0 0 0,0 1 0 0 0,-2-1 0 0 0,1 0 0 0 0,0-2 19 0 0,3-9-70 0 0,-1-1 1 0 0,-1-2-1 0 0,-1 2 1 0 0,-1-9 69 0 0,5-20-431 0 0,-10 53 433 0 0,-2 7 25 0 0,1 1 1 0 0,0-1 0 0 0,0 0 0 0 0,1 0 0 0 0,0 0-1 0 0,0-1 1 0 0,1 8-28 0 0,5 18 457 0 0,-4-17-317 0 0,2 0-1 0 0,-1-1 1 0 0,2 3-140 0 0,-3-10 10 0 0,0 2 10 0 0,2 1 1 0 0,0 0-1 0 0,0-1 0 0 0,0 0 0 0 0,4 4-20 0 0,-5-11 1 0 0,-2 1 0 0 0,1-1-1 0 0,1 0 1 0 0,-1 1-1 0 0,0-1 1 0 0,0 0 0 0 0,1 0-1 0 0,0 0 1 0 0,-1 0-1 0 0,1-1 1 0 0,0 0 0 0 0,0 2-1 0 0,0-2 1 0 0,-1 0-1 0 0,2-1 1 0 0,-1 1 0 0 0,-1 0-1 0 0,2-1 1 0 0,2 1-1 0 0,-1-1-213 0 0,1 0 1 0 0,-1 0-1 0 0,1 0 1 0 0,-2-1-1 0 0,2 1 0 0 0,0-1 1 0 0,-2 0-1 0 0,2-1 1 0 0,-1 0-1 0 0,-1 0 1 0 0,1 0-1 0 0,4-3 213 0 0,0 1-1431 0 0,-1-2-1 0 0,1-1 1 0 0,-2 1-1 0 0,1-1 1 0 0,-1 0-1 0 0,2-2 1432 0 0,8-6-2302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38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3224 0 0,'0'0'640'0'0,"0"0"1480"0"0,0 0 653 0 0,0 0 130 0 0,0 0-239 0 0,0 0-1122 0 0,0 0-491 0 0,0 0-99 0 0,0 0-8 0 0,0 0 53 0 0,0 0 24 0 0,0 1 3 0 0,1 8-289 0 0,0 1 0 0 0,0-1 0 0 0,2-1 0 0 0,1 7-735 0 0,-1-4 469 0 0,0 1 1 0 0,1 12-470 0 0,6 59 838 0 0,-4-44-648 0 0,-3 1-1 0 0,1 12-189 0 0,-4-43 33 0 0,-3 50-50 0 0,2-54-3 0 0,0 1 1 0 0,0 0 0 0 0,0 0 0 0 0,-2-1 0 0 0,2 1 0 0 0,-1 0 0 0 0,0 0 0 0 0,-3 2 19 0 0,4-7-165 0 0,1-1-27 0 0,-12-8-402 0 0,11 5 543 0 0,0 2 0 0 0,0-1 0 0 0,1 1 0 0 0,-1-1-1 0 0,0 0 1 0 0,1 0 0 0 0,-2 1 0 0 0,2-1 0 0 0,-1 1 0 0 0,1-2-1 0 0,0 1 1 0 0,0 1 0 0 0,0-2 0 0 0,0 2 0 0 0,0-1 51 0 0,4-34-555 0 0,-2 18 257 0 0,-1 3 104 0 0,2-1 0 0 0,0 1 0 0 0,0 0 0 0 0,2 0 0 0 0,1 0 1 0 0,0 0-1 0 0,4-8 194 0 0,3 0-28 0 0,-1 1 0 0 0,1 1 1 0 0,2 0-1 0 0,7-7 28 0 0,-18 22 12 0 0,2 1-1 0 0,0-1 1 0 0,-1 0-1 0 0,1 2 1 0 0,0-1-1 0 0,1 0 1 0 0,0 1-1 0 0,-1 0 0 0 0,0 0 1 0 0,6-1-12 0 0,-9 4 62 0 0,0 0 0 0 0,0 0 0 0 0,1 0 0 0 0,-1 1-1 0 0,0-2 1 0 0,1 2 0 0 0,-1 0 0 0 0,1 0 0 0 0,-2 0 0 0 0,2 0 0 0 0,-1 0 0 0 0,0 0 0 0 0,1 2 0 0 0,-1-1 0 0 0,1-1 0 0 0,-2 1 0 0 0,2 0-1 0 0,-1 1 1 0 0,-1-1 0 0 0,2 1 0 0 0,-2 0 0 0 0,2-1 0 0 0,-2 1 0 0 0,1 1 0 0 0,1 0-62 0 0,-1 1 81 0 0,-1-1 1 0 0,2 0-1 0 0,-2 2 0 0 0,2-1 1 0 0,-2 0-1 0 0,0 1 1 0 0,-1-1-1 0 0,2 0 0 0 0,-2 0 1 0 0,1 3-82 0 0,2 4 87 0 0,-2-2-1 0 0,-1 0 1 0 0,1 1 0 0 0,-1 6-87 0 0,1 3 65 0 0,-1 0-1 0 0,-1 1 1 0 0,-1 0 0 0 0,-2-1-1 0 0,1 1 1 0 0,-1-2-1 0 0,-4 10-64 0 0,3-19-143 0 0,2-3-502 0 0,0-1-1 0 0,1 1 1 0 0,-2 0 0 0 0,2 1 0 0 0,0 1 645 0 0,1-8-5655 0 0,0 0-1684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38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220 579 14368 0 0,'0'0'330'0'0,"0"0"45"0"0,0 0 17 0 0,0 0-47 0 0,-8 7 1162 0 0,-32 16 1497 0 0,31-17-2470 0 0,-1 0-1 0 0,1 0 0 0 0,0 0 0 0 0,-1 1 0 0 0,-3 6-533 0 0,-6 3 557 0 0,-4 7 170 0 0,13-11-458 0 0,3-4-95 0 0,1-1 0 0 0,0 1 0 0 0,1 0 0 0 0,-1 0 0 0 0,1 1 0 0 0,1-1 0 0 0,0 1 0 0 0,1 0 0 0 0,-1 1 0 0 0,1-1 0 0 0,1 2-174 0 0,2-11 0 0 0,-3 8 99 0 0,2 2-1 0 0,1-2 1 0 0,-1 0-1 0 0,1 4-98 0 0,0-9 17 0 0,0-1 0 0 0,1 0 0 0 0,-1 2 0 0 0,1-2 0 0 0,-1 0 0 0 0,1 1 0 0 0,1-1-1 0 0,-2 0 1 0 0,1-1 0 0 0,0 2 0 0 0,0-1 0 0 0,0 0 0 0 0,1 0 0 0 0,0 0-1 0 0,-1 0 1 0 0,1-1 0 0 0,2 3-17 0 0,-3-3 1 0 0,0 0 0 0 0,0-1 0 0 0,0 1 0 0 0,0 0 0 0 0,2-1 0 0 0,-2 1 0 0 0,0-1 0 0 0,0 0 0 0 0,1 1 0 0 0,-1-1 0 0 0,1 0 0 0 0,0 0 0 0 0,-1 0 0 0 0,0 0 0 0 0,2 0 0 0 0,-2 0 0 0 0,0 0 0 0 0,1 0 0 0 0,-1-1 0 0 0,0 1 0 0 0,2 0 0 0 0,-2-1-1 0 0,0 1 1 0 0,0-1 0 0 0,0 1 0 0 0,2-1 0 0 0,-2 0 0 0 0,0 1 0 0 0,0-1 0 0 0,0-1 0 0 0,0 1 0 0 0,1 0 0 0 0,-1-1-1 0 0,4-3 6 0 0,1-1-1 0 0,-1 1 0 0 0,1-1 1 0 0,-2 0-1 0 0,0 0 0 0 0,0-2-5 0 0,12-22-16 0 0,-1 1 1 0 0,-1-4-1 0 0,1-6 16 0 0,7-17-49 0 0,-3 3-198 0 0,-3-2 1 0 0,11-57 246 0 0,-20 85-67 0 0,0-12 23 0 0,-2 1 0 0 0,0-1 0 0 0,-3-1 0 0 0,-2 1 0 0 0,-1 0 0 0 0,-5-26 44 0 0,4 54-6 0 0,0 1 0 0 0,0-2-1 0 0,-2 2 1 0 0,1 0 0 0 0,-2-1-1 0 0,-1-1 7 0 0,-4-9-15 0 0,9 19 21 0 0,0 1-1 0 0,0-1 1 0 0,-1 0 0 0 0,0 1-1 0 0,1 0 1 0 0,0 0 0 0 0,-2 0-1 0 0,2-1 1 0 0,-1 1 0 0 0,1 1-1 0 0,-1-1 1 0 0,-2 0-6 0 0,4 1 13 0 0,-1 0-1 0 0,0 0 1 0 0,1 1 0 0 0,-1-1-1 0 0,0 0 1 0 0,1 0 0 0 0,-2 1-1 0 0,2-1 1 0 0,-1 1 0 0 0,0-1-1 0 0,1 2 1 0 0,-1-2 0 0 0,1 1-1 0 0,-1-1 1 0 0,1 1 0 0 0,0-1-1 0 0,-1 1 1 0 0,1-1 0 0 0,-2 1-1 0 0,2 0 1 0 0,0-1 0 0 0,0 1-1 0 0,-1-1-12 0 0,-6 21 133 0 0,7-20-124 0 0,-6 22 139 0 0,1 1-1 0 0,1 1 1 0 0,1 2-148 0 0,-3 12 37 0 0,-2 41 291 0 0,4-1 0 0 0,2 0 0 0 0,9 74-328 0 0,-4-123 0 0 0,0-1 0 0 0,2 1 0 0 0,2-1 0 0 0,0-1 0 0 0,1 1 0 0 0,2-1 0 0 0,3 3 0 0 0,-11-28-195 0 0,-1 1 1 0 0,1-1-1 0 0,2 1 0 0 0,-2-1 0 0 0,0 0 1 0 0,2 1-1 0 0,-2-2 0 0 0,2 2 0 0 0,-1-2 1 0 0,0 0-1 0 0,1 1 0 0 0,-1-1 1 0 0,1 0-1 0 0,-1-1 0 0 0,2 2 0 0 0,-2-2 1 0 0,1 0-1 0 0,0 1 0 0 0,0-2 0 0 0,0 1 1 0 0,1 1-1 0 0,-2-2 0 0 0,2 0 0 0 0,-1 1 1 0 0,0-1-1 0 0,1-1 0 0 0,-2 1 0 0 0,2-2 1 0 0,-2 2-1 0 0,2-1 0 0 0,-1 0 0 0 0,0 0 1 0 0,-1 0-1 0 0,5-3 195 0 0,7-4-1467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39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0 16208 0 0,'0'0'365'0'0,"0"0"56"0"0,0 0 26 0 0,0 1-53 0 0,0 3-180 0 0,0-1 0 0 0,-1 1-1 0 0,0-1 1 0 0,1 0 0 0 0,-1 1-1 0 0,0-1 1 0 0,-2 0 0 0 0,2 0-1 0 0,0 1 1 0 0,-1-1 0 0 0,-1-1-1 0 0,2 2 1 0 0,-1-2 0 0 0,0 0-1 0 0,-3 4-213 0 0,-2 1 557 0 0,-7 8 297 0 0,0 0 1 0 0,-2-1-1 0 0,1-2 1 0 0,-10 7-855 0 0,24-18 0 0 0,-2 1 44 0 0,-2 2-1 0 0,1-1 1 0 0,0 2-1 0 0,0-2 1 0 0,1 2 0 0 0,0-2-1 0 0,-1 2 1 0 0,2-1-1 0 0,-2 1 1 0 0,1 2-44 0 0,2-6 17 0 0,1 1-1 0 0,-1 1 1 0 0,1-2 0 0 0,-2 1 0 0 0,2-1-1 0 0,0 2 1 0 0,-1-1 0 0 0,1 0 0 0 0,0-1-1 0 0,0 2 1 0 0,0-1 0 0 0,0-1 0 0 0,1 1-1 0 0,-1 1 1 0 0,0-2 0 0 0,2 1 0 0 0,-2 0-1 0 0,1 0 1 0 0,0 0 0 0 0,-1-1 0 0 0,1 1-1 0 0,0-1 1 0 0,0 2 0 0 0,0-2 0 0 0,1 0-1 0 0,-1 1 1 0 0,0-1 0 0 0,0 1 0 0 0,1 0-17 0 0,17 15 169 0 0,-11-8-220 0 0,1-1 1 0 0,1 2-1 0 0,0-2 0 0 0,0-1 1 0 0,0-1-1 0 0,1 1 0 0 0,0-1 51 0 0,4 2 51 0 0,0 0 0 0 0,-1 1-1 0 0,0 1 1 0 0,-1 0 0 0 0,0 1-1 0 0,0 0 1 0 0,-2 1 0 0 0,5 6-51 0 0,-15-17 0 0 0,1-1 0 0 0,-2 1 0 0 0,1 0 0 0 0,-1 0 0 0 0,1-1 0 0 0,-1 1 0 0 0,1 1 0 0 0,-1-1 0 0 0,0 0 0 0 0,1 0 0 0 0,-1 0 0 0 0,0-1 0 0 0,0 1 0 0 0,0 1 0 0 0,1-1 1 0 0,-1 0-1 0 0,0 0 0 0 0,0 0 0 0 0,0 0 0 0 0,0 0 0 0 0,-1 1 0 0 0,1 0 0 0 0,0-1 3 0 0,-1 0 0 0 0,0 1 1 0 0,1 0-1 0 0,-1-1 0 0 0,0 1 1 0 0,-1-1-1 0 0,1 0 0 0 0,0 1 1 0 0,0-1-1 0 0,0 0 0 0 0,0 1 1 0 0,-2-2-1 0 0,2 2-3 0 0,-3 1-57 0 0,-1 0 1 0 0,-1 1-1 0 0,2-2 1 0 0,-2 0-1 0 0,0 1 1 0 0,2-1-1 0 0,-2-1 1 0 0,-1 1 56 0 0,-2-1-77 0 0,1 1 1 0 0,-1-1 0 0 0,0 0 0 0 0,0-1 0 0 0,0 0 0 0 0,1 0-1 0 0,-1-1 1 0 0,0 0 0 0 0,1-2 0 0 0,-2 2 0 0 0,2-1 0 0 0,0-2-1 0 0,-1 1 77 0 0,1-1-1897 0 0,0 1 0 0 0,0-2 0 0 0,0 1 0 0 0,-6-7 1897 0 0,-2-2-7386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40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261 560 8288 0 0,'0'0'638'0'0,"-9"5"2597"0"0,-14 2 327 0 0,10-4-2748 0 0,1 0 0 0 0,-1 1 0 0 0,0 1 0 0 0,2 0 0 0 0,-2 1 0 0 0,2 0 0 0 0,-1 1 0 0 0,-3 3-814 0 0,0 3 348 0 0,0-1 0 0 0,1 1 0 0 0,1 1 0 0 0,-6 8-348 0 0,15-17 87 0 0,-1 2 0 0 0,0-1 0 0 0,2 1 0 0 0,0 0 0 0 0,-1 0 0 0 0,1 0 0 0 0,0 1 0 0 0,1-1 0 0 0,0 1 0 0 0,1-1 0 0 0,-1 1 0 0 0,0 4-87 0 0,2-3 35 0 0,-1 1-1 0 0,1-2 1 0 0,1 1-1 0 0,-1 0 1 0 0,2-1-1 0 0,1 7-34 0 0,-3-13-7 0 0,1 1 1 0 0,-1-2-1 0 0,1 1 0 0 0,0 0 0 0 0,-1 1 1 0 0,1-2-1 0 0,1 1 0 0 0,-1-1 0 0 0,0 2 1 0 0,0-2-1 0 0,0 1 0 0 0,1-1 0 0 0,0 2 1 0 0,-1-2-1 0 0,1 0 0 0 0,-1 0 0 0 0,1 0 1 0 0,0 0-1 0 0,0 0 0 0 0,-1 1 0 0 0,1-1 0 0 0,1 0 1 0 0,-2-1-1 0 0,1 1 0 0 0,0-1 0 0 0,1 1 1 0 0,-2-1-1 0 0,1 0 0 0 0,0 0 0 0 0,1 1 1 0 0,-1-1 6 0 0,2-1-47 0 0,-1 1 1 0 0,0-1 0 0 0,1 1 0 0 0,-1-1 0 0 0,1 0 0 0 0,-2 0 0 0 0,2-1 0 0 0,-1 1 0 0 0,-1-1 0 0 0,2 1-1 0 0,-2-1 1 0 0,1-1 0 0 0,0 1 0 0 0,1-2 46 0 0,4-4-256 0 0,0 0 0 0 0,1-1 0 0 0,2-5 256 0 0,-2-1-157 0 0,0 2-1 0 0,-1-2 1 0 0,1-1-1 0 0,-3 1 1 0 0,6-15 157 0 0,4-14-77 0 0,-1 5-13 0 0,-2 0 0 0 0,5-34 90 0 0,-2 10-132 0 0,-1 9 106 0 0,-2-1-1 0 0,-4 0 0 0 0,-1-1 1 0 0,-3 0-1 0 0,-3 1 27 0 0,-2 28 38 0 0,-1 2 0 0 0,-3 0 0 0 0,1 0 0 0 0,-4-13-38 0 0,7 38 35 0 0,0 0 1 0 0,0 0-1 0 0,0 0 1 0 0,0-2-1 0 0,-1 2 1 0 0,1 0-1 0 0,0 0 1 0 0,0 0-1 0 0,0 0 1 0 0,0-1-1 0 0,0 1 1 0 0,0 0-1 0 0,0 0 1 0 0,0 0-1 0 0,0 0 1 0 0,0-1-1 0 0,0 1 1 0 0,-1 0-1 0 0,1 0 0 0 0,0 0 1 0 0,0 0-1 0 0,0 0 1 0 0,0 0-1 0 0,0 0 1 0 0,-2 0-1 0 0,2-1 1 0 0,0 1-1 0 0,0 0 1 0 0,0 0-1 0 0,0 0 1 0 0,-1 0-1 0 0,1 0 1 0 0,0 0-1 0 0,0 0 1 0 0,0 0-1 0 0,0 0 1 0 0,-1 0-1 0 0,1 0 0 0 0,0 0 1 0 0,0 0-1 0 0,0 0 1 0 0,0 0-1 0 0,-1 0 1 0 0,1 0-1 0 0,0 0 1 0 0,0 0-1 0 0,0 1 1 0 0,0-1-1 0 0,-1 0 1 0 0,1 0-36 0 0,-12 11 550 0 0,-6 17-397 0 0,12-12-67 0 0,0 0 0 0 0,1 1 0 0 0,1 0 1 0 0,-1 9-87 0 0,-4 12 95 0 0,-1 9-54 0 0,3 1-1 0 0,1-1 0 0 0,2 2-40 0 0,-1 144 119 0 0,5-152-23 0 0,3-1 0 0 0,0 0 0 0 0,7 31-96 0 0,-4-55-37 0 0,-1 1 0 0 0,2-1-1 0 0,0 0 1 0 0,4 8 37 0 0,-1-5-157 0 0,-7-15-20 0 0,-2-1 0 0 0,1 0 0 0 0,0 0 0 0 0,1-1 0 0 0,-1 2 0 0 0,0-2 0 0 0,1 0 1 0 0,-1 1-1 0 0,0-1 0 0 0,2 0 0 0 0,-2 1 0 0 0,1-2 0 0 0,1 1 0 0 0,-2-1 0 0 0,2 2 1 0 0,-1-2-1 0 0,2 0 177 0 0,-3 0-681 0 0,1-1 1 0 0,1 1-1 0 0,-2-1 1 0 0,2 1-1 0 0,-1-1 1 0 0,-1 0-1 0 0,2 0 1 0 0,-2 0-1 0 0,2 0 1 0 0,-1-1 0 0 0,-1 1-1 0 0,2-1 1 0 0,0 0 680 0 0,9-6-5792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40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3224 0 0,'0'0'607'0'0,"0"0"1338"0"0,0 0 587 0 0,0 0 116 0 0,0 0-184 0 0,0 0-887 0 0,-8 12 1772 0 0,5-2-2599 0 0,2-1 0 0 0,0 0 0 0 0,0 0 0 0 0,1 2 0 0 0,0-2 0 0 0,0 1 0 0 0,1 3-750 0 0,1 22 731 0 0,0 2-74 0 0,2 0 1 0 0,3 13-658 0 0,-3-27 237 0 0,-1 1-45 0 0,6 18-192 0 0,-7-34 9 0 0,1 1 0 0 0,-1-3 1 0 0,2 2-1 0 0,-1-1 0 0 0,0 0 0 0 0,2 1 0 0 0,1 2-9 0 0,-5-9-18 0 0,0 0 0 0 0,0 0-1 0 0,0 0 1 0 0,2 1 0 0 0,-2 0 0 0 0,0-1-1 0 0,0 0 1 0 0,1 0 0 0 0,0-1 0 0 0,-1 1-1 0 0,1 0 1 0 0,-1 0 0 0 0,1-1-1 0 0,0 2 1 0 0,0-2 0 0 0,0 1 0 0 0,-1-1-1 0 0,2 0 1 0 0,-2 0 0 0 0,1 1 0 0 0,0-1-1 0 0,0 0 1 0 0,0-1 0 0 0,-1 1-1 0 0,1 0 1 0 0,1 0 18 0 0,0-1-40 0 0,1-1 0 0 0,-1 1 0 0 0,0 0 0 0 0,1 0 0 0 0,-1-1 0 0 0,0 1 0 0 0,0-2 0 0 0,1 1 0 0 0,-2 1-1 0 0,1-1 1 0 0,0-2 0 0 0,-1 2 0 0 0,1-2 40 0 0,16-11-128 0 0,-16 12 99 0 0,-1 1 0 0 0,2-2-1 0 0,-1 2 1 0 0,1-2 0 0 0,-2 1-1 0 0,0 0 1 0 0,3-4 29 0 0,51-69-519 0 0,-36 47 346 0 0,-12 16-76 0 0,0 1 0 0 0,-1-2 0 0 0,1-1 249 0 0,3-5-309 0 0,-8 17 290 0 0,-1 1 0 0 0,-1-2 0 0 0,2 1 1 0 0,-2 0-1 0 0,0 0 0 0 0,0 0 0 0 0,1-1 19 0 0,-2 3-16 0 0,0 0 13 0 0,0 1 0 0 0,0 0 0 0 0,0-1 0 0 0,0 1 0 0 0,0 0 0 0 0,0 0 0 0 0,0-2-1 0 0,0 2 1 0 0,0 0 0 0 0,0-1 0 0 0,0 1 0 0 0,0 0 0 0 0,0-1 0 0 0,0 1-1 0 0,0 0 1 0 0,0-1 0 0 0,0 1 0 0 0,0 0 0 0 0,-1-1 0 0 0,1 1 0 0 0,0 0 0 0 0,0 0-1 0 0,0-1 1 0 0,-1 1 0 0 0,1 0 0 0 0,0 0 0 0 0,0-1 3 0 0,-1-1-65 0 0,-8 4-9 0 0,-3 1 71 0 0,11 0 6 0 0,0-1 13 0 0,0-1 0 0 0,0-1-1 0 0,-1 1 0 0 0,0 0 1 0 0,1 0-1 0 0,0 0 0 0 0,0 1 1 0 0,-1-1-1 0 0,1 0 0 0 0,0 0 1 0 0,1 0-1 0 0,-1 1 0 0 0,0 0 1 0 0,0-1-1 0 0,1 0 0 0 0,-1 1 1 0 0,1-1-1 0 0,-2 2 0 0 0,2-2 1 0 0,-1 0-1 0 0,1 1 0 0 0,0-1 1 0 0,0 2-1 0 0,0-2 0 0 0,0 1-15 0 0,0 4 77 0 0,0 0 34 0 0,0-2 0 0 0,0 2 1 0 0,-1-1-1 0 0,0 0 0 0 0,1 1 0 0 0,-2 0-111 0 0,1-2 48 0 0,1 1-1 0 0,-2 1 0 0 0,2-2 1 0 0,0 1-1 0 0,0 1 1 0 0,0 2-48 0 0,-1 24-105 0 0,1-21 157 0 0,0 1 1 0 0,0-1-1 0 0,1 1 0 0 0,2-1 0 0 0,0 12-52 0 0,1-10 75 0 0,-3-6-71 0 0,0-1-1 0 0,1 1 1 0 0,0-2-1 0 0,1 1 1 0 0,-1 0-1 0 0,4 3-3 0 0,4 14-18 0 0,-9-22-39 0 0,0 2 0 0 0,1-1 0 0 0,0 0 0 0 0,-1 0-1 0 0,0 0 1 0 0,2 0 0 0 0,-2 0 0 0 0,1-1 0 0 0,0 2 0 0 0,-1-2 0 0 0,2 0 0 0 0,-1 0 0 0 0,0 0 0 0 0,1 0 0 0 0,-1 1-1 0 0,0-1 1 0 0,1 0 57 0 0,1 1-459 0 0,0-1-1 0 0,0 0 0 0 0,1-1 0 0 0,-2 2 0 0 0,2-1 0 0 0,-1-1 0 0 0,1 0 1 0 0,-2 0-1 0 0,6 0 460 0 0,1-4-1419 0 0,1 0-20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41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99 256 14600 0 0,'0'0'330'0'0,"0"0"45"0"0,0 0 20 0 0,2 0-38 0 0,7 0-229 0 0,4-1-109 0 0,-11-2 4 0 0,1 2 24 0 0,-1-2 12 0 0,5 0 339 0 0,0-2 0 0 0,-2 1 0 0 0,2-1 0 0 0,-1 1 0 0 0,0-2 0 0 0,0 0 0 0 0,-1-1-398 0 0,-2 6 47 0 0,-2 0-2 0 0,-1 0 1 0 0,1 0-1 0 0,0-1 0 0 0,0 1 1 0 0,0 0-1 0 0,1-1 1 0 0,-2 1-1 0 0,1-1 1 0 0,0 1-1 0 0,-1-1 0 0 0,1 1 1 0 0,-1 0-1 0 0,0-2 1 0 0,1 2-1 0 0,-1 0 0 0 0,0-1 1 0 0,0 1-1 0 0,0 0 1 0 0,0-2-1 0 0,0 2 0 0 0,0-1-45 0 0,0-2 37 0 0,0 1-1 0 0,0 1 0 0 0,0-2 0 0 0,0 2 0 0 0,1-2 1 0 0,-1 2-1 0 0,1-3-36 0 0,1 2 28 0 0,-1 0-1 0 0,-1 0 1 0 0,1 0-1 0 0,-1-1 1 0 0,0 1-1 0 0,0-1 1 0 0,0 1-28 0 0,0 1 15 0 0,0-1 0 0 0,0 1 0 0 0,0 0 0 0 0,0 0 0 0 0,1-1 0 0 0,-1 1 0 0 0,0 0 0 0 0,1-1 1 0 0,0 0-16 0 0,-1 2 9 0 0,2 0 0 0 0,-2-1 1 0 0,0 0-1 0 0,1 1 0 0 0,-1 0 1 0 0,0 0-1 0 0,0-2 0 0 0,0 2 1 0 0,0 0-1 0 0,0-1 1 0 0,0 1-1 0 0,0-1 0 0 0,0 1 1 0 0,0-1-1 0 0,-1 1 0 0 0,1 0 1 0 0,-2-3-10 0 0,1 2 14 0 0,0 0 0 0 0,1-1 1 0 0,-1 0-1 0 0,1 1 0 0 0,-1-2 0 0 0,1 2 1 0 0,0 0-1 0 0,0-3-14 0 0,0 4 11 0 0,0 0 1 0 0,0-2-1 0 0,0 2 0 0 0,0-1 0 0 0,0 1 1 0 0,-1 0-1 0 0,1-2 0 0 0,0 2 1 0 0,-2 0-1 0 0,2-1 0 0 0,-1 1 0 0 0,1-1 1 0 0,-1 1-1 0 0,0 0 0 0 0,1-1 1 0 0,-1 1-1 0 0,0 0 0 0 0,0-1 0 0 0,-1 1 1 0 0,1 0-1 0 0,0 0 0 0 0,0 0-11 0 0,-2-2 51 0 0,0 2 0 0 0,1 0-1 0 0,-2-1 1 0 0,2 1-1 0 0,-1 0 1 0 0,-1-1 0 0 0,2 2-1 0 0,-1-1 1 0 0,-1 0-1 0 0,2 1 1 0 0,-2 0 0 0 0,1 0-1 0 0,-1-1 1 0 0,2 2-1 0 0,-1-1 1 0 0,-1 0 0 0 0,2 0-1 0 0,-2 1 1 0 0,1 0-1 0 0,0-1 1 0 0,0 2 0 0 0,0-1-1 0 0,1 0 1 0 0,-4 2-51 0 0,0 1 128 0 0,0-1 0 0 0,1 1 0 0 0,-1 0 0 0 0,0 1 1 0 0,0-1-1 0 0,2 1 0 0 0,-2 1 0 0 0,1-2 0 0 0,1 2 0 0 0,-3 5-128 0 0,2-5 130 0 0,1 0-74 0 0,0 0 1 0 0,0 1 0 0 0,0-1-1 0 0,1 0 1 0 0,0 1 0 0 0,0 0-1 0 0,1 0 1 0 0,-1 0 0 0 0,2 0-1 0 0,-1 2-56 0 0,0 6 70 0 0,0-6 5 0 0,1 1 1 0 0,0-1-1 0 0,0 0 1 0 0,1 0-1 0 0,0 0 1 0 0,1 1-1 0 0,0-1 1 0 0,0-1 0 0 0,3 9-76 0 0,-3-14 36 0 0,1 4 78 0 0,-1 1 0 0 0,2-1 0 0 0,0 0 1 0 0,0 0-1 0 0,0 0 0 0 0,0 0 0 0 0,2-1 0 0 0,-2 1 0 0 0,2-2 0 0 0,1 2-114 0 0,1 1 18 0 0,1-1 1 0 0,0 0-1 0 0,0 0 1 0 0,0 0-1 0 0,0-1 1 0 0,1-1-1 0 0,0 0 1 0 0,1 0 0 0 0,5 1-19 0 0,-11-4 2 0 0,5 2-1 0 0,-1-1 0 0 0,0 0 0 0 0,2-1 0 0 0,-2 1 0 0 0,1-2 0 0 0,0 0-1 0 0,-1 0 1 0 0,1-1 0 0 0,4 0-1 0 0,2-1-172 0 0,0 0 0 0 0,0-2 0 0 0,-1 0-1 0 0,11-4 173 0 0,3-2-2520 0 0,-2-1-3335 0 0,-10 0-1664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41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6 1376 0 0,'0'0'451'0'0,"0"0"1355"0"0,0 0 1618 0 0,-1-4-4001 0 0,2 3 3912 0 0,0 2 7045 0 0,0 0-10153 0 0,0 3 0 0 0,1-2 1 0 0,-2 0-1 0 0,1 1 0 0 0,0-1 0 0 0,-1 0 0 0 0,1 1 0 0 0,-1 0 0 0 0,0-1 0 0 0,1 1 0 0 0,-1-1 0 0 0,-1 2-227 0 0,-1 39 1511 0 0,-1-25-959 0 0,0 132 1687 0 0,3-11-1412 0 0,0 0-453 0 0,-3-76-311 0 0,-2 70-185 0 0,5-124-212 0 0,0 0 0 0 0,1-1-1 0 0,0 1 1 0 0,0-1 0 0 0,2 2-1 0 0,-1-2 1 0 0,0 0 0 0 0,2 1-1 0 0,-1-1 335 0 0,-2-7-236 0 0,1 0 1 0 0,-2 0-1 0 0,1 1 0 0 0,0-1 0 0 0,-1 0 0 0 0,1-1 0 0 0,0 1 0 0 0,0 0 0 0 0,0-1 1 0 0,1 1-1 0 0,-1-1 0 0 0,-1 1 0 0 0,1-1 0 0 0,0 2 0 0 0,0-2 0 0 0,0 1 1 0 0,0-1-1 0 0,2 0 0 0 0,-2 0 0 0 0,0 1 236 0 0,8-1-1695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1:15:50.8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1 332 4352,'10'0'1659,"1"-1"1,-1 0-1,4-1-1659,-7 1 204,-1-1-1,1 0 1,-1 0-1,0 0 1,0-1 0,0 0-1,0-1 1,0 1-1,0-1-203,17-14 470,-1 0 0,-1-1 0,-1-2 0,12-13-470,67-95 2221,-92 119-1996,4-4 465,1 0 1,7-6-691,-14 33 336,-5-8-310,1 0-1,-2 0 1,1 0 0,0 0 0,-1 0 0,0 0 0,-1 4-26,-2 10 96,-4 16-279,-2 0 0,-1-1 0,-1 0 0,-13 23 183,5-12-1348,3 1-1,0 4 1349,12-32-529,-8 28-7353,-3 26 7882,11-41-3274</inkml:trace>
  <inkml:trace contextRef="#ctx0" brushRef="#br0" timeOffset="824.07">663 1 4608,'-12'57'2991,"8"-35"-2403,-1 0 1,-1 0 0,-6 16-589,-12 17 177,-19 51 46,6 5 470,29-91-325,7-19-207,1-2 3,4-10 119,14-34 538,3 1-1,2 0 0,6-5-820,-10 15 339,-8 15-112,1 1-1,0 0 0,1 1 0,1 0 1,1 1-1,0 1 0,17-13-226,-28 25 33,0 0-1,0 1 0,0 0 1,0-1-1,0 1 0,0 0 1,0 1-1,1-1 1,-1 1-1,1 0 0,-1 0 1,1 1-1,0-1 1,-1 1-1,1 0 0,3 0-32,-4 1 7,-1-1-1,0 1 1,0 0-1,0 0 1,1 0-1,-1 1 0,0-1 1,0 1-1,-1-1 1,1 1-1,0 0 1,-1 0-1,1 0 1,-1 1-1,1-1 1,-1 1-1,0-1 1,0 1-1,0 0 0,-1 0 1,1-1-1,-1 1 1,1 1-7,-1-1 2,0 0-1,0 1 1,0-1 0,0 1 0,-1-1 0,0 0-1,1 1 1,-1-1 0,0 1 0,-1-1 0,1 1-1,-1-1 1,1 1 0,-1-1 0,0 0 0,0 1-1,-1-1 1,1 0 0,-1 0 0,1 0 0,-1 0-1,0 0 1,0 0 0,0 0 0,-1-1 0,1 1-2,-6 5-21,1-1-1,-1 1 1,-1-1 0,1-1 0,-1 0 0,0 0 0,-9 3 21,15-7-16,-1 0 0,0 0 1,1 1-1,0-1 1,-1 1-1,1 0 0,0-1 1,0 1-1,1 0 1,-1 1-1,-1 1 16,3-3-32,0 0-1,0 0 1,0 0-1,0 0 1,1 0-1,-1 0 1,1 0-1,-1 0 1,1 1-1,0-1 1,-1 0-1,1 0 1,0 1-1,1-1 1,-1 0 0,0 0-1,1 0 1,-1 1-1,1-1 1,-1 0-1,2 1 33,3 8-82,2 0 1,-1-1-1,1 1 0,1-2 0,0 1 1,0-1-1,7 5 82,-3-2-87,0 2 1,-1-1-1,2 4 87,0 4-34,0 0 0,-1 1-1,2 9 35,-10-22 3,-1 0 0,1 0 1,-2 1-1,1-1 0,-2 1 0,1 0 0,-1-1 0,-1 1 1,0 9-4,0-16-2,0 0 0,-1 0 0,0 0 1,1 1-1,-1-1 0,0-1 0,-1 1 1,1 0-1,0 0 0,-1 0 0,0-1 1,1 1-1,-1-1 0,0 1 0,-1-1 1,1 0-1,0 0 0,0 1 0,-1-2 1,-2 3 1,2-2 3,-1-1 0,0 1 1,0 0-1,0-1 1,0 0-1,0 0 0,0 0 1,0 0-1,0-1 1,0 0-1,0 1 0,-1-2 1,1 1-1,0 0 1,-2-1-4,-7-2 2,1 0 1,0-1-1,0 0 1,1-1 0,-1-1-1,1 1 1,0-2-1,1 1 1,-9-9-3,2 2-553,0-2 0,1 0 0,1-1 0,1-1 0,-3-4 553,-8-14-3354</inkml:trace>
  <inkml:trace contextRef="#ctx0" brushRef="#br0" timeOffset="1245.83">1282 128 4224,'33'15'2588,"0"0"1,-1 3-1,28 18-2588,-52-32 277,-6-3 70,-8 3 837,1-3-969,0 0-1,-1-1 1,1 0 0,0 0 0,0-1-1,0 1 1,-1-1 0,1 0 0,0-1-1,-4-1-214,-3 0 253,-36-8 285,-127-28-164,143 33-875,-50-9-3217,58 11 988,9-1-646</inkml:trace>
  <inkml:trace contextRef="#ctx0" brushRef="#br0" timeOffset="1573.88">1205 201 6784,'0'21'2624,"0"-8"-2048,-5 11 352,0-6-32,-4 3-448,-2 10-160,-3 8-192,0 10 0,0 11-64,0 4-512,5-9-224,3-7-1056,1-9-480,0-18-448</inkml:trace>
  <inkml:trace contextRef="#ctx0" brushRef="#br0" timeOffset="1933.35">1804 405 6784,'1'-1'99,"-1"1"1,0 0-1,0 0 1,1-1 0,-1 1-1,0 0 1,0-1-1,1 1 1,-1 0-1,0-1 1,0 1 0,0-1-1,0 1 1,0 0-1,1-1 1,-1 1-1,0 0 1,0-1 0,0 1-1,0-1 1,0 1-1,0 0 1,0-1-1,0 1 1,-1-1 0,1 1-1,0 0 1,0-1-1,0 1 1,0-1-1,0 1 1,-1 0 0,1-1-1,0 1 1,0 0-1,-1-1 1,1 1-1,0 0 1,0 0 0,-1-1-1,1 1 1,0 0-1,-1 0 1,1-1-1,0 1 1,-1 0 0,1 0-1,0 0 1,-1 0-1,1-1 1,-1 1-1,1 0 1,0 0-1,-1 0 1,1 0-100,-28 1 2416,22-1-2356,-47 5 684,1 2 1,0 2-1,-1 2-744,35-6 110,0 0 0,1 2 0,0 0 0,0 0 0,0 2 0,1 0 0,0 1 0,0 0 0,1 1 0,-4 5-110,11-7 4,0 0 0,0 1 1,1 0-1,0 0 0,1 0 1,0 1-1,1 0 0,0 0 0,0 0 1,2 0-1,-1 1 0,1 0 1,1 0-1,0 0 0,1 0 1,0 0-1,1 11-4,0-13-69,1 0 0,0 0 0,0 0 0,1 0 0,0-1 0,1 1 0,0-1 0,1 1 0,0-1 0,0 0 0,1 0 0,0-1 0,0 0 0,1 0 0,0 0 0,1 0 0,0-1 0,0 0 0,0-1 0,1 1 0,0-1-1,1 0 70,4 1-233,0-1 0,1 0-1,-1-1 1,1 0-1,0-1 1,0-1-1,1 0 1,-1-1 0,1-1-1,-1 0 1,1-1-1,0 0 1,2-1 233,-13 0-423,1 0 0,0 0 0,0-1 0,-1 1 0,1-1 1,-1 0-1,1 0 0,-1-1 0,0 1 0,0-1 0,0 0 0,0 0 0,0 0 0,0-1 1,-1 1-1,0-1 0,2-2 423,24-35-3776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5T15:59:22.32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1554 3812 456 0 0,'-11'14'343'0'0,"29"-35"11287"0"0,-16 12-9507 0 0,2-2-1496 0 0,2-4 290 0 0,6 4-525 0 0,-11 11-349 0 0,1-1 0 0 0,-1 0 0 0 0,0 0 0 0 0,0 0 1 0 0,0 0-1 0 0,0-1 0 0 0,0 1 0 0 0,0 0 0 0 0,0 0 1 0 0,0-1-1 0 0,0 1 0 0 0,0-1 0 0 0,-1 1 0 0 0,1 0 0 0 0,0-2-43 0 0,7-10 389 0 0,-7 13-348 0 0,-1-1 0 0 0,1 0 0 0 0,0 0-1 0 0,-1 0 1 0 0,1 0 0 0 0,0 0 0 0 0,-1 0 0 0 0,1 0 0 0 0,-1 0 0 0 0,1 0-1 0 0,-1 0 1 0 0,0 0 0 0 0,0 0 0 0 0,1 0 0 0 0,-1-1-41 0 0,0-1 82 0 0,0 0-1 0 0,0-1 1 0 0,0 1 0 0 0,1 0 0 0 0,0 0-1 0 0,-1 0 1 0 0,1 0 0 0 0,0 0 0 0 0,0 0 0 0 0,0 0-1 0 0,1 1 1 0 0,0-3-82 0 0,1-1 47 0 0,-1 1-1 0 0,0-1 1 0 0,0 0 0 0 0,0 0 0 0 0,-1 0-1 0 0,0-5-46 0 0,6-18 261 0 0,-3 15-117 0 0,-1-1-1 0 0,0 0 0 0 0,-1 0 1 0 0,-1 0-1 0 0,0 0 0 0 0,-2-14-143 0 0,1 13 32 0 0,0 0 0 0 0,2-7-32 0 0,-1 7 33 0 0,0 0 1 0 0,-1-6-34 0 0,-2-70 211 0 0,0 2-17 0 0,1 56-61 0 0,2 1 0 0 0,1-4-133 0 0,0 2 238 0 0,-2-31-238 0 0,0 15 75 0 0,1 34-51 0 0,-1 0 0 0 0,-1 0 0 0 0,-1-3-24 0 0,-10-52 54 0 0,-6-37 52 0 0,15 79-75 0 0,-2 1 0 0 0,-2-1 0 0 0,-5-15-31 0 0,-30-112-26 0 0,37 136-97 0 0,0 0 1 0 0,1-7 122 0 0,-5-21-107 0 0,-6-14 312 0 0,-15-73 331 0 0,5 17-483 0 0,2 21 2 0 0,11 52-46 0 0,1-11-9 0 0,8 44 10 0 0,0 0 0 0 0,-1 0 0 0 0,-1 1-1 0 0,0-1 1 0 0,-1-1-10 0 0,-12-29 15 0 0,13 28-15 0 0,-6-16 0 0 0,0 0 0 0 0,-2 1 0 0 0,-9-13 0 0 0,7 17 0 0 0,1-1 0 0 0,-9-24 0 0 0,19 44 0 0 0,0-1 0 0 0,0 1 0 0 0,-1-1 0 0 0,1 2 0 0 0,-2-1 0 0 0,0-1 0 0 0,0 1 0 0 0,0 0 0 0 0,1-1 0 0 0,0 1 0 0 0,0-1 0 0 0,-1-5 0 0 0,3 8 0 0 0,-2-8 0 0 0,0 0 0 0 0,-1 1 0 0 0,-1 0 0 0 0,0 0 0 0 0,-1 0 0 0 0,-3-3 0 0 0,-24-36 0 0 0,24 34 0 0 0,-1 1 0 0 0,0 0 0 0 0,-1 0 0 0 0,-13-13 0 0 0,2-2 0 0 0,-2-6 0 0 0,0 1 0 0 0,-15-15 0 0 0,-2-5 0 0 0,28 34 0 0 0,-19-19 0 0 0,-8-6 0 0 0,23 25 0 0 0,-1 0 0 0 0,0 2 0 0 0,-2 0 0 0 0,-6-3 0 0 0,20 16 0 0 0,0 1 0 0 0,1-1 0 0 0,-4-5 0 0 0,6 6 0 0 0,-1-1 0 0 0,-1 2 0 0 0,1-1 0 0 0,-8-5 0 0 0,-5 0 0 0 0,13 8 0 0 0,1 0 0 0 0,-1 0 0 0 0,1-1 0 0 0,0 0 0 0 0,0 0 0 0 0,0 0 0 0 0,1 0 0 0 0,-1-1 0 0 0,-2-4 0 0 0,4 5 0 0 0,0 1 0 0 0,-1-1 0 0 0,1 1 0 0 0,-1 0 0 0 0,1 0 0 0 0,-1 0 0 0 0,0 0 0 0 0,-4-2 0 0 0,-19-14 0 0 0,18 11 0 0 0,-7-7 0 0 0,0 1 0 0 0,-1 1 0 0 0,-9-5 0 0 0,-27-23 0 0 0,42 34 0 0 0,0 0 0 0 0,1-1 0 0 0,0 0 0 0 0,-2-2 0 0 0,8 6 0 0 0,0 0 0 0 0,0 1 0 0 0,-1-1 0 0 0,1 1 0 0 0,-1 0 0 0 0,0 0 0 0 0,0 0 0 0 0,0 1 0 0 0,-5-3 0 0 0,-29-15 11 0 0,38 20-8 0 0,0 0 0 0 0,1-1 1 0 0,-1 1-1 0 0,0 0 0 0 0,1 0 0 0 0,-1-1 1 0 0,1 1-1 0 0,-1 0 0 0 0,0-1 1 0 0,1 1-1 0 0,-1-1 0 0 0,1 1 0 0 0,-1-1 1 0 0,1 1-1 0 0,0-1 0 0 0,-1 0-3 0 0,-13-13 12 0 0,9 7 31 0 0,0 5-22 0 0,1-4 32 0 0,3 4 11 0 0,1 2 0 0 0,0 0 0 0 0,0 0 15 0 0,0 0 56 0 0,14-1 47 0 0,4-5-436 0 0,9-4 186 0 0,-21 7 44 0 0,0 1 0 0 0,-1 0 1 0 0,1 0-1 0 0,0 1 0 0 0,3-1 24 0 0,-5 1-2 0 0,1 0 0 0 0,-1 0-1 0 0,1-1 1 0 0,-1 0 0 0 0,0 0 0 0 0,3-1 2 0 0,20-8 2 0 0,-10 6-2 0 0,0-1 0 0 0,0-1 0 0 0,8-4 0 0 0,-13 2 0 0 0,35-31 0 0 0,-41 34 0 0 0,0 1 0 0 0,1 0 0 0 0,0 0 0 0 0,0 1 0 0 0,1 0 0 0 0,-1 0 0 0 0,1 0 0 0 0,0 0 0 0 0,-6 3-2 0 0,0 0 1 0 0,0 1-1 0 0,0-1 0 0 0,0 0 0 0 0,0 1 0 0 0,-1-1 0 0 0,1 1 1 0 0,0-1-1 0 0,1 1 2 0 0,4-1-8 0 0,-1 0 1 0 0,0 0 0 0 0,1-1-1 0 0,-1 0 1 0 0,2-1 7 0 0,0 0-9 0 0,-3 1 7 0 0,-11 2 3 0 0,0 0-2 0 0,-15 1 1 0 0,15 3 0 0 0,2-1 0 0 0,-2-2 0 0 0,1-1 0 0 0,-18 9 0 0 0,-11 8 0 0 0,-4 2 11 0 0,-35 18 53 0 0,57-29-43 0 0,0 1 0 0 0,-3 4-21 0 0,-12 6 11 0 0,11-7 0 0 0,1 0 0 0 0,0 2-1 0 0,1 0 1 0 0,0 2 0 0 0,2 0-1 0 0,-13 14-10 0 0,6-6 0 0 0,15-17 4 0 0,1 1-1 0 0,0 0 1 0 0,-2 3-4 0 0,2-2 19 0 0,-31 50 30 0 0,34-52-38 0 0,0 1 1 0 0,0 0-1 0 0,1 0 0 0 0,0 0 1 0 0,0 0-1 0 0,0 7-11 0 0,-4 15 57 0 0,5-21-55 0 0,0 0-1 0 0,0 1 1 0 0,1-1 0 0 0,0 5-2 0 0,3-7 55 0 0,-1-7-55 0 0,-1 1 0 0 0,0 0 0 0 0,1-1 0 0 0,-1 1 0 0 0,0-1 0 0 0,1 1 0 0 0,-1-1 0 0 0,0 1 0 0 0,0 0-1 0 0,1-1 1 0 0,-1 1 0 0 0,0 0 0 0 0,0-1 0 0 0,0 1 0 0 0,0 0 0 0 0,0-1 0 0 0,0 1 0 0 0,0 0 0 0 0,0-1 0 0 0,0 1-1 0 0,0 0 1 0 0,0-1 0 0 0,-1 1 0 0 0,9 28 11 0 0,-8-27 0 0 0,-1 2 5 0 0,8 7 10 0 0,4 1 18 0 0,1-1-1 0 0,0 0 1 0 0,13 9-44 0 0,172 133 77 0 0,-143-107-77 0 0,-33-28 0 0 0,13 10 0 0 0,-29-25 18 0 0,0 2-1 0 0,-1-1 1 0 0,1 0-1 0 0,-1 1 1 0 0,0 0-18 0 0,-1-1-188 0 0,0 0 0 0 0,1 0 0 0 0,-1 0 0 0 0,1-1 0 0 0,0 0 0 0 0,0 1 188 0 0,8 3-5413 0 0,-9-5-1893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42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 13016 0 0,'0'0'596'0'0,"0"0"-14"0"0,-7 5-219 0 0,-4-1 587 0 0,0 0 1 0 0,-1-1-1 0 0,1-1 1 0 0,-2 1-1 0 0,2-1 1 0 0,-7-1-951 0 0,-8 3 1039 0 0,-20 1-72 0 0,-1 0-1 0 0,-12-3-966 0 0,38-2-3240 0 0,2-1-1 0 0,-5-2 3241 0 0,18 3-7191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48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110 321 920 0 0,'-2'9'3955'0'0,"5"13"1264"0"0,-4-21-5000 0 0,1 1 0 0 0,0 0-1 0 0,0 0 1 0 0,1 0 0 0 0,-1-1-1 0 0,0 2 1 0 0,0-2 0 0 0,2 1-1 0 0,-2 0 1 0 0,1-1 0 0 0,0 2-1 0 0,-1-2 1 0 0,1 1 0 0 0,0-1-1 0 0,0 1 1 0 0,0 0 0 0 0,1-1-1 0 0,-1 0 1 0 0,0 0 0 0 0,0 2-1 0 0,1-2-218 0 0,9 8 935 0 0,-10-8-787 0 0,0 0 1 0 0,1 2-1 0 0,-1-2 1 0 0,1 0 0 0 0,0 0-1 0 0,-1 0 1 0 0,1 0-1 0 0,0-1 1 0 0,0 1 0 0 0,-1 1-1 0 0,1-2 1 0 0,1 1-1 0 0,-2-1 1 0 0,1 1 0 0 0,0-1-1 0 0,1 0 1 0 0,-2 1-1 0 0,1-1-148 0 0,3 0 129 0 0,-2-1-1 0 0,2 1 0 0 0,-2-1 0 0 0,1 1 0 0 0,-1-1 1 0 0,2-1-1 0 0,-2 1 0 0 0,1-1 0 0 0,-1 1 0 0 0,0-1 0 0 0,1 0 1 0 0,-1 0-1 0 0,1 0 0 0 0,-1-1 0 0 0,0 1 0 0 0,0-1 1 0 0,-1 0-1 0 0,2 0-128 0 0,5-9 252 0 0,0 1 0 0 0,-1-1 0 0 0,0 0 0 0 0,1-5-252 0 0,-4 9 156 0 0,0-3-102 0 0,-1 1-1 0 0,0-1 1 0 0,-1 0-1 0 0,1 1 1 0 0,-2-2-1 0 0,0-9-53 0 0,1 11 58 0 0,-2 2-35 0 0,-1-1-1 0 0,0 1 1 0 0,0-1 0 0 0,0 1-1 0 0,-1-1 1 0 0,-1 0-1 0 0,1 1 1 0 0,-1 0 0 0 0,0-1-1 0 0,-2 0-22 0 0,1-3-31 0 0,-2 2-1 0 0,1 0 0 0 0,-2-1 0 0 0,0 1 1 0 0,0 1-1 0 0,-1-1 0 0 0,-3-2 32 0 0,8 8 29 0 0,-2 1 1 0 0,1-1-1 0 0,-2 2 1 0 0,2-1-1 0 0,-1 0 0 0 0,0 1 1 0 0,0-1-1 0 0,0 2 1 0 0,-1-2-1 0 0,0 1 0 0 0,2 1 1 0 0,-2 0-1 0 0,1-1 0 0 0,-1 1 1 0 0,1 0-1 0 0,-2 1 1 0 0,1-1-1 0 0,1 1 0 0 0,-1 0 1 0 0,0 0-1 0 0,0 1-29 0 0,-2-1 38 0 0,1 1-1 0 0,0 0 1 0 0,1 1-1 0 0,-1 0 1 0 0,0 0-1 0 0,0-1 1 0 0,1 3-1 0 0,0-2 1 0 0,-1 0-1 0 0,2 2 1 0 0,-2-1-1 0 0,1 1 1 0 0,1-1-1 0 0,-1 2 1 0 0,0-2-1 0 0,-1 5-37 0 0,0 0 35 0 0,-1 2 1 0 0,1-1-1 0 0,2 1 0 0 0,-2-1 0 0 0,1 2 0 0 0,2-1 1 0 0,-2 0-36 0 0,-3 17 286 0 0,2-2 1 0 0,-2 10-287 0 0,8-32-44 0 0,-1 2 0 0 0,0-2 1 0 0,1 1-1 0 0,0 0 0 0 0,0 0 0 0 0,0-1 0 0 0,0 2 0 0 0,0-2 0 0 0,1 1 0 0 0,-1 0 0 0 0,1 0 0 0 0,0-1 1 0 0,1 2-1 0 0,-1-2 0 0 0,1 1 0 0 0,-1-1 0 0 0,2 0 0 0 0,-1 1 0 0 0,-1-1 0 0 0,1 0 0 0 0,2 0 0 0 0,-2 1 1 0 0,0-2-1 0 0,2 0 0 0 0,-2 2 0 0 0,2-2 0 0 0,-2 0 0 0 0,1 1 0 0 0,1-1 0 0 0,-1-1 0 0 0,1 1 0 0 0,-1-1 0 0 0,1 1 1 0 0,0-1-1 0 0,0 0 0 0 0,-1 0 0 0 0,0 0 0 0 0,2-1 0 0 0,-1 1 0 0 0,-1-1 0 0 0,2 0 0 0 0,-1 0 44 0 0,5 0-798 0 0,-1-1-1 0 0,2 0 0 0 0,-2-1 1 0 0,2 1 798 0 0,8-5-1310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5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15 1840 0 0,'0'0'83'0'0,"1"-1"-6"0"0,6 0 250 0 0,-5 1 1285 0 0,-2 0 557 0 0,0 0-1836 0 0,0-2 1 0 0,0 2-1 0 0,0 0 1 0 0,1 0-1 0 0,-1 0 1 0 0,0 0-1 0 0,0 0 1 0 0,0 0-1 0 0,0 0 1 0 0,0-1-1 0 0,0 1 1 0 0,0 0-1 0 0,1 0 1 0 0,-1 0 0 0 0,0 0-1 0 0,0 0 1 0 0,0-1-1 0 0,0 1 1 0 0,0 0-1 0 0,0 0 1 0 0,0 0-1 0 0,0 0 1 0 0,0-1-1 0 0,0 1 1 0 0,0 0-1 0 0,0 0 1 0 0,0 0-1 0 0,0 0 1 0 0,0-1-1 0 0,0 1 1 0 0,0 0-1 0 0,0 0 1 0 0,0 0-1 0 0,0 0 1 0 0,0-1-334 0 0,-3-1 160 0 0,1 2 0 0 0,-1-1 0 0 0,0 0 0 0 0,1 1 0 0 0,-2-1 0 0 0,2 1 0 0 0,-1 0 0 0 0,0 0 0 0 0,1 0 1 0 0,-2 0-1 0 0,2 0 0 0 0,-1 0 0 0 0,0 1 0 0 0,1-1 0 0 0,-2 1 0 0 0,0 0-160 0 0,-9 3 757 0 0,1 1-1 0 0,-9 4-756 0 0,20-9 24 0 0,-12 5 400 0 0,0 2-1 0 0,1 0 0 0 0,-1 1 1 0 0,2 0-1 0 0,-1 2 1 0 0,-9 6-424 0 0,16-9 67 0 0,-1-2 0 0 0,0 2 0 0 0,0-1 0 0 0,2 1 0 0 0,-2 1 0 0 0,3-1 0 0 0,-2 1 1 0 0,2-1-1 0 0,-1 1 0 0 0,1 0 0 0 0,-2 8-67 0 0,3-7 34 0 0,-1 2 0 0 0,2-2 0 0 0,0 1 0 0 0,0-1 1 0 0,1 2-1 0 0,0-2 0 0 0,1 1 0 0 0,0-1 0 0 0,0 2 0 0 0,2-2 0 0 0,-1 0 0 0 0,2 4-34 0 0,-3-7-19 0 0,1-2-1 0 0,0 2 1 0 0,2 0-1 0 0,-2-2 1 0 0,1 1-1 0 0,1 1 1 0 0,-1-2-1 0 0,1 1 1 0 0,-1-2-1 0 0,2 2 1 0 0,-1-1-1 0 0,1 0 1 0 0,0-1-1 0 0,-1 1 1 0 0,1-1-1 0 0,-1 0 1 0 0,2 0-1 0 0,0-1 1 0 0,-1 1-1 0 0,0-1 1 0 0,3 0 19 0 0,-3-1-146 0 0,1 0 0 0 0,-2-1 0 0 0,2 2 0 0 0,-1-2-1 0 0,0 0 1 0 0,0 0 0 0 0,1-2 0 0 0,-2 2 0 0 0,2-1 0 0 0,-1 0 0 0 0,3-1 146 0 0,11-4-2032 0 0,0-1-1 0 0,6-4 2033 0 0,-23 10-343 0 0,18-10-4576 0 0,-4 0-1233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50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65 177 11488 0 0,'2'5'334'0'0,"-2"-1"1"0"0,1 1 0 0 0,0-1 0 0 0,1 1-1 0 0,-1-2 1 0 0,0 2 0 0 0,2 0-1 0 0,-1-2 1 0 0,0 2 0 0 0,1-2 0 0 0,0 1-1 0 0,-1-1 1 0 0,3 3-335 0 0,-4-5 191 0 0,1 0 1 0 0,0 1-1 0 0,-1-1 0 0 0,1 1 1 0 0,-1-2-1 0 0,1 1 1 0 0,0 0-1 0 0,0 0 0 0 0,-1-1 1 0 0,1 1-1 0 0,0 0 1 0 0,0-1-1 0 0,0 0 0 0 0,-1 2 1 0 0,2-2-1 0 0,-1 0 1 0 0,-1 0-1 0 0,1 0 0 0 0,1 0 1 0 0,-2 0-1 0 0,1 0 0 0 0,0-2 1 0 0,0 2-1 0 0,0 0 1 0 0,0-1-1 0 0,-1 1 0 0 0,2-1 1 0 0,-2 0-1 0 0,1 0 1 0 0,-1 1-1 0 0,1-1 0 0 0,1-2-191 0 0,-1 1 33 0 0,0 1-1 0 0,0-1 0 0 0,0-1 0 0 0,0 0 0 0 0,-1 1 1 0 0,2-1-1 0 0,-2 1 0 0 0,0-2 0 0 0,0 2 0 0 0,0-1 1 0 0,0 0-1 0 0,0 0 0 0 0,1 1 0 0 0,-2-2-32 0 0,9-43 297 0 0,-7 37-280 0 0,-1-2 1 0 0,-1 1-1 0 0,0-1 0 0 0,0 2 0 0 0,-1-2 0 0 0,0 2 0 0 0,-1-4-17 0 0,1 11 6 0 0,-1-1 0 0 0,2 1 1 0 0,-1 1-1 0 0,0-2 0 0 0,-1 1 0 0 0,1 0 0 0 0,-1 0 0 0 0,0-1 0 0 0,0 2 0 0 0,1 0 0 0 0,-2-2 0 0 0,1 2 0 0 0,0 0 0 0 0,0 0 1 0 0,-2-1-1 0 0,2 1 0 0 0,-1 1 0 0 0,0-2 0 0 0,1 1 0 0 0,-2 1 0 0 0,1 0 0 0 0,1 0 0 0 0,-2 0 0 0 0,1-1 0 0 0,-1 1-6 0 0,1 0 21 0 0,0 1-1 0 0,0-1 0 0 0,0 1 0 0 0,0 0 0 0 0,0 0 1 0 0,-1 0-1 0 0,2 0 0 0 0,-1 0 0 0 0,-1 1 1 0 0,2-1-1 0 0,-2 1 0 0 0,1 0 0 0 0,1 1 0 0 0,-2-1 1 0 0,2 0-1 0 0,0 0 0 0 0,-2 0 0 0 0,2 1 1 0 0,0 0-1 0 0,-1 0 0 0 0,0 0 0 0 0,0-1 0 0 0,2 2 1 0 0,-1-1-1 0 0,0 0 0 0 0,-1 1 0 0 0,2 0 1 0 0,-1-1-1 0 0,0 3-20 0 0,-5 6 117 0 0,1 1 0 0 0,0 1 0 0 0,2-2-1 0 0,-1 2 1 0 0,2-2 0 0 0,-2 9-117 0 0,3-8 18 0 0,-1 0-1 0 0,1 1 0 0 0,1 7-17 0 0,1-16 3 0 0,0 0-1 0 0,0 0 0 0 0,0 0 1 0 0,0 1-1 0 0,1-2 0 0 0,0 2 1 0 0,-1-2-1 0 0,1 2 0 0 0,2-1 1 0 0,-2 0-1 0 0,0 0 0 0 0,2 1-2 0 0,-1-4-134 0 0,-2 1 1 0 0,1-2-1 0 0,0 1 0 0 0,0 0 0 0 0,-1-1 0 0 0,1 1 0 0 0,0 0 0 0 0,1-1 1 0 0,-1 1-1 0 0,0-1 0 0 0,0 2 0 0 0,0-2 0 0 0,0 0 0 0 0,0 0 0 0 0,1 1 1 0 0,-1-1-1 0 0,0 0 0 0 0,0 0 0 0 0,0 0 0 0 0,0 0 0 0 0,0 0 0 0 0,1 0 1 0 0,-1 0-1 0 0,0 0 0 0 0,0 0 0 0 0,0-1 0 0 0,0 1 0 0 0,2 0 134 0 0,2-3-1129 0 0,1 1 0 0 0,0 0 0 0 0,0-1 1 0 0,4-1 1128 0 0,2-2-1536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51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1376 0 0,'0'0'65'0'0,"0"0"485"0"0,0 0 2011 0 0,0 0 883 0 0,0 0 178 0 0,0 0-360 0 0,0 0-1645 0 0,0 0-723 0 0,0 0-146 0 0,0 0-16 0 0,6 6 892 0 0,6 31 1191 0 0,-9-31-2458 0 0,-1 4 0 0 0,0-2 1 0 0,1 0-1 0 0,-2 0 0 0 0,0 0 0 0 0,0 7-357 0 0,2 14 588 0 0,7 22-469 0 0,-3-17-54 0 0,-2-2 0 0 0,-1 1 0 0 0,-2 14-65 0 0,-1-40-40 0 0,-2 14-414 0 0,1-60-1528 0 0,6 15 1593 0 0,0 0 0 0 0,2-1 0 0 0,0 1 0 0 0,7-11 389 0 0,-11 24-19 0 0,1 2 1 0 0,1-1-1 0 0,0 1 1 0 0,1-1-1 0 0,0 1 1 0 0,0 1-1 0 0,1 0 1 0 0,0 0-1 0 0,0 0 1 0 0,2 1-1 0 0,0-1 19 0 0,-7 7 46 0 0,1-2-1 0 0,-1 2 1 0 0,0-1-1 0 0,0 1 1 0 0,0 0-1 0 0,1 0 1 0 0,0-1-1 0 0,0 2 1 0 0,-1-1-1 0 0,1 1 1 0 0,-1 0-1 0 0,1 0 1 0 0,0 0-1 0 0,0 0 1 0 0,-1 0-1 0 0,1 1-45 0 0,-1-1 74 0 0,-1 2 1 0 0,2-2-1 0 0,-2 1 0 0 0,2 0 1 0 0,-2 0-1 0 0,1 0 1 0 0,0 0-1 0 0,-1 0 0 0 0,0 2 1 0 0,1-2-1 0 0,0 1 0 0 0,-1-1 1 0 0,-1 2-1 0 0,2-1 0 0 0,-1-1 1 0 0,0 1-1 0 0,0 1 0 0 0,0-1 1 0 0,-1 1-1 0 0,1 0-74 0 0,3 7-30 0 0,-1 0-1 0 0,1 1 1 0 0,-1 0 0 0 0,-2 0-1 0 0,0 0 1 0 0,0 0-1 0 0,1 0 1 0 0,-2 1 0 0 0,-1-1-1 0 0,0-1 1 0 0,0 2 0 0 0,-1-1-1 0 0,0 1 1 0 0,-2-1 0 0 0,1 0-1 0 0,0 0 1 0 0,-2 0 30 0 0,0 4-1932 0 0,2-5-3323 0 0,-1 1-1912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52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53 3224 0 0,'-6'-14'6501'0'0,"3"12"-5622"0"0,0 0-1 0 0,0 0 1 0 0,1 0 0 0 0,-2 1-1 0 0,1-1 1 0 0,-1 0 0 0 0,2 1-1 0 0,-1 0 1 0 0,-1 0 0 0 0,-3 0-879 0 0,3 0 513 0 0,-1 1 1 0 0,0 0 0 0 0,1 0 0 0 0,-1 0 0 0 0,1 0 0 0 0,-1 0 0 0 0,0 1 0 0 0,1 0-514 0 0,-3 0 250 0 0,1 1 1 0 0,0 1-1 0 0,1-1 1 0 0,-1 0-1 0 0,1 2 1 0 0,0-2-1 0 0,-1 2 1 0 0,1-1-1 0 0,1 0 1 0 0,-2 2-1 0 0,1-1 1 0 0,2 0-1 0 0,-3 2-250 0 0,3-3 68 0 0,-1 2-1 0 0,2 0 0 0 0,-2-2 0 0 0,2 2 1 0 0,0-1-1 0 0,-1 1 0 0 0,1 1 1 0 0,0-2-1 0 0,1 1 0 0 0,0 0 1 0 0,-1 0-1 0 0,1 0 0 0 0,0 0 1 0 0,1 0-1 0 0,-1 1 0 0 0,1 0 1 0 0,0-2-1 0 0,1 2 0 0 0,-1-2 1 0 0,1 2-1 0 0,0-1 0 0 0,1 1 0 0 0,-1-2 1 0 0,1 1-1 0 0,0-1 0 0 0,-1 2 1 0 0,2-1-1 0 0,1 2-67 0 0,0-2 2 0 0,-1 0 0 0 0,1 0 1 0 0,-1-1-1 0 0,1 0 0 0 0,0 0 0 0 0,1 1 1 0 0,-2-2-1 0 0,2 1 0 0 0,-1-1 0 0 0,2 1 0 0 0,-1-2 1 0 0,-1 1-1 0 0,2 0 0 0 0,0-1 0 0 0,-1-1 0 0 0,0 1 1 0 0,1 0-1 0 0,0 0 0 0 0,0-2 0 0 0,-1 1 0 0 0,1 0 1 0 0,0-1-1 0 0,0 0 0 0 0,-1 0 0 0 0,4-1-2 0 0,-4 0-24 0 0,0 0 0 0 0,-2 0 0 0 0,2-1 0 0 0,-2 1 0 0 0,2-1 0 0 0,-2 1 0 0 0,1-1 0 0 0,0-1-1 0 0,0 1 1 0 0,-1 0 0 0 0,1-2 0 0 0,-1 2 0 0 0,-1-2 0 0 0,2 2 0 0 0,-1-1 0 0 0,0-1 24 0 0,2-4-88 0 0,1 0-1 0 0,0 0 1 0 0,-2-1 0 0 0,2 0 0 0 0,-2 1 0 0 0,1-5 88 0 0,1-3-60 0 0,0 0 1 0 0,-2-1-1 0 0,1 0 1 0 0,-1-1 59 0 0,-3 12-15 0 0,0 1 1 0 0,-1-1 0 0 0,0 0-1 0 0,0 0 1 0 0,0 1-1 0 0,0-1 1 0 0,-1 0-1 0 0,0 0 1 0 0,-1 1 0 0 0,1 0-1 0 0,-1-1 1 0 0,0 0-1 0 0,-2-3 15 0 0,0 2 0 0 0,4 7 0 0 0,-2 0 0 0 0,2 0 0 0 0,0 0 0 0 0,0-1 0 0 0,0 1 0 0 0,0 0 0 0 0,-1 0 0 0 0,1 0 0 0 0,0 0 0 0 0,0 0 0 0 0,0 0 0 0 0,-1 0 0 0 0,1-1 0 0 0,0 1 0 0 0,0 0 0 0 0,0 0 0 0 0,-1 0 0 0 0,1 0 0 0 0,0 0 0 0 0,0 0 0 0 0,0 0 0 0 0,-1 0 0 0 0,1 0 0 0 0,0 0 0 0 0,0 0 0 0 0,-1 0 0 0 0,1 0 0 0 0,0 0 0 0 0,0 0 0 0 0,0 1 0 0 0,-1-1 0 0 0,1 0 0 0 0,0 0 0 0 0,0 0 0 0 0,0 0 0 0 0,-2 0 0 0 0,2 0 0 0 0,0 1 0 0 0,0-1 0 0 0,0 0 0 0 0,0 0 0 0 0,0 0 0 0 0,-1 0 0 0 0,1 1 0 0 0,0-1 0 0 0,0 0 0 0 0,-6 11 0 0 0,6-11 0 0 0,-2 6 27 0 0,-1-1 0 0 0,0 2 0 0 0,2-1 0 0 0,-1 0 1 0 0,1 1-1 0 0,0-2 0 0 0,0 2 0 0 0,-1 1-27 0 0,2 56 349 0 0,0-37-268 0 0,4 35 14 0 0,0 0 1 0 0,6 0-96 0 0,0 30 50 0 0,-4-46-38 0 0,-3-25 1 0 0,-1 0 0 0 0,1 1 0 0 0,-3-2 0 0 0,-1 21-13 0 0,1-39-4 0 0,0 0 1 0 0,-2-1-1 0 0,2 2 0 0 0,0-2 0 0 0,-1 1 1 0 0,1 0-1 0 0,-1 0 0 0 0,1 0 0 0 0,-1-1 1 0 0,0 0-1 0 0,0 2 0 0 0,0-2 0 0 0,-1 1 1 0 0,1-1-1 0 0,0 0 0 0 0,0 0 0 0 0,0 1 1 0 0,0-1-1 0 0,0 0 0 0 0,-2 0 0 0 0,2 0 1 0 0,0 0-1 0 0,-1 0 4 0 0,-2 1-12 0 0,2-1 1 0 0,0-1 0 0 0,-1 1-1 0 0,0-1 1 0 0,1 0-1 0 0,-1 0 1 0 0,1 0-1 0 0,-2 0 1 0 0,2 0-1 0 0,0 0 1 0 0,0 0 0 0 0,-2-1-1 0 0,2 1 1 0 0,0-1-1 0 0,-1-1 1 0 0,-1 1 11 0 0,-7-3-10 0 0,0-2 0 0 0,0 0 0 0 0,1 0 0 0 0,0 0 0 0 0,-1-1 0 0 0,2-1 0 0 0,0 0 0 0 0,0 0 0 0 0,1-2 0 0 0,-3-1 10 0 0,1-2-567 0 0,1 1 0 0 0,0-1 1 0 0,-1-1-1 0 0,4 0 0 0 0,-3 0 0 0 0,4 1 0 0 0,-6-14 567 0 0,2-3-5800 0 0,0 2-1662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52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114 155 3224 0 0,'0'0'143'0'0,"2"7"23"0"0,-1-3 5847 0 0,-1-3-5585 0 0,1-1-1 0 0,-1 1 1 0 0,0-1 0 0 0,1 1-1 0 0,-1 0 1 0 0,0-1-1 0 0,2 1 1 0 0,-2-1-1 0 0,1 1 1 0 0,-1-1-1 0 0,1 2 1 0 0,-1-2-1 0 0,1 1 1 0 0,-1-1-1 0 0,1 0 1 0 0,0 1-1 0 0,-1-1 1 0 0,2 0 0 0 0,-2 1-1 0 0,1-1 1 0 0,0 0-1 0 0,-1 0 1 0 0,1 0-428 0 0,1 1 302 0 0,1-1-1 0 0,-2 0 1 0 0,1 0 0 0 0,0 0 0 0 0,-1 0 0 0 0,2 0 0 0 0,-1-1 0 0 0,0 1 0 0 0,0-1 0 0 0,0 1-302 0 0,2-1 170 0 0,1-2-1 0 0,-2 2 1 0 0,2-1 0 0 0,-1 0 0 0 0,0-1 0 0 0,0 1 0 0 0,-1 0-1 0 0,0-2 1 0 0,1 1-170 0 0,28-24 1391 0 0,-24 21-1440 0 0,0-1 0 0 0,-1 0 0 0 0,1 0 0 0 0,-1-1-1 0 0,-1 1 1 0 0,3-5 49 0 0,-2 3 6 0 0,6-14 104 0 0,-12 22-106 0 0,-1 1 1 0 0,0-1-1 0 0,0 0 0 0 0,0 0 0 0 0,0-1 0 0 0,1 1 1 0 0,-1 1-1 0 0,0-1 0 0 0,0 0 0 0 0,-1 0 0 0 0,1 0 1 0 0,0 0-1 0 0,0 1 0 0 0,0-2 0 0 0,0 1 1 0 0,-1 0-1 0 0,1 1 0 0 0,0-1 0 0 0,-2 0 0 0 0,2 0 1 0 0,-1 1-1 0 0,1-1 0 0 0,-1-1 0 0 0,1 2 1 0 0,-1-1-5 0 0,-1-1 3 0 0,-1 1 1 0 0,1-2-1 0 0,0 2 1 0 0,-1 0-1 0 0,1-1 1 0 0,-1 1-1 0 0,0 0 1 0 0,1-1 0 0 0,-1 2-1 0 0,0-1 1 0 0,1 0-1 0 0,-1 1 1 0 0,0-1-1 0 0,0 1 1 0 0,1 0-1 0 0,-2 0 1 0 0,2 0 0 0 0,-2 0-1 0 0,2 1 1 0 0,-1-1-1 0 0,0 0 1 0 0,0 1-1 0 0,1 0 1 0 0,-1 1-4 0 0,-12 1 59 0 0,2 3-1 0 0,-1 0 1 0 0,0-1 0 0 0,0 2-59 0 0,13-6 2 0 0,-12 5 63 0 0,2 1-1 0 0,-2 1 1 0 0,2-1 0 0 0,0 2-1 0 0,0-1 1 0 0,0 1-1 0 0,2 2 1 0 0,0-1 0 0 0,-4 4-65 0 0,9-7 37 0 0,-1 0 0 0 0,1 0 0 0 0,-1-1 0 0 0,2 3 0 0 0,-1-3 0 0 0,1 2 1 0 0,0 1-1 0 0,0-1 0 0 0,1 0 0 0 0,0 0 0 0 0,1 0 0 0 0,0 1 1 0 0,0-1-1 0 0,1 0 0 0 0,0 7-37 0 0,1-10-30 0 0,-1 0-1 0 0,1 0 1 0 0,0 0 0 0 0,1 0 0 0 0,0 0-1 0 0,-1-1 1 0 0,1 1 0 0 0,1 0 0 0 0,-1-1-1 0 0,1 1 1 0 0,0-2 0 0 0,0 2 0 0 0,-1-2-1 0 0,2 2 1 0 0,-1-2 0 0 0,2 1 0 0 0,-2-1-1 0 0,1 1 1 0 0,0-2 0 0 0,1 2 0 0 0,-1-2-1 0 0,5 2 31 0 0,-4 0-359 0 0,2-2-1 0 0,-1 0 0 0 0,1 2 1 0 0,0-3-1 0 0,0 1 0 0 0,0 0 0 0 0,0-1 1 0 0,0 0-1 0 0,1-1 0 0 0,-2 0 0 0 0,1 0 1 0 0,0 0-1 0 0,0-1 0 0 0,0 0 0 0 0,0-1 1 0 0,2 1 359 0 0,16-7-1575 0 0,2 0-8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52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0 14224 0 0,'0'0'653'0'0,"0"0"-16"0"0,0 0-286 0 0,0 0 306 0 0,0 0 176 0 0,0 0 37 0 0,0 0-8 0 0,-9 9 1466 0 0,3-5-1903 0 0,0-1 0 0 0,0 2 1 0 0,1-1-1 0 0,0 1 0 0 0,-1 1 0 0 0,-2 3-425 0 0,6-7 58 0 0,0 2-1 0 0,1-2 1 0 0,-2 1 0 0 0,2 0 0 0 0,0 0 0 0 0,-1 1-1 0 0,0-1 1 0 0,1 0 0 0 0,1 1 0 0 0,-1-1 0 0 0,0 1 0 0 0,1-1-1 0 0,0 1 1 0 0,0 0-58 0 0,1 7 36 0 0,0-1 0 0 0,2-1 0 0 0,-1 2 0 0 0,0-2 0 0 0,2 0 1 0 0,0 1-1 0 0,0-1 0 0 0,3 5-36 0 0,8 20 71 0 0,-13-30-71 0 0,2 9 0 0 0,1-2 0 0 0,0 2 0 0 0,-2-1 0 0 0,1 0 0 0 0,-2 1 0 0 0,-1-1 0 0 0,0 2 0 0 0,0 0 0 0 0,-1-12 11 0 0,0 1 0 0 0,0-1 0 0 0,0 0 0 0 0,0 1 0 0 0,0-1 0 0 0,-1-1 0 0 0,1 1 0 0 0,-1 1 0 0 0,1-1 0 0 0,-1 0 0 0 0,0-1 0 0 0,1 2 0 0 0,-1-1-1 0 0,-1-1 1 0 0,1 1 0 0 0,0 1 0 0 0,-1-2 0 0 0,1 1 0 0 0,0-1 0 0 0,-2 0 0 0 0,2 2 0 0 0,0-2 0 0 0,-1 0 0 0 0,-1 0 0 0 0,2 0 0 0 0,-1 1 0 0 0,0-1 0 0 0,0 0 0 0 0,0-1 0 0 0,0 1 0 0 0,0 0 0 0 0,-1-1-1 0 0,2 0 1 0 0,-1 1 0 0 0,-1-1 0 0 0,1 0 0 0 0,0 0 0 0 0,-3 0-11 0 0,3 0-63 0 0,-10 0 138 0 0,1 0 1 0 0,-1-1-1 0 0,-7-1-75 0 0,15 1-290 0 0,2 1 0 0 0,-1-1 1 0 0,-1-1-1 0 0,2 1 0 0 0,-1 0 0 0 0,0 0 1 0 0,0 0-1 0 0,0-2 0 0 0,0 2 0 0 0,1-1 1 0 0,-1 1-1 0 0,1-1 0 0 0,0-1 1 0 0,0 1-1 0 0,-1 0 0 0 0,1-1 290 0 0,-5-6-1631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51 1376 0 0,'8'-18'5616'0'0,"-7"16"-4175"0"0,-1-1 0 0 0,1-1 0 0 0,-1 2 0 0 0,0-2 0 0 0,0 2 0 0 0,-1-4-1441 0 0,1-3 1985 0 0,0 8-1217 0 0,0 1 0 0 0,0 0-13 0 0,0 0-56 0 0,0 0-26 0 0,0 0-8 0 0,-3 5 663 0 0,-1 2-976 0 0,1 1-1 0 0,-1 0 1 0 0,2 0 0 0 0,0 0-1 0 0,1 1 1 0 0,-1-1-1 0 0,1 0 1 0 0,0 1-1 0 0,1 6-351 0 0,-1 5 356 0 0,-6 94 1416 0 0,6 63-1772 0 0,14 112-164 0 0,-11-266-1171 0 0,1-1-1 0 0,1 1 1 0 0,3 7 1335 0 0,-4-18-1538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53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28 10592 0 0,'0'0'818'0'0,"-14"-4"2564"0"0,-81-13 3904 0 0,69 13-6701 0 0,2 2-1 0 0,-1 1 0 0 0,0 1 0 0 0,-20 2-584 0 0,-13 5-1560 0 0,-29-2 1560 0 0,87-5-1944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23:07.998"/>
    </inkml:context>
    <inkml:brush xml:id="br0">
      <inkml:brushProperty name="width" value="0.08819" units="cm"/>
      <inkml:brushProperty name="height" value="0.08819" units="cm"/>
      <inkml:brushProperty name="color" value="#004F8B"/>
    </inkml:brush>
  </inkml:definitions>
  <inkml:trace contextRef="#ctx0" brushRef="#br0">1400 1528 1920,'0'1'256,"0"0"0,0 0-1,-1 0 1,1 0 0,0 0 0,0 0 0,0 0-1,0 0 1,0 0 0,0 0 0,0-1 0,0 1-1,1 0 1,-1 0 0,0 0 0,1 0-1,-1 0 1,0 0 0,1 0-256,0 3 596,1-1 0,-1 0 0,1 0 0,-1-1 0,3 4-596,-2-4 242,1 0 1,0 0 0,-1 0-1,1 0 1,0 0-1,0-1 1,0 1 0,0-1-1,0 0 1,0 0 0,1 0-1,-1 0 1,0 0-1,1-1 1,-1 0 0,0 1-1,1-1 1,-1-1-243,9 1 463,0-1 0,-1 0-1,1-1 1,7-3-463,-7 2 107,-1-1-1,1-1 1,-1 0-1,0 0 1,0-1-1,-1 0 1,0-1-1,0 0 1,0-1-1,-1 0 1,0-1-1,-1 0 1,6-7-107,8-14 144,-1-1 1,-1 0 0,14-32-145,-21 37 25,-1-1 1,-1-1 0,-1 0-1,-2 0 1,2-10-26,8-66-48,2-76 48,-16 123 178,-3 0 1,-2 0 0,-2 0-1,-10-43-178,5 54 254,-6-14-254,8 38 31,-2 0 0,0 1 0,-8-14-31,14 29 4,-1 0 0,-1 0 0,1 1-1,-1-1 1,0 1 0,0 0 0,-1 0 0,1 1-1,-1-1 1,0 1 0,0 0 0,-1 0 0,1 1-1,-3-1-3,-6-3-24,-1 1-1,0 0 0,-1 2 0,1-1 0,-16-1 25,-10 1-52,-30-1 52,12 6 11,0 2-1,-7 4-10,36-4 27,-161 19-16,170-17 14,-1 0 0,1 1 0,1 2 0,-16 5-25,26-7-13,-1 0 0,1 0 0,1 1 0,-1 0 1,1 1-1,0 0 0,0 1 0,1-1 0,-7 10 13,-7 13-29,1 1 0,2 1-1,-7 16 30,7-13-147,1-4-133,-1 2 194,2 1-1,-8 20 87,21-41-75,0 0 0,1 1 0,0-1 0,1 4 75,-3 55-356,4-45 341,2 0 0,1 0 0,1 0 0,1 0 0,1 0 1,1-1-1,2 0 0,1 0 0,1-1 0,13 25 15,105 197-235,-121-234 164,1 0 0,0 0 0,1-1 0,0-1 0,1 0 0,2 2 71,-4-5 5,0-1 0,1-1 1,0 1-1,0-1 0,0-1 0,1 0 1,-1 0-1,10 2-5,-2-1 39,-1-1 0,1-1 0,0 0 0,0-2 0,0 0 0,0 0 0,0-2 0,1 0 0,-1-1-1,5-2-38,-7 0-431,1-2 0,-1 0 0,0-1 0,0 0 0,12-8 431,20-8-3044,-42 19 2139,1 1 0,-1-1 0,0-1 0,0 1 0,-1-1 0,1 0 1,-1 0-1,1 0 0,0-2 905,10-11-2384</inkml:trace>
  <inkml:trace contextRef="#ctx0" brushRef="#br0" timeOffset="1">1356 1594 3328,'-2'-2'553,"1"-2"4480,1 3-1463,0 4-2222,0-1-1804,-4 20 1160,4 177-516,0-113-3896,0-86 604</inkml:trace>
  <inkml:trace contextRef="#ctx0" brushRef="#br0" timeOffset="8">1611 4011 5248,'1'1'232,"0"0"0,0 1 0,0-1 0,0 0 0,0 1 0,1-1 0,-1 0 0,0 0 0,0 0 0,1 0 0,-1 0 0,1 0 0,-1 0 0,1-1-232,7 6 506,-4-3-315,1 0-1,0 0 0,4 2-190,10 4 149,-16-7-73,2 2 143,1-1-1,0 1 1,-1-1-1,1-1 1,1 1-1,5 0-218,-11-3 40,0 0-1,0 0 1,1 0 0,-1 0-1,0-1 1,0 1-1,0-1 1,1 1 0,-1-1-1,0 0 1,1 0-40,22-14-264,-14 9-153,-7 3-62,0 0-1,0 0 1,3-3 479,3-6-6055,-9 9 4060</inkml:trace>
  <inkml:trace contextRef="#ctx0" brushRef="#br0" timeOffset="10">1175 4102 3072,'0'0'976,"0"0"-507,0 0 171,0 0 192,0 6 629,0 15-241,-1 1-1,-1-1 1,-4 18-1220,-9 56 1064,-2 67-1064,16-152-8,-2 55 294,3 15-286,1-28-409,1-54-2289,1-5-86</inkml:trace>
  <inkml:trace contextRef="#ctx0" brushRef="#br0" timeOffset="11">1124 4636 5376,'-1'2'615,"0"0"0,0 0 0,0 0 0,0 0 0,0 0 0,0 0 0,-1-1 0,1 1 0,-1 0-615,0-1 73,1 1 0,-1-1 0,0 0 0,1 0 0,-1-1 0,0 1 0,0 0 0,0 0 0,1-1 0,-1 1 0,0-1 0,0 0 0,0 1 0,0-1 1,0 0-1,-1 0-73,-24-2 810,1 0 1,0-2 0,-16-5-811,29 6 41,-1 1 0,0 1 1,1 0-1,-2 0-41,14 1-44,0 0 0,0 1 0,1-1 0,-1 0 0,0-1 0,0 1 1,0 0-1,0 0 0,0 0 0,0-1 0,1 1 0,-2 0 44,2-1-260,-1 0-1,1 1 1,0-1-1,-1 0 1,1 1-1,0-1 1,0 1-1,0-1 1,-1 0 0,1 1-1,0-1 1,0 0-1,0 0 1,0 1-1,0-1 1,0 0-1,0 1 261,0-8-2970</inkml:trace>
  <inkml:trace contextRef="#ctx0" brushRef="#br0" timeOffset="12">1735 4046 3328,'9'23'2159,"-7"-19"-1895,0 0-1,-1 0 1,1-1 0,-1 1 0,0 0 0,0 0-1,0 0 1,-1 1 0,1 0-264,-2 40 2075,-4 19-2075,4-47-29,0 0-1,1-1 1,2 10 29,8 50-313,-3-30 111,5 25-56,-6-38 207,-4-22-174,-2 0 0,1 0-1,-1 1 1,-1 0 225,0 14-2966,1 2-1335,0 10 6421,2-34 2600,4 0-3346,4-1-572,26 5 1142,-16-4-1068,-1 0 0,2-1-876,10 0 211,29 3-1494,26-2 1283,-71-4-2352</inkml:trace>
  <inkml:trace contextRef="#ctx0" brushRef="#br0" timeOffset="14">1358 801 4992,'-2'3'1920,"2"-3"-1504,0 2 960,0-2 320,0 0-320,0 0-64,0 0-608,0 0-256,0 0-288,0 0-128,0 0 0,0 0-672,2 0-288,2-2-1440,-4-1-608,0 3 128</inkml:trace>
  <inkml:trace contextRef="#ctx0" brushRef="#br0" timeOffset="15">1605 620 6144,'-6'-6'2368,"6"8"-1856,-3-2 384,3 0 64,0 0-160,0 0 0,0 0-160,0 0-64,0 0-320,0 0-224,0 0-64,0 0-320,-3 0-96,0 0-832,-3 0-288</inkml:trace>
  <inkml:trace contextRef="#ctx0" brushRef="#br0" timeOffset="16">1152 580 5376,'-16'-9'2112,"11"7"-1664,-2-1 960,7 3 288,0 0-224,0 5 0,3 4-768,3 1-256,4 1-288,-1-3-1376,0-5-544,-7-9-2112</inkml:trace>
  <inkml:trace contextRef="#ctx0" brushRef="#br0" timeOffset="20">2197 2938 5632,'14'1'3457,"-12"-1"-3218,1 0 1,0 1-1,-1-1 0,1 0 0,0 0 0,-1-1 0,1 1 0,0-1 0,-1 1 0,1-1 1,0 0-1,-1 0 0,1 0 0,0-1-239,2-1 85,4-2 133,0 0 0,-1-1 0,0 0 0,-1 0 0,1-1 0,-1 0 0,1-2-218,42-60 378,5-7-735,-51 71 134,0 0 1,1 1 0,-1 0-1,6-4 223,-8 7-212,0-1 0,-1 1-1,1 0 1,0 0 0,0 0 0,1 0-1,-1 1 1,0-1 0,0 0 0,0 1-1,0 0 1,1-1 0,-1 1 0,2 0 212,8 3-2976</inkml:trace>
  <inkml:trace contextRef="#ctx0" brushRef="#br0" timeOffset="25">400 2844 4480,'-2'-4'725,"0"0"1,0 0-1,1 0 1,-1 0-1,1 0 1,0 0-1,0-2-725,-5-14 612,-3-6-271,4 11 40,-2-1-1,1 1 1,-4-4-381,0 2 146,-2 0 0,0 0 0,-6-5-146,4 6-2950,-14-11 2950,9 10-4624,10 11 2027</inkml:trace>
  <inkml:trace contextRef="#ctx0" brushRef="#br0" timeOffset="26">349 2676 4480,'0'0'1445,"0"2"-395,1-1 1809,0 1-2698,0 0 0,0 0 0,0 0 0,0 0 0,-1 0 0,1 0 1,0 1-1,-1-1 0,1 0 0,-1 0 0,0 0 0,0 1 0,0-1 0,0 0 0,0 0 0,-1 1 0,1-1 0,0 0 0,-1 0 0,0 0 0,0 1 0,1-1 0,-1 0 0,0 0 0,-1 0 0,1 0-161,-5 6 17,-1-1 0,1 1 0,-1-2 0,0 1 1,-2 0-18,1 0-61,-1 1 0,1 1 1,-2 2 60,-69 82-1483,74-88 1315,0 1 0,-1-1-1,1 0 1,-1-1 0,0 1 0,0-1-1,-1 0 1,1-1 0,-2 2 168,7-5-104,-4 2-161,1-1-1,-1 0 1,1 1 0,-2-1 265,-5-1-4169,8 0 1679,3 0 634</inkml:trace>
  <inkml:trace contextRef="#ctx0" brushRef="#br0" timeOffset="27">60 2972 1664,'0'1'77,"0"-1"0,-1 1-1,1-1 1,0 1 0,0-1 0,-1 1-1,1-1 1,0 1 0,0-1 0,0 1 0,0-1-1,0 1 1,0 0 0,0 0-77,-3 9 888,-22 22 1858,25-31-2687,-1-1 0,1 1 1,-1 0-1,1 0 0,0 0 0,-1 0 0,1 1 1,0-1-1,0 0 0,0 0 0,0 0-59,-2 5 277,1-1-181,1-1 0,-1 0 1,1 1-1,0-1 0,0 0 0,1 5-96,0 5 271,-1-12-276,-1 0-1,2 1 1,-1-1 0,0 0-1,0 0 1,1 1 0,-1-1-1,1 0 1,-1 0 0,1 0-1,0 0 1,0 0 0,0 0-1,0 0 1,1 1 5,-2-2 5,1 0 0,0 0 0,0 0 0,0 1 0,0-1 0,0 0 0,0 0 0,0 0 0,0 0 0,0 0 0,0-1 0,1 1 0,-1 0 0,0-1 0,1 1 0,-1 0 0,0-1 0,1 1 0,-1-1 0,1 0 0,-1 0 0,0 1 0,1-1 0,-1 0 0,1 0 0,-1 0 0,1-1 0,-1 1 0,1 0 0,-1 0 0,1-1 0,0 0-5,25-9 726,-23 9-658,1-1 0,-1 1 0,0-1 1,0 0-1,0 0 0,0 0 0,0-1 1,0 1-1,0-1 0,0-1-68,4-4 249,0-1-1,-1 1 1,0-1-1,0 0 1,4-10-249,-10 17 19,-1 0 1,1 0 0,-1 0-1,1-1 1,-1 1-1,0 0 1,1 0 0,-1 0-1,-1-1 1,1 1 0,0 0-1,0 0 1,-1-1 0,0-1-20,1 3-11,-1-1 0,1 1 1,-1-1-1,1 1 1,-1-1-1,0 1 1,1 0-1,-1-1 1,0 1-1,0 0 0,0 0 1,0 0-1,0-1 1,0 1-1,-1 0 1,1 0-1,0 1 1,0-1-1,-1 0 0,1 0 1,0 1-1,-1-1 11,1 1-18,0 0-1,0 0 0,0 0 0,0 0 0,0 0 0,0 0 0,0 0 1,0 0-1,0 1 0,0-1 0,0 0 0,0 1 0,0-1 1,1 0-1,-1 1 19,-14 8-513,9-5 220,-14 9-948,13-7 1005,0-1 0,-1-1 1,0 1-1,0-1 0,0-1 0,-5 2 236,12-5 7,0 1-1,0-1 1,0 0-1,-1 0 1,1 0-1,0 0 1,0 0-1,-1-1 1,1 1-1,0 0 1,0 0-1,0-1 1,0 1-1,-1-1 1,1 1-1,0-1 1,0 1-1,0-1 1,0 0 0,0 0-1,0 1 1,0-1-1,0 0 1,1 0-1,-1 0 1,0 0-1,0 0 1,1 0-1,-1-1-6,0 1-377,1 0 0,-1 0-1,1 0 1,-1-1 0,1 1 0,-1 0-1,1 0 1,0-1 0,0 1 0,0-1 377,0-6-2059</inkml:trace>
  <inkml:trace contextRef="#ctx0" brushRef="#br0" timeOffset="28">55 3022 3072,'-1'2'328,"1"0"1,0-1-1,-1 1 1,1-1 0,-1 1-1,1-1 1,-1 1-1,0-1 1,0 0-1,0 1 1,0 0-329,0-1 106,0 0 0,1 0 0,-1-1 0,0 1 1,1 0-1,-1 0 0,0-1 0,0 1 0,0 0 1,1-1-1,-1 1 0,0-1 0,0 1 0,0-1 1,0 0-1,0 1 0,0-1 0,-1 0-106,2 0 11,0 0 0,-1 0 0,1 0 0,-1 0 1,1 0-1,-1-1 0,1 1 0,-1 0 0,1 0 0,0 0 0,-1-1 0,1 1 0,-1 0 1,1-1-1,0 1 0,-1 0 0,1-1 0,0 1 0,0-1 0,-1 1 0,1 0 0,0-1 1,0 1-1,-1-1 0,1 1 0,0-1 0,0 1 0,0-1 0,0 1 0,0-1 0,0 1 0,0 0 1,0-1-1,0 0-11,0-20 114,0 15 45,1 4-98,-1-1 0,1 1 0,-1 0 1,1 0-1,-1 0 0,1-1 1,0 1-1,0 0 0,0 0 0,1 0 1,-1 1-1,1-3-61,2-1 237,1 0-1,-1 0 1,5-3-237,7-5 103,1 1 0,1 1 1,12-6-104,18-12 63,-14 8 5,-8 4-130,10-8 62,-29 20-216,1-1 0,-1-1 0,-1 0 0,1 0 0,-1 0 0,4-6 216,-3 1-445,1 0 0,2-7 445,-8 14-565,0 0-1,-1 1 1,1-1-1,-1 0 1,0 0 0,0 0-1,-1 0 1,1-4 565,-1 1-2443</inkml:trace>
  <inkml:trace contextRef="#ctx0" brushRef="#br0" timeOffset="29">145 2777 1792,'11'-14'927,"0"1"-1,2 1 1,0 0 0,7-6-927,-12 12 365,24-18 1301,-32 24-1639,0 0 0,0 0-1,0 0 1,0 0-1,0 0 1,0 0 0,0 0-1,0 0 1,0 0-1,0 0 1,0 0 0,1 0-1,-1 0 1,0 0-1,0 0 1,0 0 0,0 0-1,0 0 1,0 0-1,0 0 1,0 0 0,0 0-1,0 0 1,0 0-1,0 0 1,0 0-1,1 0 1,-1 0 0,0 0-1,0 0 1,0 0-1,0 0 1,0 0 0,0 0-1,0 0 1,0 1-1,0-1 1,0 0 0,0 0-1,0 0 1,0 0-1,0 0 1,0 0 0,0 0-1,0 0 1,0 0-1,0 0 1,0 0 0,0 0-1,0 0 1,0 0-27,1 7 454,-4 7-78,-2-3-168,0 0-1,-1 0 1,-1-1 0,1 1 0,-2-1-1,1-1 1,-7 7-208,-15 12 356,-22 18-356,21-20 3,19-16-14,1 1 1,0 0-1,1 1 0,-2 3 11,-1 2-2789,-3 9 2789,9-18-4133,5-8 1552</inkml:trace>
  <inkml:trace contextRef="#ctx0" brushRef="#br0" timeOffset="30">343 2652 3456,'1'-1'240,"-1"0"1,0 1 0,0-1-1,1 1 1,-1-1-1,0 1 1,1-1-1,-1 1 1,0-1-1,1 1 1,-1-1-1,1 1 1,-1 0 0,1-1-1,-1 1 1,1 0-1,-1-1 1,1 1-1,-1 0 1,1-1-1,-1 1 1,1 0-1,-1 0 1,1 0 0,0 0-1,-1 0 1,1 0-1,-1 0 1,1 0-241,-1 3 1200,-2 5-878,-2 1 0,1-1 0,-1 0 0,-1 0 1,1 0-1,-3 2-322,4-5 99,-7 11 7,-1 0 1,-1-1 0,0-1-1,-1 0 1,-1 0 0,-7 5-107,-19 13 24,-52 48 69,61-53-162,18-17-168,0 2-1,-5 6 238,17-16-90,0-1 1,0 1-1,0 0 1,0 0-1,0-1 0,0 1 1,0 0-1,1 0 1,-1 0-1,1 0 0,-1 0 1,1 0-1,0 1 90,0 29-549,1-16 450,-1-11 81,0-3 5,0-1-1,0 1 1,0 0 0,0 0 0,0 0 0,0 0 0,1 0 0,-1 0-1,1 0 1,0 0 13,-1-1 38,3 1-140,-2-1 95,1-1 0,-1 1 0,0-1 0,1 1 0,-1-1 0,1 0 0,-1 0 0,0 0 0,1 0 0,-1 0 0,1 0 0,-1 0 0,0 0 0,1-1 0,-1 1 0,1 0 7,24-10-325,-19 8 122,-3 0-87,0-1 0,1 1-1,-1-1 1,0 0 0,2-2 290,5-4-245,19-8 167,-24 14 81,0 0 1,0-1-1,0 0 1,-1 0-1,1 0 0,-1 0 1,0-1-1,0 0 0,2-3-3,-6 6 10,0 0 0,-1 1 0,1-1 0,-1 0 0,1 1 0,-1-1 0,0 0 0,1 0 0,-1 0-1,0 1 1,0-1 0,0 0 0,-1-1-10,1-3 351,0 5-185,6 13 223,-2-3-442,-2-5-30,0-1 0,-1 1 0,1 0 0,-1 0 0,0-1-1,0 1 1,0 2 83,-1-6-501,0 0-171,0 0-336,1 0-331,1-2-623</inkml:trace>
  <inkml:trace contextRef="#ctx0" brushRef="#br0" timeOffset="31">202 2969 4096,'0'0'188,"-1"-1"1,1 1-1,-1 0 1,0-1-1,0 1 1,1 0-1,-1 0 0,0 0 1,1-1-1,-1 1 1,0 0-1,0 0 1,1 0-1,-1 0 1,0 0-1,1 0 0,-1 1 1,0-1-1,0 0 1,1 0-1,-1 0 1,0 1-189,-1 0 105,1 0 0,-1 0 0,0 0 1,0 0-1,1 0 0,-1 1 1,1-1-1,-2 2-105,0 1-40,-1 0-1,1 1 1,0 0 0,0-1 0,0 1-1,0 1 41,-1 6 196,0 0 0,0 1 0,1-1 0,0 1 0,1 0 0,1 0 0,0 0-1,1 0 1,0 0 0,1 0 0,2 9-196,-3-19 22,1 0 1,0-1-1,-1 1 0,1 0 0,0-1 1,1 1-1,-1-1 0,0 1 0,1-1 1,-1 1-1,1-1 0,0 0 1,-1 0-23,0-1 11,0 0 1,0-1-1,0 1 1,0 0 0,0-1-1,0 1 1,0-1-1,0 1 1,0-1-1,0 0 1,0 1 0,0-1-1,0 0 1,0 0-1,0 1 1,0-1 0,0 0-1,1 0 1,-1 0-1,0-1 1,0 1 0,0 0-1,0 0 1,0-1-1,0 1 1,0 0-1,0-1 1,0 1 0,0-1-1,0 1 1,0-1-1,0 0 1,0 1-12,3-3 20,-1 0 0,1 0 0,-1-1-1,0 1 1,0 0 0,0-1 0,-1 0 0,1 0 0,-1-1-20,6-10 50,5-12-50,-10 20 11,-1 2 13,2-3 28,-1 0 0,0 0 1,-1-1-1,1 0-52,-3 6 44,1 0 1,-1 0-1,0 0 1,0 0-1,0 1 1,0-1-1,-1 0 0,1 0 1,-1 0-1,1 0 1,-1 0-1,0 0 1,-2-2-45,3 4 54,-1-1 1,0 1-1,0-1 0,0 1 1,0 0-1,0-1 1,-1 1-1,1 0 1,0 0-1,0 0 1,-1 0-1,1 0 1,-1 0-1,1 0 1,-1 1-1,1-1 0,-1 1 1,0-1-1,1 1 1,-1-1-1,-1 1-54,2 0 29,0-1-1,-1 1 1,1 0 0,-1 0-1,1 1 1,0-1-1,-1 0 1,1 0-1,0 1 1,-1-1-1,1 1 1,0-1-1,0 1 1,-1-1 0,1 1-1,0 0 1,0-1-1,0 1 1,0 0-1,0 0 1,0 0-1,0 0 1,0 0 0,0 0-1,0 0 1,1 1-1,-1-1-28,-1 2 30,1 1-1,-1 0 0,1-1 1,0 1-1,0 0 0,0-1 0,1 1 1,-1 0-1,1 0 0,0 3-29,1 6-32,0 0-1,2 7 33,-1-10-20,-1-4-14,0 0 0,1 0 0,0 0 0,2 6 34,-3-10-32,0 1 0,0-1 0,1 0-1,-1 0 1,0 0 0,1 0 0,-1 0 0,1 0-1,0-1 1,0 1 0,0 0 0,0-1 0,1 1 32,-3-1-45,1-1 1,0 0-1,-1 1 1,1-1-1,0 0 1,-1 0 0,1 1-1,0-1 1,0 0-1,-1 0 1,1 0-1,0 0 1,0 0-1,-1 0 1,1 0 0,0 0-1,0 0 1,-1-1-1,1 1 1,0 0-1,0-1 45,0 1-114,1-1-1,-1 0 0,0 0 0,0 0 0,1 0 0,-1 0 0,0 0 1,0 0-1,0 0 0,0-2 115,2-1-452,0-1 0,-1 1-1,0-1 1,0 0 0,0 0 0,-1 0 452,6-21-2901</inkml:trace>
  <inkml:trace contextRef="#ctx0" brushRef="#br0" timeOffset="32">2344 2764 3200,'0'0'1216,"0"0"-928,0 3 384,0-3 224,4 4-320,-2 2 0,4 2-128,0 1 32,1 1-256,-2 1-192,4 2-128,3 0 64,1 3 64,1 3-288,2-6-128,-2 0-672,2 1-1472,-4-1 160</inkml:trace>
  <inkml:trace contextRef="#ctx0" brushRef="#br0" timeOffset="33">2332 2847 3456,'1'3'275,"1"1"-1,0-1 1,-1 0-1,1 1 1,0-1 0,1 0-1,-1-1 1,0 1-1,1 0 1,1 1-275,6 5 587,1-1 0,4 2-587,6 5 341,18 16-1872,3 5 1531,-26-21-997,-11-9-512</inkml:trace>
  <inkml:trace contextRef="#ctx0" brushRef="#br0" timeOffset="34">2395 2796 3584,'1'4'193,"-1"0"-1,1 0 1,0 0 0,0 0 0,0 1-1,0-2 1,1 1 0,-1 0-1,1 0 1,0 0 0,1-1 0,-1 1-1,0-1 1,2 2-193,7 7 1037,1 1-1,1-1 1,0-1-1037,7 7 464,-12-10-465,12 12-47,2-1 1,0-1 47,-13-11-708,0 1 1,8 9 707,-7-7-5140,-10-10 3215</inkml:trace>
  <inkml:trace contextRef="#ctx0" brushRef="#br0" timeOffset="35">2549 2927 3456,'0'0'1221,"4"0"2336,0 2-3382,0 1 0,0-1 0,0 1 0,0 0 0,-1 0 0,1 0 0,-1 0 0,0 0 0,1 1-175,1 3 97,1 0 0,-1 1 0,0 0 0,2 2-97,-1 2 77,0 1 1,-1-1-1,0 1 0,-1 0 1,-1 0-1,0 1 0,0-1 1,0 13-78,1 59 250,0-29 721,-3 19-971,-1-73-1,-1 0 0,1 0 0,-1 0 0,0-1 0,1 1 0,-1 0 0,0-1-1,0 1 1,0 0 0,0-1 0,0 1 0,-1-1 0,1 1 0,0-1 0,-1 0 0,1 0 0,-1 1 0,0-1 0,1 0 0,-1 0 1,1-1-49,0 0 1,0 0 0,0 0 0,0-1-1,0 1 1,0 0 0,0 0 0,0-1-1,0 1 1,0 0 0,0-1 0,0 1-1,1-1 1,-1 1 0,0-1 0,0 0-1,0 0 49,-6-3-203,4 3 189,1 0 1,0 0 0,0 0-1,0 0 1,0-1-1,0 1 1,1-1 0,-1 0-1,0 1 1,1-1 0,-1 0-1,1 0 1,-1 0 0,1 0-1,0 0 1,0 0 0,0 0-1,0 0 1,0-2 13,-2-6 26,0-1 0,1 1 0,0-1 1,1 0-27,-5-24 31,5 32-26,-4-14-63,1-1-1,0-2 59,4 17 6,0 0-1,0 0 1,0 0 0,1 1-1,-1-1 1,1 0-1,-1 0 1,1 1-1,0-1 1,0 0-1,1 1 1,0-2-6,-1 3 3,-1 0 0,1-1 0,0 1 0,0 0 0,0 0 0,0 0 0,0 0 0,0 0 0,0 1-1,0-1 1,0 0 0,1 0-3,-1 1 1,-1-1 0,1 1-1,0 0 1,-1 0 0,1 0-1,0 0 1,0 0 0,-1 0-1,1 0 1,0 0 0,0 0-1,-1 0 1,1 0 0,0 0-1,0 0 1,-1 0 0,1 1-1,0-1 1,-1 0 0,1 1-1,0-1 1,-1 0 0,1 1-1,1 0-4,0 1-1,0 0 1,0 0 0,-1 0 0,1 0 0,-1 0 0,1 0 0,-1 0-1,1 1 1,-1 0 4,10 24-113,-8-18-236,-1-1 0,0 1 0,0-1 0,-1 1 0,0 0 0,-1-1 0,0 1 0,0 0 0,-2 4 349,2-11-417,-1 1 0,1-1 0,-1 1 0,0-1-1,0 1 1,0-1 0,-1 0 0,1 1 0,0-1 0,-2 1 417,-3 2-1909</inkml:trace>
  <inkml:trace contextRef="#ctx0" brushRef="#br0" timeOffset="36">2554 3052 2816,'0'-13'1056,"0"11"-832,0-1 352,0 3 128,0 0-320,0 0-128,0 5-1376,0 1-576,0 1 320,-2 4 288</inkml:trace>
  <inkml:trace contextRef="#ctx0" brushRef="#br0" timeOffset="37">2527 2961 3456,'4'11'1312,"-2"-3"-1024,5 11 640,-2-6 192,4 14-480,3 11-192,1 4-416,-1 1-192,0-3-1472,-3-5-672,0-9 544,-6-5 352</inkml:trace>
  <inkml:trace contextRef="#ctx0" brushRef="#br0" timeOffset="38">2552 3063 4608,'-3'5'1760,"3"6"-1376,3 10 320,-1-4 32,1 6-288,1 9-96,-2 0-640,1-5-192,1-2-1888,-4-7-832</inkml:trace>
  <inkml:trace contextRef="#ctx0" brushRef="#br0" timeOffset="39">2482 3026 5248,'7'-4'2016,"-2"10"-1568,-2 0 512,1-1 160,-2 8-256,1 12-32,1 11-416,1 4-96,2-2-192,-2-3-288,-1-5-64,-2-7-1120,1-4-384</inkml:trace>
  <inkml:trace contextRef="#ctx0" brushRef="#br0" timeOffset="40">2492 3111 4992,'5'25'1824,"-5"-8"-1408,4 13 32,-4-14-128,0 3-544,0 0-256,0 0-1664,0-4-672</inkml:trace>
  <inkml:trace contextRef="#ctx0" brushRef="#br0" timeOffset="41">2438 3073 5120,'0'12'2016,"0"-2"-1568,0 14 576,0-7 224,0 6-224,0 7 32,0-1-384,0 1-160,0-4-288,-4-2-384,1-3-128,1 1-992,-2-9-352,1-3-1568</inkml:trace>
  <inkml:trace contextRef="#ctx0" brushRef="#br0" timeOffset="42">1473 1976 6144,'1'6'2868,"0"-6"-2771,-1 0 1,0 0 0,0 1 0,0-1 0,0 0 0,1 0 0,-1 1 0,0-1 0,0 0 0,0 0-1,0 1 1,0-1 0,0 0 0,0 1 0,0-1 0,0 0 0,0 0 0,0 1 0,0-1 0,0 0-1,0 1 1,0-1 0,0 0 0,0 0 0,0 1 0,0-1 0,-1 0 0,1 0 0,0 1 0,0-1-1,0 0 1,0 0 0,-1 1 0,1-1 0,0 0 0,0 0 0,0 0 0,-1 1 0,1-1 0,0 0-98,-6 3 192,1-1 0,0 0 0,-1 0 0,0 0 0,1-1 1,-1 0-1,0 0 0,0 0 0,0-1 0,0 1-192,0-1 79,-51 4-4095,-55-3 4016,82-4-2278,0-4-596</inkml:trace>
  <inkml:trace contextRef="#ctx0" brushRef="#br0" timeOffset="46564.06">802 403 5760,'1'-6'2696,"-1"6"-2624,0 0 0,0 0-1,0 0 1,0 0 0,0 0 0,1 0 0,-1 0-1,0 0 1,0 0 0,0 0 0,0 0-1,0-1 1,0 1 0,0 0 0,0 0 0,0 0-1,0 0 1,0 0 0,0 0 0,0 0-1,0 0 1,0 0 0,0 0 0,1 0 0,-1 0-1,0 0 1,0 0 0,0 0 0,0 0-1,0 0 1,0 0 0,0 0 0,0 1 0,0-1-1,0 0 1,0 0 0,0 0 0,0 0-1,0 0 1,0 0 0,0 0 0,1 0 0,-1 0-1,0 0 1,0 0-72,0 1 206,1 0-1,-1-1 1,0 1 0,1 0-1,-1 0 1,0 0-1,1 0 1,-1 0 0,0 0-1,0-1 1,0 1 0,0 0-1,0 0 1,0 1-206,-6 185 4650,-14 46-4650,15-184 68,-3 1 0,-2-1-1,-7 18-67,3-21-348,-2-1 0,-1 0 0,-3-1 0,-8 11 348,-64 104-3164,29-54-3005,47-80 3364</inkml:trace>
  <inkml:trace contextRef="#ctx0" brushRef="#br0" timeOffset="47087.07">765 369 3456,'3'-2'698,"0"0"-1,1 0 1,-1 1-1,1 0 1,0-1 0,0 1-698,-3 1 209,0-1 0,0 1 1,0 0-1,0 0 1,0 0-1,0 0 0,0 0 1,0 0-1,0 0 1,0 0-1,0 0 0,0 0 1,0 0-1,-1 1 1,1-1-1,0 0 1,0 1-1,0-1 0,0 0 1,0 1-1,0 0 1,-1-1-1,1 1 0,0-1 1,0 1-1,-1 0 1,1 0-210,1 2 139,0 0 1,-1 1-1,1-1 1,-1 1 0,0-1-1,0 1 1,-1-1-1,1 1 1,-1 0 0,1 2-140,0 3 220,4 51 512,-2 1 0,-3-1 1,-3 1-1,-2-1 1,-3 0-1,-13 45-732,6-45-27,-4 0-1,-4 7 28,-51 112-1134,54-133 611,-81 195-3477,98-235 3842,-4 11-3470,-9 14 3628,10-22-2896</inkml:trace>
  <inkml:trace contextRef="#ctx0" brushRef="#br0" timeOffset="47436.61">900 1059 5632,'4'16'921,"-2"-8"-334,-1-1 0,0 1 0,0 4-587,0 2 934,-2-1 0,1 0-1,-2 1 1,0-1 0,0 0-1,-2 0 1,1 0 0,-5 9-934,-5 10 894,-2-1 1,-15 24-895,12-25 83,-1-2 0,-1 0-1,-1-2 1,-16 15-83,6-10-1998,-2-1-1,0-2 1,-16 8 1998,42-31-1487,1-1 0,-1 0 0,0 0 0,0-1 1,-5 2 1486,-12 2-2811</inkml:trace>
  <inkml:trace contextRef="#ctx0" brushRef="#br0" timeOffset="48037.58">935 1359 7680,'10'6'2880,"-7"-4"-2240,3 7 768,1-4 192,-5 4-128,2 5-1,-4 5-607,-4 7-192,-1 5-416,-5 3-160,-6-1-64,-6 1-192,-1-6 32,-1 0-640,-2-8-288,4-3-863,3-3-385,3-3-1824</inkml:trace>
  <inkml:trace contextRef="#ctx0" brushRef="#br0" timeOffset="48963.58">1916 226 5632,'1'5'1547,"0"0"0,-1 0-1,2 0 1,-1 0 0,1 2-1547,4 15 2666,1 32-1076,-3 0 0,-1 19-1590,-1-15 457,4 347-159,-5-322-2572,3-1-1,11 55 2275,-12-116-755,2-1 0,0 0 0,2-1-1,6 16 756,-6-21-1344,0-1-1,0 1 1,2-1-1,-1-1 1,1 0 0,8 8 1344,2-4-2635</inkml:trace>
  <inkml:trace contextRef="#ctx0" brushRef="#br0" timeOffset="49321.7">1948 381 5760,'0'3'792,"1"1"0,-1 0 1,1 0-1,0 0 0,1 3-792,2 8 1863,6 34 3693,1 44-5556,-3-22 1062,61 340 783,-35-222-2026,-8-35-727,-15-100-1997,17 44 2905,-13-54-1856,-2-8-277</inkml:trace>
  <inkml:trace contextRef="#ctx0" brushRef="#br0" timeOffset="49754.11">1961 400 384,'-6'-7'224,"6"7"-136,0 0 0,0 0 0,0 0 0,0 0 0,0 0 0,0 0 0,0 0 0,0 0 0,0 0 0,0 1 1,0-1-1,0 0 0,0 0 0,0 0 0,0 0 0,0 0 0,0 0 0,0 0 0,0 0 0,0 0 0,0 0 0,0 0 0,-1 0 0,1 0 0,0 1 0,0-1 0,0 0 0,0 0 0,0 0 0,0 0 0,0 0 1,0 0-1,0 0 0,0 0 0,0 0 0,0 0 0,-1 0 0,1 0 0,0 0 0,0 0 0,0 0 0,0 0 0,0 0 0,0 0 0,0 0 0,0 0 0,0 0 0,0 0 0,0 0 0,-1 0 0,1 0 1,0 0-1,0 0 0,0 0 0,0 0 0,0 0 0,0 0 0,0-1 0,0 1 0,0 0 0,0 0-88,0 7 1994,19 142 5051,4 75-3810,1-2-1681,-13-123-1305,13 104-13,-12-131-779,17 56 543,-21-100-712,1 0 0,13 26 712,-15-39-946,1-1 0,0 0 1,1-1-1,1 0 0,0 0 0,2 1 946,4 4-3850</inkml:trace>
  <inkml:trace contextRef="#ctx0" brushRef="#br0" timeOffset="50384.51">1853 321 4352,'-2'-2'665,"-1"-1"1,1 1 0,0-1-1,-1 1 1,1-1 0,-1-2-666,-3-3 1152,-6-8-549,-1 1 0,-1 1-1,-1 1 1,0 0 0,0 0-1,-17-9-602,24 17 101,1 1 0,-1 0-1,0 1 1,0 0 0,0 0 0,-1 1-1,1-1 1,0 2 0,-1-1 0,0 1-1,1 1 1,-1 0 0,1 0 0,-1 0-1,0 1 1,1 1 0,-1-1 0,-5 3-101,-41 10-2101,-51 5 2101,38-7-3814,37-6 1009</inkml:trace>
  <inkml:trace contextRef="#ctx0" brushRef="#br0" timeOffset="50753.53">1774 192 8064,'-15'9'3072,"15"-9"-2400,-43 5 448,25-5 96,-7 0-512,-6-3-64,-4 1-320,-4 2-64,2 0-128,-8 2-160,7 1 0,6 0-320,-15 0-96,-14 0-832,11-1-288,9 4-1664,3-6-1344,10 0 1824</inkml:trace>
  <inkml:trace contextRef="#ctx0" brushRef="#br0" timeOffset="51121.65">1407 1 9728,'-25'3'3680,"3"2"-2848,-23 9 736,27-5 127,-21 5-415,11-3-32,-16 6-704,-1 3-256,4 2-192,3 3 0,6 3 0,4-2-1376,6-4-640,0 4-2911,-1-1-1921,8 9 2944</inkml:trace>
  <inkml:trace contextRef="#ctx0" brushRef="#br0" timeOffset="54136.47">1761 277 4096,'3'-4'1568,"1"4"-1216,-4 0 832,0 0 256,0 0 0,-4 0 0,-1 0-288,-5 4-96,-6-2-576,-6-2-160,-4 3 32,-2 0-224,0-1-64,-1 2-832,-3-2-288,7 1-1280,0 0-544,-3 0-96</inkml:trace>
  <inkml:trace contextRef="#ctx0" brushRef="#br0" timeOffset="54503.58">1555 164 5120,'0'8'1920,"-2"1"-1504,-8 5 672,3-6 256,-2 4-448,0-1-128,-4 3-448,-2 0-192,-5 0-96,-2-3-736,-3 1-256,-1-1-2144</inkml:trace>
  <inkml:trace contextRef="#ctx0" brushRef="#br0" timeOffset="54853.71">1369 54 6784,'-13'37'2624,"0"-17"-2048,-9 10 224,9-13-32,-5 3-640,-8-3-160,-6 0-1376,1-3-512,-1-3-864,1-3-352</inkml:trace>
  <inkml:trace contextRef="#ctx0" brushRef="#br0" timeOffset="54854.71">1210 4 7168,'4'2'2720,"-14"4"-2112,-15 11 512,15-6 192,-8 6-704,-1 6-224,-3-1-352,-1 1-96,1-1 32,0 3-1280,0-5-448,0-3-1664</inkml:trace>
  <inkml:trace contextRef="#ctx0" brushRef="#br0" timeOffset="55220.08">1028 43 6400,'0'14'2464,"-11"3"-1920,0 8 480,11-19 64,-7 11-256,1-3-96,-7 8-160,-6 12-32,-3-3-288,0-3-320,0-6-32,-1-2-2144,5-6-992,1-2-32</inkml:trace>
  <inkml:trace contextRef="#ctx0" brushRef="#br0" timeOffset="55739.37">869 1345 7296,'7'-3'2720,"-5"0"-2112,2 3 800,-4 0 288,3 3-288,-3 2-128,-3 10-289,-3 10-159,-7 9-448,-3 8-32,-9 0 64,-7-5-224,1-1-96,-8-7-768,11 1-288,-1-7-991,7-1-449,3-5-1984</inkml:trace>
  <inkml:trace contextRef="#ctx0" brushRef="#br0" timeOffset="56087.1">974 1339 6912,'-4'8'2624,"1"-4"-2048,-1 12 576,2-4 128,-5 8-96,-2 10 0,-6 10-448,-11 2-128,-6-3-353,-3-5-223,0-6-128,4-3-1695,-3-5-801</inkml:trace>
  <inkml:trace contextRef="#ctx0" brushRef="#br0" timeOffset="56437.71">802 1267 9472,'-24'14'3584,"1"-6"-2784,-15 20 480,23-12 31,-4 16-671,-7 10-192,0 6-352,2-4-64,2 2-32,2-10-928,1 1-319,0-4-2209,-6-2-2080,-3 6 1760</inkml:trace>
  <inkml:trace contextRef="#ctx0" brushRef="#br0" timeOffset="-208335.35">1580 1108 4608,'-2'6'4928,"-1"7"-2597,2-8-1910,-2 4 424,-1 0 0,1 0 1,-2 1-846,-2 6 786,5-10-681,-1-1 0,0 1 0,0 0 0,0-1 0,0 0 0,-1 0 0,0 0 0,0 0 0,0-1 0,-1 0 0,0 0 0,1 0 0,-2 0 0,1-1 0,0 1 0,-1-1 0,1-1 0,-1 1 0,0-1 0,0 0-1,0 0 1,-5 0-105,-3 0-32,0 0-1,-1-2 0,1 0 0,-10-1 33,-5-3 115,-22-5-115,45 8-1,-1-1-1,1 0 0,0 0 1,0 0-1,0-1 0,1 0 1,-1 0-1,1 0 0,-1-1 1,1 0-1,0 0 0,1 0 1,-1 0-1,1-1 0,0 0 1,-1-1 1,-33-46-61,6 10-1760,12 12-3492,14 20 2396,2 2 16</inkml:trace>
  <inkml:trace contextRef="#ctx0" brushRef="#br0" timeOffset="33412.58">1985 3999 1536,'0'0'528,"0"9"8593,0-6-9149,-1-2 213,0 1-1,-1-1 1,1 0 0,0 1-1,-1-1 1,1 0-1,-1 0 1,1 0 0,-1 0-1,0-1 1,1 1 0,-1 0-1,0-1 1,0 1 0,-1 0-185,-8 3 601,-1 2-150,-1-1 1,0-1 0,0 0-1,-8 1-451,-13 2 791,-9-2-791,10-2 243,-1-1 1,1-1-1,-1-2 1,1-2 0,0-1-1,-3-2-243,4 1 37,0 0 1,0 2-1,-16 2-37,-38-3 251,45 3-38,1-3 0,0-1 1,0-1-1,1-3 0,-22-8-213,47 14 147,-1-1-1,1 2 0,0 0 0,-2 1-146,-57-1 433,54 2-368,-44 6 170,-1 0-193,-11-6-1226,84-8-3499,-6 5 2801,4 0-2208</inkml:trace>
  <inkml:trace contextRef="#ctx0" brushRef="#br0" timeOffset="34625.71">1974 3943 4608,'-1'-1'303,"0"0"0,0 0 0,0 0 1,0-1-1,0 1 0,0 0 0,1 0 0,-1-1 1,0 1-1,1-1 0,-1 1 0,1 0 0,0-1-303,-4-23 2669,0 0-2037,-3 0-109,-2-1 0,-1 1-1,-1 1 1,-1 0 0,-1 1-1,-3-3-522,1 3 291,1-1 1,1 0-1,1-1 0,-2-7-291,-8-29 979,-2-16-979,12 43 525,-7-14-525,7 21 114,2 0-1,-6-26-113,14 43-17,1 6-135,0-1 0,0 1 1,0-1-1,0-4 152,1 8-255,0 0 0,0 0 0,0 0 0,0 0 0,0 0 0,0 0 0,0 0 1,0 0-1,-1 0 0,1 0 0,-1 0 0,1 0 0,0 0 0,-1 1 0,0-1 0,1 0 0,-1-1 255,-1 1-1116,1 0 1,-1 0-1,1 0 0,-1 0 1,0 0-1,1 1 0,-1-1 0,-1 0 1116,3 1-254,-7-3-2146</inkml:trace>
  <inkml:trace contextRef="#ctx0" brushRef="#br0" timeOffset="35658.06">585 3786 6272,'0'0'214,"0"-1"0,0 0 0,0 1 0,0-1 0,1 0-1,-1 1 1,0-1 0,1 0 0,-1 1 0,0-1 0,1 0 0,-1 1 0,0-1 0,1 1 0,-1-1 0,2 0-214,10-9 1730,-2 3-361,5-7-346,-3 2-369,0 1 0,6-3-654,4-2 755,0-1 0,6-8-755,-18 16 146,-1-1-1,-1 1 1,1-2 0,-2 1-1,1-1 1,-1-1-146,16-36 468,15-44-468,-14 34 124,-11 24-69,4-6 290,3-5-345,4-5 93,-12 23-41,2 0 0,6-9-52,-13 25 39,0-2-1,0-1-38,0-1-120,-6 12-52,0 1-1,0 0 0,-1 0 1,1-1-1,-1 1 0,1 0 0,-1-2 174,0 3-586,0 0 1,0-1-1,0 1 1,0 0-1,0 0 1,0-1-1,-1 1 1,1 0-1,0-1 585,-3-2-3770</inkml:trace>
  <inkml:trace contextRef="#ctx0" brushRef="#br0" timeOffset="37101.31">958 2950 3328,'4'-1'6177,"-3"-1"-6002,0-13 846,1 0 0,1-6-1021,-1 6 616,0 0 0,-1-7-616,1-149 2406,5 58-1648,-6 99-722,3-12-3,-2 19 47,-1 0 0,0 0-1,0-6-79,-2 5-103,1 7 28,0-1 0,0 1 0,0-1 0,0 0 1,0 1-1,0-1 0,0 1 0,0-1 0,1 1 0,-1-1 0,0 1 1,1-1-1,-1 1 0,1 0 0,0-1 0,0 1 0,0-1 75,0 1-1029,-1-1-2699,0 2 603</inkml:trace>
  <inkml:trace contextRef="#ctx0" brushRef="#br0" timeOffset="38035.17">939 2380 3840,'0'0'31,"0"0"0,0 0 0,0 0 0,0 0 0,0 0 0,0 0 0,0 0 0,0 0 0,0 0 1,0 0-1,0 0 0,0 0 0,0 0 0,0 0 0,0 0 0,0 1 0,0-1 0,0 0 0,0 0 0,0 0 0,0 0 0,0 0 0,0 0 0,0 0 1,0 0-1,0 0 0,0 0 0,0 0 0,0 0 0,0 0 0,0 0 0,0 0 0,0 0 0,-1 0 0,1 0 0,0 0 0,0 0 0,0 0 0,0 0 1,0 0-1,0 0 0,0 0 0,0 0 0,0 0 0,0 0 0,0 0 0,0 0 0,0 0 0,0 0 0,0 0 0,0 0 0,0 0 0,0 0 0,0 0 0,0 0 1,0 0-1,0 0 0,0 0 0,0 0-31,1 4 513,-1-3 69,0-1-440,0 1 1,0-1-1,0 1 1,-1 0-1,1-1 1,0 1-1,0-1 1,0 1-1,-1-1 1,1 1-1,0-1 1,-1 1-1,1-1 1,0 1-1,-1-1 1,1 1-1,-1-1-142,-4 7 746,-23 55 2334,-21 30-3080,44-82 29,-23 33 526,25-38-536,-1-1 1,1 0 0,-1 0-1,1-1 1,-1 1-1,0-1 1,0 1 0,-1-1-1,1 0 1,-2 0-20,-4 4-36,-6 2-40,0 0 0,0-1 1,-8 2 75,1 0-477,-9 6 477,24-11-666,0 0 0,0 1 1,-2 2 665,6-4-259,-5 3-400,-1 0-4933,7-5 2899</inkml:trace>
  <inkml:trace contextRef="#ctx0" brushRef="#br0" timeOffset="38733.17">524 2726 2816,'-1'-1'397,"1"1"0,-1-1 0,1 1 0,-1 0 0,1-1 0,-1 1 0,0-1 0,1 1 0,-1 0-1,0 0 1,1-1 0,-1 1 0,0 0 0,0 0-397,-8-4 976,-7-7-485,-1 0-1,0 1 1,-1 1 0,0 0-1,-1 2 1,-9-3-491,22 8-86,3 1-185,0 1 1,1-1 0,-1 0 0,1 0-1,-1 0 1,1 0 0,-1 0-1,1-1 1,0 1 0,-1-1 270,-1-2-2784</inkml:trace>
  <inkml:trace contextRef="#ctx0" brushRef="#br0" timeOffset="39761.67">379 2482 4736,'1'-1'341,"-1"0"0,1 1 1,0-1-1,0 1 0,-1 0 1,1-1-1,0 1 0,0 0 0,0-1 1,0 1-1,0 0 0,0 0-341,11-5 2481,-8 2-2255,1-1 0,-1 0 0,0 0 0,0-1 0,0 1 0,-1-1 0,1 0 0,-1 0 0,0 0-226,8-13 398,3-2 47,1 0 1,1 1 0,0 0 0,2 2 0,2-2-446,35-24 545,-16 13-322,6-7-223,1-7 77,52-44 539,-83 75-643,-9 8-121,0 0-1,0 0 1,0 0-1,1 1 1,0 0-1,-1 1 0,3-1 150,-1 0-1522,-4 0-2580,-4 4 971</inkml:trace>
  <inkml:trace contextRef="#ctx0" brushRef="#br0" timeOffset="42185.92">1752 3170 4736,'0'-137'7847,"0"-181"-5758,-1 301-2103,-1 1 1,0-1 0,-3-9 13,-1-6-46,-9-35-1378,14 63 760,0-1 0,1 1 0,0 0-1,0-2 665,0 3-672,0-1-1,0 0 0,0 1 1,-1-1-1,1 1 0,-1-1 673,0-2 164,0 1 0,0-1 0,1 0 0,0-4-164,0 9 619,0 1-27,0 0-214,3 4 102,11 17 784,-7-11-765,0 1 0,0 0-499,5 8 16,0-2 1,1 0-1,0 0 1,9 6-17,20 25-2,-14-13-132,1-2 1,30 27 133,-30-38-434,-21-16-344,0 0 0,0 1 0,3 3 778,-5-4-2245</inkml:trace>
  <inkml:trace contextRef="#ctx0" brushRef="#br0" timeOffset="43226.63">2395 2632 3328,'0'1'277,"0"-1"0,0 1 0,0-1 0,0 0 0,0 1 0,0-1 0,0 1 0,0-1 0,0 1 0,0-1 0,0 0 0,0 1 0,0-1 0,-1 1 0,1-1 0,0 0 0,0 1 0,0-1 0,0 1 0,-1-1 0,1 0 0,0 1 0,-1-1 0,1 0 0,0 0 0,0 1 0,-1-1 0,1 0-277,-7-2 3989,0-2-4849,-9-9 1208,1 0 0,1-1 0,1-1-1,0 0 1,-2-4-348,-25-29 234,-78-67 4,54 55-641,1-5 403,26 25-757,7 8-2673,-11-15 3430,26 27-1258,-22-27-3798,13 18 1808</inkml:trace>
  <inkml:trace contextRef="#ctx0" brushRef="#br0" timeOffset="44070.52">1727 2068 4096,'-22'-3'1568,"5"0"-1216,-11-5 480,15 5 160,-3-3-128,-6-2-32,-6-6-384,2-1-128,-2-1-192,-4-4-160,-5 3 0,-5 0-128,-1 1 32,-2 2-1632,-3 2-1792,11 9 864</inkml:trace>
  <inkml:trace contextRef="#ctx0" brushRef="#br0" timeOffset="60629.8">739 3600 4608,'-7'2'331,"1"-1"-1,-1 1 1,1 1 0,0-1-1,0 1 1,0 0 0,0 0-1,0 1 1,0-1 0,0 2-331,-2 2 63,-1 0 0,1 1-1,0 0 1,1 1 0,-6 6-63,3 1 85,1 0 1,1 1-1,0 0 0,-4 13-85,0 0 54,-1 1-76,-28 62-122,35-75 216,5-15-102,0 1 0,-1-1 0,1 0 0,-1 1 0,1-1 0,-1 0 0,-1 1 30,-2 1-1196,6-11-196,7-10 300,-6 14 1144,-1 0-1,1-1 1,0 1 0,0 0 0,0 0-1,0 0 1,0 1 0,0-1-1,3-1-51,-4 2 392,1 1-1,-1-1 0,1 0 1,-1 1-1,1-1 0,-1 1 1,1 0-1,0-1 0,-1 1 0,2 0-391,-1 1 255,0 0 0,-1-1-1,1 1 1,-1 0-1,1 0 1,-1 0-1,1 0 1,-1 0 0,0 1-1,1-1 1,-1 0-1,0 1-254,3 2 535,0-1-290,-1 0 0,1 0 0,1-1 0,-1 1 0,0-1 0,0 0 1,1 0-1,0-1 0,-1 1 0,1-1 0,0 0 0,3 0-245,8 1-107,0-1-1,1-1 1,2-1 107,8 1-577,-20 0 313,23-1-2378,-27 0 1784,0 0 1,0 1 0,0-1-1,0 0 1,0 0 0,0-1-1,0 1 1,2-2 857,8-5-3125</inkml:trace>
  <inkml:trace contextRef="#ctx0" brushRef="#br0" timeOffset="56964.63">1110 3224 5504,'4'-4'1280,"0"1"0,1-1 0,0 1 0,1-1-1280,17-12 2202,-14 7-1962,0 1-1,0-1 0,-1 0 1,0-1-1,-1 0 1,0 0-1,-1-1 0,0 0 1,4-10-240,75-222 1631,-63 176-1172,-8 27-59,30-87 283,-39 113-618,4-10 19,5-9-84,4 11 198,-14 53 159,-5 64-286,3 111-57,3-122-128,3 0-1,10 28 115,-14-91-454,3 14-656,-6-12-2590,1-25-1314,0-1 2871,0-5-1558</inkml:trace>
  <inkml:trace contextRef="#ctx0" brushRef="#br0" timeOffset="57500.13">1480 2926 5120,'-22'12'9264,"10"-7"-8639,-1 0 1,1-1 0,-13 2-626,14-3-81,-1-1 1,0-1-1,-3 0 81,11-1-439,1 0-1,-1 0 0,1 0 1,-1 0-1,1-1 0,-1 0 1,1 0-1,-1 0 0,1 0 1,0 0-1,-1-1 0,1 1 1,-1-2 439,-8-7-4512,4 3 992</inkml:trace>
  <inkml:trace contextRef="#ctx0" brushRef="#br0" timeOffset="130495.05">1201 1986 5632,'-25'3'5914,"15"-3"-5462,1 0-1,0-1 1,0 0-1,0-1 1,0 0 0,-9-3-452,6 1 78,1 1 0,-1 1 0,0 0 1,0 1-1,-10-1-78,5 1-61,-13-4-1654,7 0-2490,10 4 1235</inkml:trace>
  <inkml:trace contextRef="#ctx0" brushRef="#br0" timeOffset="131248.87">1770 2020 6144,'0'0'2368,"0"0"-1856,0 0 640,0 0 224,4 0-224,3 0-32,-1 0-352,3 0-64,0 0-416,4 0-160,0-3-32,0 0-1536,0 1-640,-7-2-1824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54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6 307 13824 0 0,'-4'62'2997'0'0,"3"-30"1903"0"0,1 30-4900 0 0,1-51 187 0 0,0-1 0 0 0,0 0-1 0 0,2 1 1 0 0,-1-2 0 0 0,1 1 0 0 0,1 0 0 0 0,-1-1-1 0 0,2 2-186 0 0,-3-6-667 0 0,2-1-1 0 0,-1 1 1 0 0,1 0-1 0 0,-1-2 1 0 0,1 2-1 0 0,0-1 668 0 0,-4-4-151 0 0,0 0 1 0 0,1 0-1 0 0,-1 0 1 0 0,0 0-1 0 0,0 0 0 0 0,1 0 1 0 0,-1 0-1 0 0,0 0 1 0 0,0 0-1 0 0,2 0 0 0 0,-2 0 1 0 0,0 0-1 0 0,0 0 1 0 0,0 0-1 0 0,1 0 0 0 0,-1 0 1 0 0,0 0-1 0 0,0 0 1 0 0,1 0-1 0 0,-1 0 0 0 0,0 0 1 0 0,0 0-1 0 0,0-1 1 0 0,0 1-1 0 0,1 0 0 0 0,-1 0 1 0 0,0 0-1 0 0,0 0 1 0 0,0-1-1 0 0,0 1 0 0 0,1 0 1 0 0,-1 0-1 0 0,0 0 1 0 0,0-1-1 0 0,0 1 0 0 0,0 0 151 0 0,5-7-3430 0 0,-1-3-1072 0 0</inkml:trace>
  <inkml:trace contextRef="#ctx0" brushRef="#br0" timeOffset="1">46 360 8320 0 0,'-1'-16'246'0'0,"-2"0"1"0"0,1 0-1 0 0,-1-3-246 0 0,-3-12 165 0 0,-3-16 965 0 0,2 6 4049 0 0,0-8-5179 0 0,6 37 578 0 0,1 0-1 0 0,0 0 1 0 0,0-1-1 0 0,1 0 1 0 0,0 2-1 0 0,1-4-577 0 0,-1 14 24 0 0,-1-2-1 0 0,0 2 0 0 0,2-1 1 0 0,-2 0-1 0 0,1 0 1 0 0,-1 1-1 0 0,1-1 1 0 0,0 1-1 0 0,0-1 1 0 0,0 0-1 0 0,-1 1 1 0 0,2 0-1 0 0,0-1 0 0 0,-1 1 1 0 0,0-1-1 0 0,0 1 1 0 0,0 0-1 0 0,1 0 1 0 0,0 0-1 0 0,-1 0 1 0 0,0 1-1 0 0,1-1 0 0 0,0-1 1 0 0,0 2-1 0 0,-1-1 1 0 0,1 1-1 0 0,0-1 1 0 0,0 1-1 0 0,-1 0 1 0 0,1-1-1 0 0,1 1 1 0 0,-2 0-1 0 0,1 0 0 0 0,1 1-23 0 0,7-1-820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54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78 223 13592 0 0,'4'8'1230'0'0,"-4"-7"-1106"0"0,1 2 0 0 0,-1-2 1 0 0,1 0-1 0 0,-1 0 0 0 0,1 0 0 0 0,0 0 0 0 0,-1 1 0 0 0,1-1 0 0 0,1 0 0 0 0,-1 0 1 0 0,0 0-1 0 0,0 0 0 0 0,0-1 0 0 0,0 1 0 0 0,0 1 0 0 0,1-2 0 0 0,-1 1 0 0 0,0 0 1 0 0,0-1-1 0 0,1 1 0 0 0,-1-1 0 0 0,1 0 0 0 0,-1 1 0 0 0,0-1 0 0 0,1 0 0 0 0,-1 0 1 0 0,1 0-1 0 0,-1 0 0 0 0,1 0 0 0 0,-1 0 0 0 0,0 0 0 0 0,2 0-124 0 0,3-1 779 0 0,-3 1-586 0 0,0-1 1 0 0,0 1-1 0 0,-1-1 1 0 0,1 0 0 0 0,0-1-1 0 0,-1 1 1 0 0,1 0-1 0 0,0 0 1 0 0,-1 0-1 0 0,0-1 1 0 0,1 0 0 0 0,-1 0-1 0 0,0 1 1 0 0,0-1-1 0 0,0-1 1 0 0,1-1-194 0 0,5-4 360 0 0,-1-2 1 0 0,0 1-1 0 0,3-8-360 0 0,-5 9 121 0 0,-1-1-1 0 0,1 1 1 0 0,-2-1-1 0 0,1-1 1 0 0,-1 1 0 0 0,1-8-121 0 0,-3 11 20 0 0,0 0 1 0 0,-1 2-1 0 0,1-2 1 0 0,-1 0 0 0 0,0 1-1 0 0,-1-1 1 0 0,1 0-1 0 0,-1 0 1 0 0,0 2 0 0 0,0-2-1 0 0,-2 0 1 0 0,0-2-21 0 0,3 6 13 0 0,-1 0 0 0 0,0-1 0 0 0,-1 1 0 0 0,0 0 0 0 0,1-1 0 0 0,0 1 0 0 0,-1 1 0 0 0,0-1 0 0 0,0-1 0 0 0,1 2 0 0 0,-1-1 0 0 0,-1 1 1 0 0,2 0-1 0 0,-1-1 0 0 0,0 0 0 0 0,-1 1 0 0 0,1 1 0 0 0,0-1-13 0 0,-2 0 24 0 0,0-1 0 0 0,0 1 1 0 0,1 0-1 0 0,-2 1 0 0 0,2 0 0 0 0,-1-1 1 0 0,0 1-1 0 0,0 1 0 0 0,1-1 0 0 0,-2 0 1 0 0,1 1-25 0 0,-4 2 43 0 0,-1-2 0 0 0,1 2 0 0 0,0 0 0 0 0,0 0 0 0 0,0 0 1 0 0,1 1-1 0 0,-1 0 0 0 0,1 1 0 0 0,1 0 0 0 0,-6 4-43 0 0,7-5 36 0 0,1 2 0 0 0,-2 0 0 0 0,3-1 0 0 0,-2 1-1 0 0,0 0 1 0 0,2 0 0 0 0,0 1 0 0 0,-1-1 0 0 0,2 1 0 0 0,-1-1-1 0 0,1 1 1 0 0,0 0 0 0 0,0 5-36 0 0,-1-4-119 0 0,2 1 0 0 0,1 0 0 0 0,-1-1 0 0 0,1 1 0 0 0,0 1 0 0 0,1-1 0 0 0,0-1 0 0 0,0 1 0 0 0,2-1 0 0 0,1 8 119 0 0,-4-13-301 0 0,1-1-1 0 0,1 1 1 0 0,-1 0-1 0 0,0-2 1 0 0,1 1-1 0 0,-1 0 1 0 0,1 1-1 0 0,0-1 1 0 0,-1-1-1 0 0,1 1 1 0 0,1 1-1 0 0,-2-2 1 0 0,1 0-1 0 0,0 1 1 0 0,1-1-1 0 0,-1 1 1 0 0,0-1-1 0 0,1 0 1 0 0,-1 0-1 0 0,0 0 1 0 0,0-1-1 0 0,3 1 302 0 0,8 0-6834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08:54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11056 0 0,'0'0'852'0'0,"0"0"-422"0"0,0 0 317 0 0,0 0 197 0 0,0 0 43 0 0,0 0-58 0 0,0 0-263 0 0,0 0-111 0 0,0 0-19 0 0,0 0-4 0 0,0 0 9 0 0,0 0 3 0 0,1 6 552 0 0,6 20 524 0 0,-1-6-749 0 0,-2 0 0 0 0,0 1 1 0 0,-1 3-872 0 0,1 14 291 0 0,-3 1 1 0 0,-1-1 0 0 0,-1 0-1 0 0,-5 20-291 0 0,6-50 0 0 0,-1-6-9 0 0,1-1 1 0 0,0 2 0 0 0,0-2 0 0 0,0 1 0 0 0,-1-1-1 0 0,1 0 1 0 0,-1 2 0 0 0,1-2 0 0 0,-2 0 0 0 0,2 1 0 0 0,-1-1 8 0 0,0 0-111 0 0,1-1-42 0 0,0 0-21 0 0,0 0-2 0 0,0 0 3 0 0,0-13 52 0 0,1-2 1 0 0,0 1-1 0 0,2 0 0 0 0,-1-1 1 0 0,1 1-1 0 0,1 1 0 0 0,0-1 1 0 0,6-9 120 0 0,4-5-26 0 0,11-17 26 0 0,-19 36 64 0 0,0 0 0 0 0,0 1 0 0 0,2 0 0 0 0,-1 0 0 0 0,1 0 0 0 0,5-4-64 0 0,-3 4 104 0 0,-3 1 63 0 0,0 2 0 0 0,1 0 0 0 0,0-1 0 0 0,-1 2 0 0 0,7-4-167 0 0,-12 8 65 0 0,0-2 1 0 0,0 1-1 0 0,0 1 1 0 0,-1-1-1 0 0,1 1 0 0 0,1 0 1 0 0,-2-1-1 0 0,1 1 1 0 0,0 0-1 0 0,-1 0 1 0 0,2 0-1 0 0,-1 0 0 0 0,-1 0 1 0 0,2 1-1 0 0,-1-1 1 0 0,-1 0-1 0 0,1 1 1 0 0,1-1-1 0 0,-2 1 0 0 0,1 1 1 0 0,-1-2-1 0 0,2 1 1 0 0,-2 0-1 0 0,1 0 0 0 0,-1 0 1 0 0,0 0-1 0 0,2 0 1 0 0,-2 1-1 0 0,1 0-65 0 0,3 4 155 0 0,-1 1 0 0 0,1-2 0 0 0,-2 2 0 0 0,2 0 0 0 0,-2 0 0 0 0,0 0 0 0 0,0 0 0 0 0,-1 0 0 0 0,1 1 0 0 0,-1-1 0 0 0,0 3-155 0 0,3 18 219 0 0,-2-1-1 0 0,0 16-218 0 0,-2-21 46 0 0,-1 2-14 0 0,-1 1 1 0 0,-2 0-1 0 0,-4 20-32 0 0,-1 16 27 0 0,-7 38-3468 0 0,14-81 2218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29:50.47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0 623 11256 0 0,'0'0'256'0'0,"0"0"34"0"0,0 0 21 0 0,14-15 157 0 0,-8 5 315 0 0,-1-1 0 0 0,0 0 1 0 0,0 0-1 0 0,-1 0 0 0 0,-1-1 0 0 0,0 1 0 0 0,0-1 0 0 0,-1-1-783 0 0,3-9 464 0 0,17-56 674 0 0,6-9-1138 0 0,18-60 285 0 0,-45 143-273 0 0,9-31 293 0 0,12-32-305 0 0,-21 64 18 0 0,1-4 74 0 0,0 1-1 0 0,1 0 1 0 0,0 0-1 0 0,1 0 0 0 0,-1 0 1 0 0,1 1-1 0 0,0-1 0 0 0,1 0-91 0 0,-3 5 36 0 0,5-7 171 0 0,-7 8-132 0 0,0 0-9 0 0,10 12 193 0 0,-7 3-199 0 0,0-1-1 0 0,-1 0 1 0 0,0 1 0 0 0,-1 0-1 0 0,-1 7-59 0 0,2 24 62 0 0,9 56 77 0 0,5-1-1 0 0,13 42-138 0 0,-8-61-162 0 0,-14-61-230 0 0,-6-20 48 0 0,-1-1-96 0 0,0 0-22 0 0,0 0-147 0 0,0 0-610 0 0,0 0-263 0 0,0 0-919 0 0,0 0-3463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29:50.91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240 27 10680 0 0,'0'0'241'0'0,"0"0"38"0"0,0 0 11 0 0,0 0-28 0 0,-19-9 1294 0 0,-4 3 1134 0 0,14 3-2002 0 0,1 1 0 0 0,0 0 0 0 0,-1 0 0 0 0,1 1 0 0 0,-1 0 0 0 0,1 0 0 0 0,-6 1-688 0 0,-51 10 1526 0 0,16-2-3424 0 0,43-8 813 0 0,1 0-17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29:52.55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54 2304 0 0,'0'0'449'0'0,"0"0"1049"0"0,0 0 460 0 0,0 0 91 0 0,0 0-145 0 0,0 0-692 0 0,0 0-305 0 0,0 0-62 0 0,0 0 5 0 0,0 0 66 0 0,0 0 32 0 0,0 0 3 0 0,0 0-45 0 0,0 0-196 0 0,5 13 1804 0 0,0 44 403 0 0,0 15-1909 0 0,1 4-573 0 0,-5 69-435 0 0,-2-102-88 0 0,-2 24 94 0 0,3-63-7 0 0,-3 12 3 0 0,3-15-4 0 0,-1-10-7 0 0,1-46-85 0 0,2-1 1 0 0,3 1 0 0 0,2-1-1 0 0,6-17 94 0 0,-2 22 19 0 0,-5 18 61 0 0,8-24-80 0 0,-10 47 9 0 0,0-1 0 0 0,0 1 1 0 0,1 0-1 0 0,0 1 0 0 0,1-1 0 0 0,0 1 0 0 0,3-3-9 0 0,-8 10 12 0 0,0 0 1 0 0,0 1-1 0 0,1-1 0 0 0,-1 1 1 0 0,1-1-1 0 0,-1 1 0 0 0,1 0 1 0 0,-1 0-1 0 0,1 0 0 0 0,0 0 1 0 0,0 0-1 0 0,-1 0 1 0 0,1 0-1 0 0,0 0 0 0 0,0 1 1 0 0,0-1-1 0 0,0 1 0 0 0,0-1 1 0 0,0 1-1 0 0,0 0 0 0 0,0 0 1 0 0,0 0-1 0 0,0 0 0 0 0,0 0 1 0 0,0 0-1 0 0,0 0 0 0 0,0 1 1 0 0,0-1-1 0 0,0 1 1 0 0,0 0-1 0 0,0-1 0 0 0,0 1 1 0 0,0 0-1 0 0,-1 0 0 0 0,1 0 1 0 0,0 0-1 0 0,-1 1 0 0 0,1-1 1 0 0,1 1-13 0 0,3 4 34 0 0,0 0 0 0 0,0 0 0 0 0,0 1 0 0 0,-1-1 1 0 0,0 1-1 0 0,0 1 0 0 0,0-1 0 0 0,-1 1 0 0 0,0-1-34 0 0,1 4 7 0 0,-1 0 1 0 0,0 0-1 0 0,0 0 0 0 0,-1 1 0 0 0,0-1 0 0 0,-1 1 1 0 0,0-1-1 0 0,-1 1 0 0 0,-1 0 0 0 0,0 11-7 0 0,-1-17-9 0 0,0-1 1 0 0,-1 1-1 0 0,1-1 0 0 0,-1 0 1 0 0,0 1-1 0 0,-1-1 0 0 0,1 0 0 0 0,-1 0 1 0 0,0 0-1 0 0,0-1 0 0 0,-4 5 9 0 0,4-6-6 0 0,0 1-1 0 0,0-1 1 0 0,0 0 0 0 0,0 0-1 0 0,0 0 1 0 0,-1-1-1 0 0,1 1 1 0 0,-1-1 0 0 0,0 0-1 0 0,0 0 1 0 0,1 0-1 0 0,-1-1 1 0 0,-1 1 0 0 0,1-1-1 0 0,-3 1 7 0 0,5-2-19 0 0,1 1 2 0 0,-1-1 1 0 0,0 0 0 0 0,1 0-1 0 0,-1 1 1 0 0,0-1 0 0 0,1 0 0 0 0,-1-1-1 0 0,0 1 1 0 0,1 0 0 0 0,-1 0 0 0 0,1-1-1 0 0,-1 1 1 0 0,0-1 0 0 0,1 1 0 0 0,-1-1-1 0 0,0 0 17 0 0,2 1-96 0 0,0 0 27 0 0,0 0 113 0 0,0 0 55 0 0,0 0 11 0 0,16 3 157 0 0,1 3-233 0 0,0 0 0 0 0,-1 0 1 0 0,0 2-1 0 0,0 0 0 0 0,-1 1 0 0 0,2 2-34 0 0,-10-6-13 0 0,0 0 0 0 0,-1 1 0 0 0,1-1 0 0 0,-1 1 0 0 0,0 1 0 0 0,-1-1 0 0 0,1 1 0 0 0,-1 0 0 0 0,-1 1 0 0 0,1-1 0 0 0,-1 1 0 0 0,2 6 13 0 0,-4-10-5 0 0,-1-1 0 0 0,0 1 0 0 0,0-1 0 0 0,0 1 0 0 0,-1-1 0 0 0,1 1 0 0 0,-1-1 0 0 0,1 1 0 0 0,-1 0 0 0 0,0-1 0 0 0,-1 1 0 0 0,1-1 0 0 0,-1 1 0 0 0,1 0 0 0 0,-1-1 0 0 0,0 1 0 0 0,-1-1 0 0 0,1 0 0 0 0,0 1 0 0 0,-1-1 0 0 0,0 0-1 0 0,0 0 1 0 0,0 0 0 0 0,0 0 0 0 0,0 0 0 0 0,-1 0 0 0 0,1-1 0 0 0,-1 1 0 0 0,0-1 0 0 0,1 0 0 0 0,-3 1 5 0 0,1 0 8 0 0,-1 0 0 0 0,0-1 0 0 0,0 0 0 0 0,0 0 0 0 0,-1 0 0 0 0,1-1 0 0 0,0 1 0 0 0,-1-1 0 0 0,1-1 0 0 0,-1 1-1 0 0,1-1 1 0 0,-1 0 0 0 0,1 0 0 0 0,-1 0 0 0 0,1-1 0 0 0,0 0 0 0 0,-1 0 0 0 0,1 0 0 0 0,0-1 0 0 0,-3-1-8 0 0,-11-4 44 0 0,1 0-1 0 0,-1-2 1 0 0,1-1 0 0 0,-15-10-44 0 0,28 17-240 0 0,0-1 1 0 0,0 0 0 0 0,1 0 0 0 0,-1 0 0 0 0,-3-5 239 0 0,-1-1-1394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0:00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238 1 3224 0 0,'0'0'401'0'0,"0"0"478"0"0,0 0 213 0 0,0 0 41 0 0,0 0-20 0 0,0 0-121 0 0,0 0-52 0 0,0 0-10 0 0,0 0-20 0 0,0 0-72 0 0,0 0-36 0 0,0 0-8 0 0,-12 12 3535 0 0,8-8-3890 0 0,0 1 0 0 0,0 0 0 0 0,0-1-1 0 0,1 1 1 0 0,-1 1 0 0 0,1-1 0 0 0,0 1-439 0 0,0-1 202 0 0,-8 24 533 0 0,3-4-354 0 0,1-7-261 0 0,0 1-1 0 0,2 0 0 0 0,0 0 0 0 0,-1 11-119 0 0,1-3 235 0 0,-8 22-235 0 0,12-49-1 0 0,1 0 0 0 0,0 0 0 0 0,0 0 0 0 0,0 1-1 0 0,-1-1 1 0 0,1 0 0 0 0,0 0 0 0 0,-1 0 0 0 0,1 1 0 0 0,0-1-1 0 0,0 0 1 0 0,-1 0 0 0 0,1 0 0 0 0,0 0 0 0 0,-1 0 0 0 0,1 0-1 0 0,0 0 1 0 0,-1 0 0 0 0,1 0 0 0 0,0 0 0 0 0,-1 0 0 0 0,1 0-1 0 0,0 0 1 0 0,-1 0 0 0 0,1 0 0 0 0,0 0 0 0 0,-1 0 0 0 0,1 0-1 0 0,0 0 1 0 0,0 0 0 0 0,-1 0 0 0 0,1 0 0 0 0,0-1 0 0 0,-1 1-1 0 0,1 0 1 0 0,0 0 0 0 0,0 0 0 0 0,-1-1 0 0 0,1 1-1 0 0,0 0 1 0 0,0 0 1 0 0,-11-9-48 0 0,6 0 62 0 0,1 1-1 0 0,1-1 0 0 0,-1 0 0 0 0,1 0 1 0 0,-1-7-14 0 0,-7-20 29 0 0,-2 2-30 0 0,4 8 7 0 0,-1 1 0 0 0,-13-21-6 0 0,18 39 50 0 0,4 6-30 0 0,0 0-1 0 0,0 0 0 0 0,0 0 0 0 0,1-1 1 0 0,-1 1-1 0 0,0 0 0 0 0,0-1 0 0 0,1 1 1 0 0,-1 0-1 0 0,1-1 0 0 0,-1 1 0 0 0,1-1 1 0 0,0 1-1 0 0,-1-1-19 0 0,1 1 17 0 0,0 1-129 0 0,0 0-1049 0 0,0 0-4320 0 0,0 0-1856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29:57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62 362 2304 0 0,'0'0'101'0'0,"-7"-2"435"0"0,-2-1 3660 0 0,6 1-3349 0 0,1 0-1 0 0,-1 0 1 0 0,0 0-1 0 0,1 0 1 0 0,0-1-1 0 0,-1 1 1 0 0,1-1-1 0 0,0 0 1 0 0,-1-2-847 0 0,0 1 626 0 0,1-1-1 0 0,0 0 1 0 0,0-1 0 0 0,0 1-1 0 0,-1-5-625 0 0,1 1 526 0 0,0-1 0 0 0,1 0 1 0 0,0 1-1 0 0,1-1 0 0 0,0 0 0 0 0,1-8-526 0 0,1 8 111 0 0,0 1 0 0 0,0-1-1 0 0,1 1 1 0 0,0 0 0 0 0,1 0 0 0 0,0 0 0 0 0,0 0 0 0 0,1 1 0 0 0,0 0 0 0 0,1 0 0 0 0,0 0 0 0 0,0 0 0 0 0,0 1-1 0 0,1 0 1 0 0,0 1 0 0 0,5-4-111 0 0,69-46 336 0 0,-66 45-336 0 0,-11 5 7 0 0,1 4-110 0 0,-4 2-394 0 0,-1 0-170 0 0,0 0-873 0 0,0 0-3531 0 0,0 0-1513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29:58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83 315 456 0 0,'0'0'1960'0'0,"0"0"236"0"0,0 0 106 0 0,0 0-188 0 0,0 0-889 0 0,0 0-392 0 0,17 6 4726 0 0,-16-7-5432 0 0,1 0 0 0 0,-1 0 0 0 0,0 0 0 0 0,1 0 0 0 0,-1-1 0 0 0,0 1 1 0 0,0 0-1 0 0,0 0 0 0 0,0-1 0 0 0,0 1 0 0 0,0-1 0 0 0,0 1 0 0 0,-1-1 0 0 0,1 1 0 0 0,-1-1 1 0 0,1 1-1 0 0,-1-1 0 0 0,1 0 0 0 0,-1-1-127 0 0,3-32 896 0 0,-3 31-761 0 0,0-7-81 0 0,0 0-1 0 0,-1 0 1 0 0,0 0-1 0 0,-1 0 1 0 0,0 0-1 0 0,-1 0 1 0 0,0 0-1 0 0,-1 0 0 0 0,0 1 1 0 0,0 0-1 0 0,-5-8-53 0 0,0 3-9 0 0,4 5 44 0 0,-1 0-1 0 0,-1 0 0 0 0,0 1 0 0 0,-2-3-34 0 0,-3-5-2 0 0,10 14 71 0 0,-1-1 0 0 0,1 1 1 0 0,-1 0-1 0 0,1 0 0 0 0,-1 0 1 0 0,0 0-1 0 0,0 0 0 0 0,-1 0 1 0 0,0 0-70 0 0,1 2-131 0 0,2 1-693 0 0,1 0-315 0 0,0 0-69 0 0,0 0-8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0:12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97 8288 0 0,'0'0'190'0'0,"0"0"28"0"0,0 0 7 0 0,0 0 43 0 0,0 0 159 0 0,0 0 70 0 0,0 0 14 0 0,0 0 1 0 0,-13-1 3072 0 0,-16-20-1030 0 0,16 10-2453 0 0,-11-11 89 0 0,17 15-270 0 0,0 0 1 0 0,-1 1-1 0 0,0 0 0 0 0,-5-3 80 0 0,8 4-634 0 0,4 4-3052 0 0,1 1 2352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3:15.683"/>
    </inkml:context>
    <inkml:brush xml:id="br0">
      <inkml:brushProperty name="width" value="0.08819" units="cm"/>
      <inkml:brushProperty name="height" value="0.08819" units="cm"/>
      <inkml:brushProperty name="color" value="#F14D5D"/>
    </inkml:brush>
  </inkml:definitions>
  <inkml:trace contextRef="#ctx0" brushRef="#br0">1423 1332 1920,'0'1'256,"-1"0"0,1 0-1,0 0 1,0 0 0,0 0 0,0 0 0,0 0-1,0 0 1,0 0 0,0 0 0,0 0 0,0 0-1,0 0 1,0 0 0,1 0 0,-1 0-1,1 0 1,-1-1 0,1 2-256,0 1 596,1 0 0,-1 1 0,0-1 0,1-1 0,2 4-596,-2-4 242,1 0 1,0 0 0,-1 0-1,1 0 1,0 0-1,0 0 1,0-1 0,0 0-1,0 1 1,1-2 0,-1 2-1,1-2 1,-1 1-1,0 0 1,1-1 0,-1 0-1,0 0 1,1 0-243,8 0 463,0-2 0,-1 1-1,1-1 1,8-2-463,-8 0 107,-1 0-1,1-1 1,-1 1-1,0-2 1,0 0-1,0-1 1,0 1-1,-1-2 1,-1 0-1,1 0 1,-2 0-1,1-2 1,5-7-107,9-13 144,-2-1 1,-1-1 0,15-32-145,-22 38 25,0-2 1,-2 0 0,-1 0-1,-2-1 1,2-9-26,8-68-48,3-78 48,-17 127 178,-3-2 1,-2 2 0,-3-1-1,-8-43-178,3 53 254,-5-12-254,8 38 31,-2-1 0,0 1 0,-8-13-31,13 29 4,0 0 0,0 0 0,-1 0-1,0 1 1,0 0 0,0-1 0,-1 1 0,0 1-1,1-1 1,-2 1 0,2 0 0,-3 0 0,2 1-1,-3-2-3,-7-2-24,1 1-1,-2 1 0,1-1 0,-1 2 0,-15-2 25,-12 0-52,-28 1 52,10 5 11,1 2-1,-7 3-10,37-2 27,-164 19-16,172-19 14,1 2 0,-1 0 0,1 1 0,-15 7-25,26-8-13,-1 0 0,1 0 0,0 1 0,0 1 1,1 0-1,0 0 0,1 0 0,-1 1 0,-7 9 13,-6 13-29,1 2 0,1 0-1,-7 18 30,13-25-106</inkml:trace>
  <inkml:trace contextRef="#ctx0" brushRef="#br0" timeOffset="1">806 992 17312,'80'155'-145</inkml:trace>
  <inkml:trace contextRef="#ctx0" brushRef="#br0" timeOffset="2">933 1230 16895,'6'8'-49,"4"4"-22,0 0 0,2 1 71,-4-5 5,1-2 0,-1 1 1,2 0-1,-2-1 0,2-1 0,0 1 1,0-2-1,9 4-5,-3-2 39,1-2 0,1 1 0,-2-2 0,2 0 0,-1-1 0,1-1 0,-1 0 0,1-2 0,0 1-1,4-3-38,-7-1-431,1 0 0,0-1 0,-1-1 0,0 0 0,12-8 431,21-9-3044,-42 20 2139,-1 0 0,0 0 0,1 0 0,-2-1 0,1 0 0,0 1 1,-1-2-1,0 1 0,2-2 905,9-11-2384</inkml:trace>
  <inkml:trace contextRef="#ctx0" brushRef="#br0" timeOffset="3">1378 1400 3328,'-2'-3'553,"1"-1"4480,1 4-1463,0 2-2222,0 0-1804,-4 21 1160,4 179-516,0-115-3896,0-87 604</inkml:trace>
  <inkml:trace contextRef="#ctx0" brushRef="#br0" timeOffset="4">1805 2391 4224,'1'3'386,"-1"-1"0,1 0 1,-1 0-1,1 0 0,0 1 1,-1-1-1,2 0 0,-1 1-386,4 11 1048,0 11-360,-2-1 0,0 1 0,-2 3-688,0 76 192,-2-49 224,1-6-168,-2 162 1094,-1-78-985,2-16-1975,1-66-3489,0-41 2248,-3-2 774</inkml:trace>
  <inkml:trace contextRef="#ctx0" brushRef="#br0" timeOffset="5">1038 2325 5120,'1'-2'1748,"3"5"-410,0 4 616,-3-5-1738,0 0 1,-1 0 0,1 0-1,0 0 1,-1 0 0,0 0-1,0 0 1,0 0-1,0 0 1,0 2-217,-4 22 522,2-9-277,-12 77 479,0 6-691,12-83-91,-3 29-540,3 19 598,0 165-202,-2-107 308,4-115-111,0 20-411,3 20 416,-2-23-398,-2-20-40,1-1 0,0 0 0,1 1 0,-1 0 0,0-1 0,1 0 0,0 0 0,0 1-1,1-1 1,1 4 438,-3-6-2170</inkml:trace>
  <inkml:trace contextRef="#ctx0" brushRef="#br0" timeOffset="6">1808 3235 5376,'-3'0'470,"-1"-1"1,1 1 0,0 0-1,0 0 1,0 0 0,-4 1-471,-2-1 280,-167-8 1518,100 2-1497,-1 4 0,-19 4-301,-121 12-299,209-14 118,3 1-471,0-1 1,0 0-1,0 0 0,0 0 0,0 0 0,0 0 0,0-2 0,0 2 0,-3-3 652,-3-4-2677</inkml:trace>
  <inkml:trace contextRef="#ctx0" brushRef="#br0" timeOffset="7">1008 3286 640,'0'-8'1243,"-1"45"3744,-1 6-3681,-1 66-1413,0 20 1040,3 161-431,-3-284-844,3 20 54,0-25 267,0-1-54,0 0 43,0 1 38,0 0 0,0-1 0,0 1 0,1 0 0,-1 0 0,1 0-1,-1-1 1,0 1 0,1-1 0,0 1-6,9 3 139,-7-2-12,0-1-1,1 0 1,-1 0 0,1 0-1,-1-1 1,1 1-1,0-1 1,0 0-127,47 0 1553,87 2 1630,-129-2-3253,1 0 0,-1-1 1,1-1-1,-1 1 0,0-1 0,0-1 0,0 1 1,8-5 69,1 0-2727,-17 7 2328,0-1 0,-1 1 1,0 0-1,1-1 0,0 0 1,-1 1-1,0-1 0,1 1 1,-1-1-1,1 1 0,-1-1 1,0 0-1,0 1 0,0-1 1,0 0-1,1 1 399,-1-6-2885</inkml:trace>
  <inkml:trace contextRef="#ctx0" brushRef="#br0" timeOffset="8">1358 3916 2688,'0'0'917,"3"2"-40,-1-2 2267,0-4-3106,0 0-1,0 0 0,0 0 1,0-1-1,-1 1 0,0-1 1,0 1-1,0-4-37,0 5 21,2-15 14,3-13 374,2 0 1,8-20-410,-7 28-344,9-12 344,4-12-5165,-16 35 3282</inkml:trace>
  <inkml:trace contextRef="#ctx0" brushRef="#br0" timeOffset="9">1426 3577 3712,'0'1'127,"0"-1"-1,0 0 1,-1 0 0,1 0-1,-1 1 1,1-1 0,0 1 0,0-1-1,-1 0 1,1 0 0,0 1-1,-1 0 1,1-1 0,0 0-1,0 1 1,0-1 0,0 1 0,0-1-1,0 0 1,0 1 0,0 0-1,0-1 1,0 0 0,0 1-1,0-1 1,0 1 0,0-1 0,0 0-1,0 1 1,0 0 0,0-1-1,0 0 1,0 1 0,1-1-127,7 20 2256,-6-16-2186,6 11 161,0 0 0,1 0-1,2-1 1,4 5-231,16 23 53,-1 1 1,4 11-54,9 14-571,-40-65 335,0 0-1,-1 1 1,1-1-1,3 3 237,1 2-825,-6-8 700,-1 1-1,1-1 1,-1 1 0,0-1-1,1 0 1,0 1-1,-1-1 1,0 1-1,1-1 1,0 0-1,-1 0 1,1 1-1,-1-1 1,1 0 0,-1 0-1,1 1 1,0-1-1,-1 0 1,1 0-1,0 0 1,0 0 125,4 0-2016</inkml:trace>
  <inkml:trace contextRef="#ctx0" brushRef="#br0" timeOffset="10">1638 3856 5248,'0'1'232,"1"1"0,0-1 0,0 0 0,0 1 0,1-1 0,-1 0 0,0 0 0,0 1 0,0-1 0,1 0 0,0-1 0,-1 2 0,0-2 0,1 1-232,7 4 506,-3-1-315,0-1-1,0 0 0,4 1-190,10 6 149,-16-8-73,3 2 143,-1 0-1,2-1 1,-2 0-1,2 0 1,-2-1-1,8 2-218,-12-4 40,0 0-1,0 0 1,1 0 0,-1 0-1,0-1 1,1 0-1,-1 1 1,0-1 0,1 0-1,-1 1 1,0-2-40,24-13-264,-15 9-153,-7 3-62,0 0-1,0 0 1,4-3 479,2-6-6055,-10 9 4060</inkml:trace>
  <inkml:trace contextRef="#ctx0" brushRef="#br0" timeOffset="11">1894 3865 3328,'3'-14'4669,"-1"0"-3504,0-23 22,0 23-834,-2 0 0,0 0 0,-1-2-353,-2-17 52,-12-102-344,-18-71 292,29 185-173,-4-15-1276,-4-9 1449,5 23-2026,4 13-182</inkml:trace>
  <inkml:trace contextRef="#ctx0" brushRef="#br0" timeOffset="12">1194 3949 3072,'0'0'976,"0"0"-507,0 0 171,0 0 192,0 6 629,0 15-241,-1 1-1,-1 0 1,-4 18-1220,-10 57 1064,-1 67-1064,16-154-8,-2 56 294,4 16-286,-1-30-409,2-54-2289,2-5-86</inkml:trace>
  <inkml:trace contextRef="#ctx0" brushRef="#br0" timeOffset="13">1142 4491 5376,'-1'2'615,"0"0"0,0 0 0,0 0 0,0 0 0,0 0 0,-1 0 0,1 0 0,-1 0 0,0 0-615,1-1 73,-1 1 0,0-1 0,1 0 0,-1 0 0,0 0 0,1-1 0,-1 1 0,0 0 0,0-1 0,0 1 0,0-1 0,0 1 0,0-1 0,0 0 1,0 0-1,-1 0-73,-24-2 810,0 0 1,1-2 0,-16-5-811,28 6 41,0 1 0,-1 0 1,2 1-1,-2 1-41,14 0-44,0 0 0,1 0 0,-2 0 0,2 0 0,-2 0 0,2 0 1,-1 0-1,0 0 0,0-1 0,0 1 0,1 0 0,-2-1 44,2 1-260,-1-1-1,1 0 1,-1 1-1,1-1 1,0 0-1,0 1 1,0-1-1,0 0 1,-1 1 0,1-1-1,0 0 1,0 1-1,0-1 1,0 0-1,0 1 1,0-1-1,0 0 261,0-7-2970</inkml:trace>
  <inkml:trace contextRef="#ctx0" brushRef="#br0" timeOffset="14">1763 3892 3328,'9'24'2159,"-7"-21"-1895,0 1-1,0 0 1,-1 0 0,0 0 0,0 0 0,0 0-1,0 0 1,0 0 0,-1 2-264,-1 40 2075,-4 19-2075,3-48-29,2 0-1,0 0 1,2 9 29,9 51-313,-4-30 111,5 26-56,-6-40 207,-5-22-174,0 0 0,0 1-1,-2-1 1,0 1 225,1 15-2966,0 1-1335,0 11 6421,2-35 2600,4 0-3346,4-1-572,27 5 1142,-17-3-1068,-1-1 0,3-2-876,9 2 211,30 2-1494,27-1 1283,-73-5-2352</inkml:trace>
  <inkml:trace contextRef="#ctx0" brushRef="#br0" timeOffset="15">1170 368 5376,'-15'-8'2112,"9"5"-1664,-1 1 960,7 2 288,0 0-224,0 5 0,3 3-768,3 2-256,4 2-288,-1-4-1376,0-5-544,-7-8-2112</inkml:trace>
  <inkml:trace contextRef="#ctx0" brushRef="#br0" timeOffset="16">1500 1821 2048,'-3'0'1452,"5"2"1315,9 0 703,-10-2-4397,13 4 1584,-1-2 0,1 0 1,-1 0-1,1-1 0,2 0-657,111-1 1989,-99-2-1578,-4-2 26,25 2-48,-45 2-353,0 0 0,0 0 0,0 0 0,0 0 0,0 1 0,-1 0 0,1 0 0,2 1-36,-1 0-4,0-1-1,0 1 0,0-1 1,0 0-1,0 0 1,0-1-1,3 0 5,22 3 38,-15 0 269,-6-1-1463,-2-2-2790,-4-1-987,0-6 1381</inkml:trace>
  <inkml:trace contextRef="#ctx0" brushRef="#br0" timeOffset="17">2092 1870 1536,'-2'-2'-1405,"2"2"5819,2 1 1357,2 0-4765,1-1-915,0 0 0,1 1-1,-1 0 1,0 1 0,0-1-1,0 1 1,4 1-91,-1 1-3,-1 0-1,1 0 1,-1 0 0,0 1-1,0 0 1,0 0 0,-1 1-1,0 0 1,0 0 0,-1 0-1,1 1 1,-1 0 0,0 0-1,-1 0 1,0 0 0,2 6 3,13 41-120,8 20-107,-22-62 206,3 6 18,0 1 0,5 5 3,-7-11 3,1 0 0,0 4-3,-2-3 26,2-1 1,0 1-27,8 9 164,1 0 1,1-2-1,10 10-164,-1-1-45,-20-21 13,0 0 0,-1 1 0,1-1 0,-2 1 0,0 0 0,2 10 32,6 8-1536,-10-22-1157</inkml:trace>
  <inkml:trace contextRef="#ctx0" brushRef="#br0" timeOffset="18">1876 2355 3840,'-2'-1'910,"0"0"-44,6 1 616,-4 0-703,0 0-16,0 0-118,0 0-69,0 0-187,0 0 129,0 0 111,0 5 667,0-2-1102,0-1 0,0 0 0,1 0-1,-1 0 1,1 0 0,-1 1 0,2-1 0,-2 0 0,1 0 0,0 0 0,1 1-194,17 21 580,-10-12-397,15 16-224,-12-14-94,10 15 135,14 29-296,-15-23-443,14 16 739,-18-25-499,-12-17 193,1-1 0,-1-1 0,2 1 1,5 6 305,30 27-4267,-36-35 1766</inkml:trace>
  <inkml:trace contextRef="#ctx0" brushRef="#br0" timeOffset="19">2232 2766 5632,'15'1'3457,"-13"-1"-3218,1 0 1,0 0-1,-1 0 0,1 0 0,0 0 0,-1 0 0,1 0 0,0-1 0,0 0 0,-1 1 1,1-1-1,0 0 0,-1 0 0,2-1-239,1-1 85,4-3 133,-1 1 0,1-1 0,-1 0 0,0 0 0,-1-1 0,0 0 0,1-2-218,43-62 378,6-6-735,-53 72 134,0 0 1,0 1 0,1 0-1,5-4 223,-8 7-212,0-1 0,0 1-1,0 0 1,0 0 0,0 0 0,0 0-1,0 0 1,0 1 0,0-1 0,0 0-1,0 1 1,1 0 0,-1 0 0,2 0 212,9 3-2976</inkml:trace>
  <inkml:trace contextRef="#ctx0" brushRef="#br0" timeOffset="20">1317 1839 3072,'-1'9'6411,"-3"-7"-3513,-1 0-4133,-13-1 1822,8 1-355,1 0-1,0-1 1,-11 0-232,-11 1 89,13-1-77,1 0 1,-18-2-13,5 1 2,15 0-61,2 0 80,0 0 1,1-1-1,-7-1-21,7 1-7,0-1 0,1 2 0,-5 0 7,7 0-43,-10-3-752,-33 3-1418,52 0 2001,-1 0 0,1 0 1,0 0-1,0-1 0,-1 1 0,1 0 0,0 0 1,-1 0-1,1 0 0,0 0 0,0 0 0,-1 0 1,1 0-1,0 0 0,-1 0 0,1-1 0,0 1 1,0 0-1,0-1 0,-1 1 0,1 0 212,-6-5-2853</inkml:trace>
  <inkml:trace contextRef="#ctx0" brushRef="#br0" timeOffset="21">788 1856 2176,'0'0'99,"0"0"0,-1 0 0,1 0 0,0 0-1,0 0 1,0 0 0,0 0 0,-1 0 0,1 0 0,0 0 0,0 1 0,0-1 0,0 0 0,0 0 0,0 0-1,0 0 1,0 1 0,0-1 0,0 0 0,0 0 0,0 0 0,0 0 0,0 0 0,-1 0 0,1 0-1,0 0 1,0 0 0,0 1 0,0-1 0,0 0 0,0 0 0,0 0 0,0 1-99,0-1 88,0 0 0,0 0 0,0 0 1,0 0-1,0 1 0,0-1 0,0 0 1,0 1-1,0-1 0,-1 0 0,1 0 0,0 0 1,0 0-1,0 1 0,0-1 0,0 0 1,0 0-1,0 1 0,-1-1 0,1 0 0,0 0 1,-1 0-1,1 0 0,0 0-88,-2 2 236,-1-2-1,0 2 0,1 0 1,-1-1-1,1 0 1,0 1-1,0 0 1,0 0-1,0 1-235,-1-1 91,0 1-1,1-1 1,0 0-1,-1 0 0,0 0 1,0-1-1,0 1 1,-1 0-91,-33 15 498,-3 2-116,26-14-355,1 1 1,-1 1 0,1 0 0,0 1-1,0 0 1,1 0 0,0 2 0,1-1-1,0 2 1,-6 6-28,14-13 9,-12 12 44,1 1 1,1 1 0,1 0 0,-4 8-54,1 1 1,-10 14-1,17-30-2,0 0 1,0 0-1,-1-2 1,-9 8 1,-1-1 45,0-1 0,-17 9-45,-3 0-3136,35-21 1670</inkml:trace>
  <inkml:trace contextRef="#ctx0" brushRef="#br0" timeOffset="22">1002 2304 1664,'-2'0'135,"0"0"-1,1-1 1,-1 1-1,0 0 1,1 0-1,-1 1 1,0-1 0,0 0-1,0 0 1,0 1-1,1 0 1,-1-1 0,0 0-1,0 2-134,-10 1 457,-69 17-238,70-19-560,-1 0-1,0-1 1,-4 0 341,7 0-1611,5 0 726</inkml:trace>
  <inkml:trace contextRef="#ctx0" brushRef="#br0" timeOffset="23">776 2333 4096,'0'1'247,"-1"0"1,0-1-1,1 1 1,-1 0-1,0 0 1,0 0 0,1-1-1,0 2 1,-1-2-1,1 1 1,-1 1-248,-5 9 1751,-2-2-936,4-4-550,0 1 1,-1-1-1,-1 1-265,1-2 168,-1 2 1,1 0-1,0-1 0,-2 4-168,-5 7 122,2-2-21,0 0 1,-4 8-102,3-6 325,-8 12-325,-64 73 1141,61-77-1214,-20 14 73,31-27 4,5-5-154,-13 10-2799,16-15 1242,2-2-687</inkml:trace>
  <inkml:trace contextRef="#ctx0" brushRef="#br0" timeOffset="24">406 2670 4480,'-2'-4'725,"0"0"1,1 0-1,-2 0 1,2 0-1,0-1 1,0 1-1,0-1-725,-5-16 612,-4-5-271,5 10 40,-1 0-1,-1 1 1,-2-4-381,-2 1 146,-1 1 0,0 0 0,-7-6-146,5 8-2950,-15-14 2950,10 13-4624,11 10 2027</inkml:trace>
  <inkml:trace contextRef="#ctx0" brushRef="#br0" timeOffset="25">354 2500 4480,'0'0'1445,"0"1"-395,1 0 1809,0 1-2698,0 0 0,0 0 0,0 0 0,0 0 0,0 1 0,0-1 1,-1 0-1,0 1 0,1-1 0,-1 0 0,1 0 0,-1 0 0,0 1 0,0-1 0,-1 0 0,1 1 0,-1-1 0,1 0 0,0 1 0,-1-1 0,0 0 0,0 0 0,0 0 0,0 0 0,0 0 0,-1 1-161,-4 4 17,-1 1 0,1-1 0,-1 0 0,0 0 1,-2 0-18,0 0-61,1 1 0,-1 1 1,-1 3 60,-71 82-1483,77-89 1315,-2 1 0,1-1-1,-1 0 1,0 0 0,0-1 0,0 1-1,0-2 1,-1 1 0,-2 0 168,9-3-104,-5 0-161,0 1-1,0 0 1,1-2 0,-2 2 265,-5-2-4169,8 0 1679,3 0 634</inkml:trace>
  <inkml:trace contextRef="#ctx0" brushRef="#br0" timeOffset="26">61 2801 1664,'-1'0'77,"1"1"0,0-1-1,0 1 1,-1-1 0,1 1 0,0-1-1,0 1 1,-1-1 0,1 1 0,0-1 0,0 1-1,0 0 1,0-1 0,0 1-77,-3 10 888,-22 21 1858,25-32-2687,0 2 0,-1-1 1,0-1-1,1 2 0,0-1 0,0 0 0,-1 0 1,1 0-1,0 0 0,0 0 0,0 0-59,-2 6 277,1-3-181,0 0 0,1 1 1,0-1-1,0 1 0,0-1 0,1 4-96,0 7 271,-2-13-276,1 1-1,0-1 1,1 0 0,-1 1-1,0-1 1,0 0 0,1 0-1,0 0 1,0 0 0,-1 1-1,1-1 1,0 0 0,0 0-1,0 0 1,1 0 5,-2-1 5,1 1 0,0-1 0,0 1 0,0-2 0,0 2 0,0-1 0,0 0 0,0 0 0,0 0 0,0-1 0,1 2 0,-1-2 0,0 1 0,1 0 0,-1-1 0,0 1 0,1-1 0,-1 1 0,0-1 0,1 0 0,0 0 0,-1 0 0,0 1 0,1-1 0,0 0 0,-1-1 0,0 1 0,1 0 0,-1 0 0,1 0 0,-1-1 0,1 0-5,26-9 726,-23 8-658,-1 1 0,0-1 0,0 0 1,1 0-1,-1 0 0,0 0 0,0 0 1,0-1-1,0 0 0,0-1-68,4-4 249,0 0-1,0-1 1,-2-1-1,1 1 1,5-10-249,-12 17 19,1 0 1,0 0 0,-1 0-1,1 0 1,-1 0-1,0-1 1,1 1 0,-1 0-1,0-1 1,-1 1 0,1-1-1,-1 1 1,1 0 0,-1-2-20,0 2-11,1 1 0,0-1 1,-1 1-1,0-1 1,1 1-1,-1 0 1,0-1-1,1 1 1,-2 0-1,2-1 0,-1 1 1,0 0-1,-1 0 1,2 0-1,-2 0 1,1 0-1,-1 0 1,1 0-1,0 1 0,-1-1 1,1 0-1,-1 1 11,1-1-18,0 1-1,0 0 0,0 0 0,0 0 0,0 0 0,0 1 0,0-1 1,0 0-1,0 0 0,0 0 0,1 1 0,-2-1 0,2 1 1,-2-1-1,2 0 19,-16 10-513,11-6 220,-15 9-948,12-8 1005,1 1 0,-1-1 1,0-1-1,0 0 0,-1 0 0,-3 0 236,11-3 7,-1-1-1,1 0 1,0 0-1,0 0 1,0 0-1,-1 0 1,1 0-1,0 0 1,-1-1-1,2 1 1,-2 0-1,1 0 1,0-1-1,-1 1 1,2-1-1,-2 1 1,2-1-1,-2 0 1,1 1 0,0-1-1,1 0 1,-2 0-1,2 0 1,-1 0-1,0 0 1,0 1-1,0-2 1,1 1-1,-1 0-6,0-1-377,1 2 0,-1-2-1,1 1 1,-1-1 0,0 1 0,1 0-1,0-1 1,0 1 0,0 0 0,0-1 377,0-6-2059</inkml:trace>
  <inkml:trace contextRef="#ctx0" brushRef="#br0" timeOffset="27">55 2851 3072,'0'2'328,"-1"0"1,1 0-1,0-1 1,-1 0 0,0 1-1,1 0 1,-1-1-1,0 0 1,1 1-1,-1-1 1,-1 2-329,1-3 106,1 1 0,-1 0 0,0 0 0,1 0 1,-1-1-1,0 1 0,1 0 0,-2-1 0,2 1 1,-1 0-1,0-1 0,0 1 0,0-1 0,0 1 1,0-1-1,0 0 0,0 0 0,-1 1-106,2-1 11,0 0 0,-1-1 0,1 1 0,-1 0 1,1 0-1,0 0 0,-1 0 0,0 0 0,1-1 0,-1 1 0,1 0 0,0-1 0,-1 1 1,1 0-1,-1 0 0,1-1 0,0 1 0,0-1 0,-1 1 0,1 0 0,0-1 0,-1 0 1,1 1-1,0 0 0,0-1 0,0 1 0,0-1 0,0 1 0,0 0 0,0-1 0,0 0 0,0 1 1,0 0-1,0-1-11,0-21 114,0 16 45,0 3-98,1 1 0,-1 0 0,1-1 1,-1 1-1,1 0 0,0 0 1,0 0-1,1 0 0,-2 0 0,2 0 1,-1 0-1,2-1-61,1-2 237,0-1-1,0 1 1,5-3-237,8-5 103,0 1 0,1 0 1,13-6-104,17-10 63,-13 6 5,-8 5-130,9-8 62,-28 19-216,-1 0 0,0 0 0,0-2 0,-1 2 0,1-2 0,2-5 216,-1 1-445,0 0 0,2-8 445,-8 15-565,0 0-1,0 0 1,-1 1-1,1-1 1,-2 0 0,1 0-1,0 0 1,-1-5 565,0 2-2443</inkml:trace>
  <inkml:trace contextRef="#ctx0" brushRef="#br0" timeOffset="28">146 2602 1792,'12'-14'927,"0"1"-1,0 0 1,1 1 0,8-6-927,-13 12 365,24-18 1301,-32 24-1639,0 0 0,0 0-1,1 0 1,-1 0-1,0 0 1,0 0 0,0 0-1,0 0 1,0 0-1,0 0 1,0 0 0,0 0-1,0 0 1,1 0-1,-1 0 1,0 0 0,0 0-1,0 0 1,0 0-1,0 0 1,0 0 0,0 0-1,0 0 1,0 0-1,0 0 1,0 0-1,0 0 1,0 0 0,0 0-1,0 0 1,0 0-1,0 0 1,0 0 0,0 0-1,1 0 1,-1 0-1,0 0 1,0 0 0,0 0-1,0 0 1,0 0-1,0 0 1,0 0 0,0 0-1,0 0 1,0 0-1,0 0 1,0 0 0,0 1-1,0-1 1,0 0-27,1 6 454,-5 9-78,0-4-168,-2 0-1,0 0 1,-1 0 0,1-1 0,-2 0-1,1 0 1,-8 6-208,-14 13 356,-22 17-356,20-19 3,20-17-14,0 1 1,1 1-1,1 0 0,-2 2 11,-1 4-2789,-3 9 2789,9-20-4133,5-6 1552</inkml:trace>
  <inkml:trace contextRef="#ctx0" brushRef="#br0" timeOffset="29">349 2474 3456,'0'0'240,"0"-1"1,1 1 0,-1-1-1,0 0 1,0 1-1,0 0 1,1-1-1,-1 0 1,1 1-1,-1 0 1,0-1-1,1 1 1,0-1 0,-1 1-1,0 0 1,1-1-1,0 1 1,-1 0-1,0-1 1,1 1-1,0 0 1,-1 0-1,1 0 1,0 0 0,-1 0-1,1-1 1,-1 1-1,1 0 1,0 0-241,-1 3 1200,-3 6-878,0 0 0,-1 0 0,0-1 0,-1 0 1,0 0-1,-1 1-322,3-4 99,-8 12 7,0-1 1,0-1 0,-2 0-1,0 0 1,-1-2 0,-8 7-107,-18 12 24,-54 50 69,63-56-162,17-14-168,2-1-1,-7 7 238,17-16-90,2 0 1,-2 0-1,1 0 1,0-1-1,1 1 0,-1 0 1,0 0-1,1 0 1,-1 0-1,0 0 0,1 0 1,0 0-1,0 1 90,0 29-549,0-15 450,0-13 81,0-1 5,0-1-1,0 0 1,0 0 0,0 0 0,1 0 0,-1-1 0,1 1 0,-1 0-1,0 0 1,2 0 13,-2-1 38,3 1-140,-2-1 95,1 0 0,-1-1 0,1 0 0,-1 1 0,0-1 0,1 1 0,-1-1 0,0 0 0,1 0 0,0 0 0,-1 0 0,0-1 0,1 1 0,-1 0 0,0-1 0,1 1 7,25-10-325,-21 8 122,-1 0-87,0 0 0,-1-1-1,0 0 1,0 0 0,2-3 290,6-2-245,18-10 167,-24 15 81,0 0 1,0-1-1,0 0 1,0 0-1,-1 0 0,1-1 1,-1 1-1,0-1 0,2-4-3,-6 8 10,0-1 0,-1 1 0,1-1 0,0 0 0,-1 0 0,0 0 0,0 0 0,0 1 0,1-1-1,-1 0 1,-1 1 0,1-1 0,0-1-10,0-5 351,0 8-185,6 12 223,-2-2-442,-2-7-30,0 1 0,0 0 0,-1 0 0,0-1 0,0 1-1,0 0 1,0 1 83,-1-4-501,0-1-171,0 0-336,1 0-331,1-2-623</inkml:trace>
  <inkml:trace contextRef="#ctx0" brushRef="#br0" timeOffset="30">205 2797 4096,'0'0'188,"-1"-1"1,0 1-1,1 0 1,-1-1-1,0 1 1,1 0-1,-1 0 0,0 0 1,1 0-1,-1 0 1,0-1-1,0 1 1,0 0-1,1 0 1,-1 1-1,0-1 0,1 0 1,-1 0-1,0 0 1,1 0-1,-1 0 1,0 1-189,-1 0 105,0-1 0,0 2 0,1-1 1,-1 1-1,0-1 0,0 0 1,1 1-1,-2 0-105,0 2-40,-1 1-1,1 0 1,0-1 0,0 1 0,0 0-1,0 1 41,-1 6 196,0 1 0,0-1 0,1 1 0,0 0 0,1 0 0,1 1 0,0-2-1,0 2 1,2-1 0,0 1 0,1 8-196,-1-20 22,0 1 1,0 0-1,-1 0 0,1-1 0,0 1 1,1 0-1,-1-1 0,0 1 0,1-1 1,-1 1-1,1-1 0,-1 0 1,1 0-23,-1-1 11,0 0 1,0-1-1,0 1 1,0 0 0,0-1-1,0 1 1,0-1-1,0 1 1,0-1-1,0 0 1,0 1 0,0-1-1,0 1 1,0-1-1,0 0 1,1 0 0,-2 0-1,2 0 1,-1 0-1,0 0 1,0 0 0,0-1-1,0 1 1,0-1-1,1 1 1,-2 0-1,2 0 1,-2-1 0,2 0-1,-2 1 1,2-1-1,-2 0 1,2 1-12,1-3 20,1 0 0,0 0 0,-2 0-1,2-1 1,-2 0 0,2 1 0,-2-1 0,0 0 0,2-1-20,4-10 50,4-13-50,-9 21 11,0 1 13,0-2 28,1 0 0,-2 0 1,1 0-1,0-2-52,-3 8 44,0-2 1,1 1-1,-1 0 1,0 0-1,0 0 1,-1 0-1,1 0 0,0 0 1,-1 0-1,0 0 1,1 1-1,-2-1 1,0-2-45,1 3 54,0 0 1,1 1-1,-2 0 0,2-1 1,-2 1-1,1 0 1,0-1-1,0 1 1,-1 0-1,1 0 1,0 0-1,-1 0 1,0 0-1,1 0 1,0 1-1,-1-1 0,0 0 1,0 1-1,1 0 1,-1-1-1,-1 0-54,2 1 29,0 0-1,-1 0 1,1 0 0,0 0-1,-1 0 1,0 0-1,1 1 1,0-1-1,-1 1 1,1-1-1,0 0 1,-1 1-1,2 0 1,-2-1 0,1 1-1,0 0 1,0-1-1,0 1 1,-1 0-1,2 0 1,-2 0-1,2 0 1,-1 1 0,0-2-1,0 2 1,0-1-1,0 0-28,-1 3 30,1 0-1,0-1 0,-1 0 1,1 1-1,0 0 0,1 0 0,-1 0 1,1 0-1,-1 0 0,1 2-29,1 9-32,1-2-1,1 6 33,-1-8-20,-2-5-14,2 0 0,-1 0 0,1 0 0,3 6 34,-4-9-32,0-1 0,0 0 0,1 1-1,-1-1 1,0 0 0,1 0 0,0 0 0,-1-1-1,1 1 1,0 0 0,-1 0 0,1-1 0,2 1 32,-4-1-45,1-1 1,0 0-1,-1 0 1,1 1-1,0-1 1,-1 0 0,1 1-1,0-1 1,0 0-1,0 0 1,-1 0-1,1 0 1,0 0-1,-1 0 1,1 0 0,0 0-1,0 0 1,0-1-1,-1 1 1,1 0-1,0-1 45,1 1-114,-1-1-1,0 0 0,1 0 0,-1 0 0,0 0 0,0 0 0,1 0 1,-2 0-1,1-1 0,1 0 115,1-3-452,-1 1 0,0-1-1,1 0 1,-1 1 0,-1-2 0,1 1 452,4-22-2901</inkml:trace>
  <inkml:trace contextRef="#ctx0" brushRef="#br0" timeOffset="31">2382 2588 3200,'0'0'1216,"0"0"-928,0 4 384,0-4 224,4 4-320,-2 2 0,5 2-128,-2 1 32,2 1-256,-1 2-192,3 1-128,4 0 64,-1 3 64,2 3-288,2-5-128,-1 0-672,1-1-1472,-4 1 160</inkml:trace>
  <inkml:trace contextRef="#ctx0" brushRef="#br0" timeOffset="32">2370 2673 3456,'1'4'275,"1"-1"-1,0 0 1,-1 1-1,1-1 1,0 0 0,1 0-1,-1 0 1,1 0-1,-1-1 1,2 2-275,7 6 587,0-2 0,4 2-587,6 6 341,19 15-1872,3 6 1531,-27-22-997,-11-9-512</inkml:trace>
  <inkml:trace contextRef="#ctx0" brushRef="#br0" timeOffset="33">2435 2621 3584,'0'5'193,"0"-1"-1,1 0 1,0 0 0,0 0 0,0 0-1,0 0 1,1 0 0,-1 0-1,1 0 1,0-1 0,1 1 0,-1 0-1,1-1 1,1 2-193,7 8 1037,1-1-1,1 0 1,0 0-1037,7 7 464,-11-11-465,11 12-47,2-2 1,1 1 47,-14-11-708,0 0 1,8 8 707,-6-5-5140,-11-11 3215</inkml:trace>
  <inkml:trace contextRef="#ctx0" brushRef="#br0" timeOffset="34">2590 2755 3456,'0'0'1221,"4"0"2336,1 2-3382,-1 0 0,0 1 0,0 0 0,-1-1 0,1 1 0,0 0 0,-1 1 0,0-1 0,1 1-175,2 3 97,-1 1 0,1-1 0,-1 1 0,1 3-97,1 1 77,-1 1 1,-1 0-1,0-1 0,-1 2 1,0-1-1,-1 1 0,-1-1 1,1 14-78,2 59 250,-1-29 721,-4 19-971,0-74-1,0 0 0,-1 0 0,0 0 0,1 0 0,-1 0 0,0-1 0,0 1-1,0 0 1,0-1 0,0 1 0,0 0 0,0-1 0,-1 0 0,1 1 0,0-1 0,-2 0 0,2 0 0,0 0 0,-1 1 0,0-2 1,1 0-49,0 0 1,0 0 0,0 0 0,0 0-1,0 0 1,0 0 0,0 0 0,0-1-1,0 1 1,0-1 0,0 1 0,0 0-1,0-1 1,1 0 0,-2 1 0,2-1-1,-1 0 49,-7-3-203,6 3 189,0 0 1,0-1 0,0 2-1,0-2 1,0 1-1,0-1 1,0 1 0,0-1-1,1 0 1,-1 0 0,0 0-1,1 1 1,-1-1 0,1-1-1,0 1 1,0 0 0,0 0-1,0-1 1,0 0 13,-2-8 26,0 1 0,1-1 0,0 0 1,1 0-27,-5-24 31,5 32-26,-4-15-63,0 0-1,1-3 59,4 18 6,0 1-1,0-2 1,1 2 0,-1-1-1,1 0 1,-1 0-1,1 0 1,0 1-1,0-1 1,0 0-1,1 1 1,0-2-6,-2 3 3,1 0 0,0-1 0,0 2 0,0-2 0,-1 1 0,2 0 0,-2 0 0,2 0 0,-2 1-1,2-1 1,-1 0 0,1 0-3,-1 1 1,-1-1 0,1 1-1,0 0 1,-1 0 0,1 0-1,0 0 1,-1 0 0,1 0-1,0 0 1,0 0 0,0 0-1,-1 0 1,1 0 0,0 0-1,-1 0 1,1 0 0,0 1-1,-1-1 1,1 0 0,0 1-1,-1-1 1,1 0 0,0 1-1,1 0-4,0 1-1,0 0 1,0 0 0,0 0 0,-1 0 0,1 0 0,0 0 0,-1 0-1,0 1 1,1 0 4,9 25-113,-8-19-236,-1-1 0,0 1 0,0 0 0,-2-1 0,2 1 0,-2 0 0,0 0 0,0-1 0,-2 6 349,2-12-417,-1 1 0,0 0 0,1-1 0,-2 0-1,2 1 1,-2-1 0,1 1 0,0-1 0,-1 1 0,0-1 417,-4 3-1909</inkml:trace>
  <inkml:trace contextRef="#ctx0" brushRef="#br0" timeOffset="35">2596 2882 2816,'0'-13'1056,"0"10"-832,0 0 352,0 3 128,0 0-320,0 0-128,0 6-1376,0-1-576,0 3 320,-2 3 288</inkml:trace>
  <inkml:trace contextRef="#ctx0" brushRef="#br0" timeOffset="36">2569 2789 3456,'3'12'1312,"-1"-5"-1024,5 13 640,-1-7 192,3 15-480,3 10-192,0 5-416,1 0-192,-1-2-1472,-2-6-672,-2-8 544,-4-6 352</inkml:trace>
  <inkml:trace contextRef="#ctx0" brushRef="#br0" timeOffset="37">2594 2893 4608,'-4'4'1760,"4"8"-1376,4 9 320,-2-4 32,1 7-288,0 9-96,0-1-640,0-4-192,1-3-1888,-4-7-832</inkml:trace>
  <inkml:trace contextRef="#ctx0" brushRef="#br0" timeOffset="38">2522 2855 5248,'7'-4'2016,"-1"10"-1568,-3 0 512,0 0 160,0 7-256,0 12-32,1 12-416,1 4-96,2-3-192,-1-3-288,-3-4-64,-1-8-1120,1-3-384</inkml:trace>
  <inkml:trace contextRef="#ctx0" brushRef="#br0" timeOffset="39">2532 2942 4992,'6'25'1824,"-6"-7"-1408,3 12 32,-3-14-128,0 3-544,0 0-256,0 1-1664,0-5-672</inkml:trace>
  <inkml:trace contextRef="#ctx0" brushRef="#br0" timeOffset="40">2477 2903 5120,'0'12'2016,"0"-2"-1568,0 15 576,0-8 224,0 6-224,0 8 32,0-2-384,0 2-160,0-5-288,-4-1-384,1-4-128,1 1-992,-1-8-352,-1-4-1568</inkml:trace>
  <inkml:trace contextRef="#ctx0" brushRef="#br0" timeOffset="41">1497 1789 6144,'1'5'2868,"-1"-5"-2771,1 0 1,-1 1 0,0-1 0,0 0 0,0 0 0,0 0 0,0 0 0,0 1 0,0-1 0,0 1-1,1-1 1,-1 0 0,0 0 0,0 0 0,0 1 0,0-1 0,0 1 0,0-1 0,0 0 0,0 0-1,0 0 1,0 1 0,-1-1 0,1 1 0,0-1 0,0 0 0,0 0 0,0 0 0,0 1 0,0-1-1,0 0 1,0 1 0,-1-1 0,1 0 0,0 0 0,-1 0 0,1 0 0,0 1 0,0-1 0,0 0-98,-6 3 192,0-1 0,1 0 0,0 0 0,-1 0 0,0 0 1,0-2-1,0 2 0,0-2 0,0 0 0,0 1-192,-1 0 79,-50 3-4095,-57-4 4016,83-3-2278,1-4-596</inkml:trace>
  <inkml:trace contextRef="#ctx0" brushRef="#br0" timeOffset="-114279">1284 2299 3968,'1'-1'8046,"0"4"-6428,1 4-1682,10 116 3477,-1-22-2904,-2-16-464,-6-50-50,1 19 240,-1 2-235,-2-32 172,0-16-10,-1-15 69,-2-35 66,-4-20-297,2 19 418,0-21-418,7-21 664,3 0 0,11-45-664,-14 113 356,1 1 0,4-12-356,-6 20 116,1 0 0,1 1 0,-1-1 0,1 1 0,1 0 0,1-3-116,-4 8 24,0 0 1,0-1 0,0 1 0,0 0-1,0 0 1,1 0 0,-1 1-1,1-1 1,-1 0 0,1 1-1,-1 0 1,1 0 0,0 0 0,0 0-1,0 0 1,0 0 0,2 0-25,-3 1-2,0 0-1,0 0 1,0 0 0,0 1 0,0-1-1,0 0 1,0 1 0,0-1 0,0 1 0,0 0-1,-1 0 1,1 0 0,0 0 0,0 0 0,-1 0-1,1 0 1,-1 0 0,1 1 0,-1-1 0,1 0-1,-1 1 1,0 0 0,1-1 0,-1 1 0,0 0-1,0 1 3,3 4-15,-1 1-1,0-1 1,-1 1-1,0 0 1,0 0-1,0 0 1,-1 0-1,0 5 16,0 18-3,-2 20 3,1-42-1,-2 13-55,-1 0 0,-1-1 0,-4 11 56,6-21-24,-1-3-69,1 0-1,-1-1 1,-3 8 93,5-12-83,-1 0 0,0 0 0,1 0 0,-1 0 0,0-1 1,0 1-1,-1-1 0,1 1 0,0-1 0,-3 2 83,4-3-9,-1-1 0,1 0 0,0 1 0,0-1 0,0 0 0,-1 0 0,1 0 1,0 0-1,0 0 0,0 0 0,-1 0 9,-1-1 3,9-1-15,-1 1 3,-1 1 0,1 0-1,0 0 1,0 0-1,0 1 1,-1-1 0,1 1-1,0 0 1,-1 1 9,15 4 54,10 5-54,-19-7 57,0 0-47,1 1 1,-1 0-1,0 0 1,0 1-1,-1 1 1,0-1-1,2 3-10,-7-5-7,1 1 1,0 0-1,-1 0 0,0 0 0,0 1 0,-1-1 0,0 1 0,1 0 0,-2 0 1,1 0-1,-1 0 0,0 0 0,0 2 7,0-2 17,-1 1 1,0-1-1,0 1 1,-1-1-1,0 1 1,0 0-1,0-1 1,-1 1-1,0-1 1,0 1-1,0-1-17,-1 0 51,0 0 0,-1 0 0,1-1 0,-1 1 0,0-1 0,0 0 1,-1 0-1,1 0 0,-5 4-51,2-3 70,0-1 0,0 0 0,-1 0-1,0 0 1,0-1 0,0 0 0,-1 0-70,-2 1 44,0-1 0,0 1 0,-1-2 0,-7 2-44,14-4-35,-1 0 1,0 0-1,1-1 0,-1 0 1,0 0-1,0 0 0,1 0 1,-1-1-1,0 0 1,0 0-1,1 0 0,-2-1 35,3 1-270,0-1-1,0 0 0,1 1 0,-1-1 1,0 0-1,1 0 0,0-1 0,-1 1 1,1 0-1,0-1 0,0 1 0,1-1 1,-1 0-1,0 1 0,1-1 1,0 0-1,-1-2 271,-8-17-4821</inkml:trace>
  <inkml:trace contextRef="#ctx0" brushRef="#br0" timeOffset="-160897.57">791 248 4992,'0'0'88,"0"0"1,0 0-1,0 0 0,0 0 1,0 0-1,0 0 0,0 0 1,0 0-1,0 0 1,0 0-1,0 0 0,0 0 1,0 0-1,0 0 0,0 0 1,0 0-1,0 0 1,0 0-1,0 0 0,0 0 1,0 0-1,0 0 0,0 0 1,0 0-1,0 0 1,0 0-1,0 0 0,0 0 1,0 0-1,1 0-88,0 5 2148,1 8-915,3 88-727,3 29-132,-6-103-372,18 320 172,-20-334-179,-1 2-35,1 1 0,1 0 0,1-1-1,3 15 41,-5-30 2,1 4 20,0 0 0,1 0 0,-1 0 0,1 0 0,0 2-22,-2-6-4,0 0 0,1 0-1,-1 0 1,0 0-1,0 0 1,0 0 0,0 0-1,0 0 1,0 0-1,0 0 1,0 0 0,0 0-1,0 0 1,0 0 0,0 0-1,1 0 1,-1 0-1,0 0 1,0 0 0,0 0-1,0 0 1,0-1-1,0 1 1,0 0 0,0 0-1,0 0 1,0 0 0,0 0-1,0 0 1,0 0-1,0 0 1,0 0 0,0 0-1,0 0 1,0 0 0,1 0-1,-1 0 1,0 0-1,0-1 1,0 1 0,0 0-1,0 0 1,0 0-1,0 0 1,0 0 0,0 0-1,0 0 1,0 0 0,0 0-1,-1 0 1,1 0-1,0 0 5,2-5-214,0-106-352,0-178 870,3 200 934,-5-35-1244,0 121-49,0-1 0,0 1 0,-1-1 0,1 1 0,-1-1 0,0 1 0,0 0-1,-1-1 1,1 1 0,0 0 0,-1 0 0,0 0 55,-1-4-863,3 7-322,0 2-210,0 1 529,0 0 867,0 0 0,-1 0 1,0 0-1,1 0 1,-2 1-2,-1 13 425,-9 85 1121,-5 212-474,17-112-853,2-182-1179,0 0 0,4 15 960,-4-27-2027,3-2-367</inkml:trace>
  <inkml:trace contextRef="#ctx0" brushRef="#br0" timeOffset="-142925.29">1419 587 6528,'-1'3'4745,"-2"6"-3016,0 3-1816,1 1 0,0-1 0,1 1 0,0 0 0,1 0 87,-2 24-1010,-1-21 818,2-11 236,0-12 931,3 4-1502,-1-1-6642,-2 3 4305</inkml:trace>
  <inkml:trace contextRef="#ctx0" brushRef="#br0" timeOffset="4598.35">1625 346 3584,'0'0'1221,"1"0"-979,-1 1-1,0-1 1,0 0-1,0 0 1,0 0-1,0 0 1,0 0-1,0 1 1,0-1-1,0 0 1,0 0-1,0 0 1,1 0-1,-1 0 0,0 0 1,0 1-1,0-1 1,0 0-1,0 0 1,1 0-1,-1 0 1,0 0-1,0 0 1,0 0-1,0 0-241,6-5 1926,-6 6-1890,-1 0 1,1 0 0,-1 0 0,1 1 0,0-1 0,-1 0-1,1 0 1,0 0 0,0 0 0,0 0 0,-1 0 0,1 1 0,1-1-1,-1 0 1,0 0 0,0 1-37,0 3 339,0-4-195,0-1-70,0 0-31,0-14 309,0 13-329,0 1-1,0 0 1,0 0 0,0 0 0,0 0-1,0 0 1,0 0 0,0 0 0,0 0-1,0 0 1,0 0 0,0-1 0,0 1-1,-1 0 1,1 0 0,0 0 0,0 0-1,0 0 1,0 0 0,0 0 0,0 0-1,0 0 1,0 0 0,0 0 0,0 0-1,0 0 1,0 0 0,0-1 0,-1 1-1,1 0 1,0 0 0,0 0-1,0 0 1,0 0 0,0 0 0,0 0-1,0 0 1,0 0 0,0 0 0,-1 0-1,1 0 1,0 0 0,0 0 0,0 0-1,0 0 1,0 1 0,0-1 0,0 0-1,0 0 1,0 0 0,0 0 0,0 0-1,-1 0-22,0 7 577,0 13-409,1-17-166,0 8 51,6-42-5594,-2 19 2096</inkml:trace>
  <inkml:trace contextRef="#ctx0" brushRef="#br0" timeOffset="12133.34">1620 369 1280,'0'0'137,"0"0"1,0 0-1,0 0 0,0 0 1,0 0-1,0 0 0,0 0 1,0 0-1,0 0 1,-1 0-1,1 0 0,0 0 1,0 0-1,0 0 0,0 1 1,0-1-1,0 0 0,0 0 1,0 0-1,0 0 1,0 0-1,0 0 0,0 0 1,0 0-1,0 1 0,0-1 1,0 0-1,0 0 0,0 0 1,0 0-1,0 0 0,0 0 1,0 0-1,0 0 1,0 1-1,0-1 0,0 0 1,0 0-1,0 0 0,0 0 1,0 0-1,0 0-137,5 1 1463,7-2-1074,-9 0-237,-1 0-1,1 0 1,0 0 0,-1-1 0,1 1-1,-1-1 1,0 0 0,1 0-1,-1 0 1,0 0 0,0 0-1,0 0 1,0 0 0,-1-1 0,1 1-1,-1-1 1,1 0-152,5-8 333,-3 5 55,-4 6-379,0 0 0,0 0 0,0 0 0,0 0 0,0 0 0,1 0-1,-1 0 1,0 0 0,0 0 0,0 0 0,0 0 0,0 0 0,0 0 0,0 0-1,0 0 1,0 0 0,0 0 0,0-1 0,0 1 0,0 0 0,0 0 0,0 0-1,0 0 1,0 0 0,0 0 0,0 0 0,0 0 0,0 0 0,0 0 0,0 0-1,0 0 1,0-1 0,0 1 0,0 0 0,0 0 0,0 0 0,0 0-1,0 0 1,0 0 0,0 0 0,0 0 0,0 0 0,0 0 0,0 0 0,0 0-1,0 0 1,0-1 0,0 1 0,0 0 0,0 0 0,0 0 0,0 0 0,0 0-9,-5 2 90,1 1 0,0-1 1,0 1-1,-3 2-90,-6 4-73,-3-1 41,13-7 40,0 0 1,1 0-1,-1 0 0,1 0 0,-1 1 0,0 0-8,2-2-8,1 1 0,-1 0 0,0 0 0,1-1 0,-1 1 0,0 0 0,1 0-1,-1 0 1,1-1 0,0 1 0,-1 0 0,1 0 0,0 0 0,-1 0 0,1 0 0,0 0 0,0 0 0,0 0 0,0 0 0,0 1 8,0-2 4,0 0 0,0 1 0,0-1 0,0 0 0,0 0-1,0 1 1,0-1 0,0 0 0,0 0 0,0 1 0,1-1 0,-1 0 0,0 0 0,0 1 0,0-1 0,0 0 0,1 0 0,-1 1 0,0-1 0,0 0 0,0 0 0,1 0 0,-1 0 0,0 0 0,0 1 0,1-1 0,-1 0 0,0 0 0,0 0 0,1 0 0,-1 0 0,0 0 0,1 0 0,-1 0 0,0 0 0,0 0 0,1 0 0,-1 0 0,0 0 0,0 0 0,1 0 0,-1 0 0,0 0 0,1 0 0,-1 0 0,0 0 0,0-1 0,1 1 0,-1 0 0,0 0 0,0 0-4,14-8 95,-2 0-10,-10 7-97,0 0 1,0 0 0,0 0-1,0 0 1,-1-1-1,1 1 1,0-1 0,-1 1-1,1-1 1,-1 0 0,1 0-1,-1 1 1,0-1 0,1-1 11,-2 2-2,0 1-1,0-1 1,1 1 0,-1-1 0,0 0 0,0 1 0,0-1 0,0 1 0,0-1 0,0 1 0,0-1 0,0 0 0,0 1-1,0-1 1,-1 1 0,1-1 0,0 0 2,0 1-2,0 0-1,-1 0 1,1 0 0,0-1-1,0 1 1,0 0-1,-1 0 1,1 0-1,0 0 1,0-1-1,-1 1 1,1 0 0,0 0-1,0 0 1,-1 0-1,1 0 1,0 0-1,-1 0 1,1 0 0,0 0-1,0 0 1,-1 0-1,1 0 1,0 0 2,-2 0 19,1 1 0,-1-1 0,1 0 0,-1 1 0,1 0 0,-1-1 0,1 1 0,0 0 0,0 0 0,-2 0-19,2 0 5,-1 1 1,1-1-1,0 0 1,-1 1 0,1-1-1,0 1 1,0-1 0,0 1-1,0-1 1,0 1-1,1 0 1,-1 0 0,0-1-1,1 1 1,-1 0-1,1 0 1,0 0 0,-1-1-1,1 1-5,0-1 112,0-1-106,10 1 84,-8-2-97,1 1 0,-1-1 0,1 0 0,-1-1 0,1 1 0,-1 0-1,0-1 1,0 1 0,1-1 0,-1 0 0,0 0 0,-1 0 0,1 0 0,0 0 0,-1 0-1,1 0 1,-1-1 0,1 0 7,-1 2 0,-1 1-1,0-1 1,0 1-1,0-1 1,0 1-1,0-1 1,0 1-1,0 0 1,0-1-1,0 1 1,-1-1-1,1 1 1,0-1-1,0 1 1,0-1-1,0 1 1,-1 0-1,1-1 1,0 1-1,0 0 1,-1-1-1,1 1 1,0 0-1,-1-1 1,1 1-1,0 0 1,-1-1-1,1 1 1,0 0-1,-1 0 1,1-1-1,-1 1 1,1 0-1,0 0 1,-1 0-1,1 0 1,-1 0-1,1 0 1,-1-1 2,0 1-1,0 0 1,0 0-1,1 0 1,-1-1-1,0 1 1,0 0-1,0 0 1,0 1-1,1-1 1,-1 0-1,0 0 1,0 0-1,0 0 1,1 1-1,-1-1 1,0 0-1,0 1 0,1-1 1,-2 1-2,1 0 17,-1 0 1,1 1 0,-1-1-1,1 1 1,0-1-1,-1 1 1,1 0-1,0 0 1,0-1-1,0 1 1,0 0-1,0 0 1,1 0-1,-1 0 1,1 0-1,-1 0 1,1 0-1,0 0 1,-1 0-1,1 0 1,0 0-1,1 0 1,-1 0-1,0 0 1,0 0 0,1 0-1,-1 0 1,2 2-18,-2-3-13,0-1 0,0 0 0,0 1 0,0-1 0,0 0 0,1 1 0,-1-1 0,0 1 0,0-1 0,0 0 0,1 1 0,-1-1 0,0 0 0,0 0 0,1 1 0,-1-1 1,0 0-1,0 0 0,1 1 0,-1-1 0,0 0 0,1 0 0,-1 0 0,1 1 0,-1-1 0,0 0 0,1 0 0,-1 0 0,0 0 0,1 0 0,-1 0 0,1 0 0,-1 0 0,0 0 1,1 0-1,-1 0 0,1 0 0,-1 0 0,0 0 0,1 0 0,-1-1 0,0 1 0,1 0 0,-1 0 0,0 0 0,1-1 0,-1 1 0,0 0 0,1 0 0,-1-1 0,0 1 0,1 0 0,-1 0 1,0-1 12,2-1-38,1-1 1,-1 1 0,0-1 0,-1 0-1,2-1 38,-1 1 17,-1 0-1,0 1 0,0-1 1,0 0-1,0 0 0,0 0 1,-1 0-1,1-1-16,-1 4 2,0-1 1,0 1-1,0-1 0,0 1 0,0-1 1,0 1-1,0-1 0,0 1 1,0-1-1,0 0 0,0 1 0,0-1 1,-1 1-1,1-1 0,0 1 1,0 0-1,0-1 0,-1 1 1,1-1-1,0 1 0,-1-1 0,1 1 1,0 0-1,-1-1 0,1 1 1,-1 0-1,1-1 0,0 1 0,-1 0 1,1-1-1,-1 1 0,1 0 1,-1 0-1,1 0 0,-1 0 0,1-1 1,-1 1-1,1 0 0,-1 0 1,1 0-1,-1 0 0,1 0 1,-1 0-1,1 0 0,-1 0 0,1 0 1,-1 1-1,1-1 0,-1 0 1,0 0-3,0 1-2,-1-1 1,1 1-1,0-1 1,-1 1-1,1 0 0,0 0 1,-1-1-1,1 1 1,0 0-1,0 0 1,0 0-1,0 0 1,0 1-1,0-1 2,0-1-7,1 1 1,0-1-1,-1 1 0,1-1 0,0 1 0,-1-1 1,1 1-1,0-1 0,0 1 0,-1-1 0,1 1 0,0-1 1,0 1-1,0-1 0,0 1 0,0 0 0,0-1 1,0 1-1,0-1 0,0 1 0,0-1 0,0 1 1,0 0-1,0-1 0,0 1 0,1-1 0,-1 1 0,0-1 1,0 1-1,1-1 0,-1 1 0,0-1 0,1 1 1,-1-1-1,0 1 0,1-1 7,-1 0-49,0 0 0,0 1 1,0-1-1,0 0 0,0 0 0,1 0 1,-1 0-1,0 0 0,0 0 0,0 0 1,0 0-1,0 0 0,0 0 0,0 0 1,0 0-1,0 0 0,0 0 0,1 0 0,-1 0 1,0 0-1,0 0 0,0 0 0,0 0 1,0 0-1,0 0 0,0-1 0,0 1 1,0 0-1,0 0 0,0 0 0,0 0 1,1 0-1,-1 0 0,0 0 0,0 0 1,0 0-1,0 0 0,0 0 0,0 0 1,0 0-1,0 0 0,0-1 49,2-1-2965</inkml:trace>
  <inkml:trace contextRef="#ctx0" brushRef="#br0" timeOffset="21687.41">1674 333 2944,'-1'-5'6502,"1"4"-6444,-8 1 1067,6 0-980,-1 0 1,0 0 0,1 0-1,-1 0 1,1 0 0,-1 1-1,1-1 1,-1 1 0,1 0-1,-1 0 1,1 0 0,-1 0-1,1 0-145,-4 2 139,1 1-1,0-1 0,-3 3-138,7-5 0,-1 1 0,0 0 1,1-1-1,-1 1 0,1 0 0,0-1 0,-1 1 0,1 0 0,0 0 0,0 0 0,0 1 0,1-2 1,0-1 0,0 1 0,-1-1 0,1 0-1,0 1 1,0-1 0,0 0 0,0 1 0,0-1 0,0 0 0,0 1-1,0-1 1,0 1 0,1-1 0,-1 0 0,0 1 0,0-1-1,0 0 1,0 1 0,0-1 0,1 0 0,-1 1 0,0-1 0,0 0-1,0 0 1,1 1 0,-1-1-1,1 1 8,0-1 1,-1 0-1,1 1 0,0-1 1,0 1-1,-1-1 0,1 0 1,0 0-1,0 0 0,0 1 1,1-1-9,1 0 8,1 0 0,-1 0 0,1 0 0,-1-1 0,3 1-8,-4-1-4,1 0 1,0 0-1,-1 0 0,1 0 0,-1 0 1,1 0-1,-1-1 0,0 1 1,1-1-1,-1 0 0,0 0 4,0 1 0,-1 0 1,0 0-1,-1 0 0,1 0 0,0 0 0,0-1 0,0 1 1,-1 0-1,1 0 0,0-1 0,-1 1 0,1 0 0,-1-1 0,0 1 1,1-1-1,-1 1 0,0 0 0,0-1 0,0 1 0,0-1 0,0 1 1,0-2-1,-1 3-1,1-1 1,0 0 0,0 0 0,-1 0-1,1 1 1,0-1 0,-1 0 0,1 0-1,0 1 1,-1-1 0,1 0-1,-1 1 1,0-1 0,1 0 0,-1 1-1,1-1 1,-1 1 0,0-1 0,1 1-1,-1 0 1,0-1 0,-1 0-14,0 1-1,1-1 0,-1 1 1,1 0-1,-1 0 0,1-1 1,-1 1-1,0 0 1,1 0-1,-1 0 0,0 1 15,-1-1 44,1 0 0,-1 1 0,1 0 0,0-1 0,-1 1 0,1 0-1,0 0 1,-1 0 0,1 1 0,0-1 0,0 0 0,0 1 0,0-1 0,-1 3-44,2-4-1,1 1 1,-1-1-1,1 1 1,-1 0 0,1-1-1,-1 1 1,1 0-1,0 0 1,-1-1 0,1 1-1,0 0 1,0 0-1,0 0 1,-1 0 0,1-1-1,0 1 1,0 0 0,0 0-1,0 0 1,1-1-1,-1 1 1,0 0 0,0 0-1,0 0 1,1-1-1,-1 1 1,0 0 0,1 0-1,-1-1 1,0 1-1,1 0 1,-1-1 0,1 1-1,-1 0 1,1-1-1,0 1 1,-1-1 0,1 1-1,0-1 1,-1 1-1,1-1 1,0 1-4,1 0-1,-1 0 1,0-1-1,1 1 0,-1-1 1,1 1-1,-1-1 1,1 1-1,-1-1 0,1 0 1,-1 0-1,1 0 1,-1 0-1,1 0 0,-1 0 1,1 0-1,-1 0 1,0-1-1,1 1 0,-1-1 1,1 1-1,0-1 5,-1 0-3,1 0 0,-1 0 0,0 0-1,0 1 1,0-2 0,1 1-1,-1 0 1,0 0 0,-1 0 0,1 0-1,0-1 1,0 1 0,0 0 0,-1-1-1,1 0 4,-1 2 2,0 0-1,0-1 0,1 1 1,-1-1-1,0 1 0,0-1 0,0 1 1,0-1-1,0 1 0,0-1 1,-1 1-1,1-1 0,0 1 0,0 0 1,0-1-1,0 1 0,0-1 0,-1 1 1,1-1-1,0 1-1,-1-1-3,1 1 0,-1-1-1,0 1 1,1-1 0,-1 1 0,0-1 0,1 1-1,-1 0 1,0-1 0,1 1 0,-1 0-1,0 0 1,0-1 0,1 1 0,-1 0 0,0 0 3,-4-1 9,1 1 0,0 0 0,0 0 0,-1 0-1,-1 1-8,5-1 1,0 0-1,0 0 0,0 0 1,0 0-1,1 1 0,-1-1 1,0 0-1,0 0 0,0 1 1,0-1-1,0 1 0,0-1 1,0 1-1,1-1 0,-1 1 1,0 0-1,0-1 0,1 1 1,-1 0-1,0-1 0,1 1 1,-1 0-1,1 0 0,-1 0 1,1 0-1,-1-1 0,1 1-7,0 0 1,1-1-1,-1 1 0,0-1 1,0 1-1,0-1 0,1 1 1,-1 0-1,0-1 1,1 1-1,-1-1 0,0 0 1,1 1-1,-1-1 0,0 1 1,1-1-1,-1 1 1,1-1-1,-1 0 0,1 1 1,-1-1-1,1 0 0,-1 0 1,1 1-1,0-1 0,-1 0 1,1 0-1,-1 0 1,1 0-1,-1 0 0,1 0 7,2 1-60,-1 0-1,0-1 1,1 1-1,-1-1 1,1 0-1,-1 0 1,2 0 60,-3 0-15,1 0 0,0 0 0,0-1 0,0 1 0,-1-1 0,1 0 0,0 1 1,-1-1-1,1 0 0,0 0 0,-1 0 0,1 0 0,-1 0 0,1-1 0,-1 1 0,0 0 1,0-1-1,1 0 15,-1 1-2,0-1 0,-1 1 0,1 0 0,-1-1 0,1 1 0,-1-1 0,1 1 0,-1-1 0,0 0 0,0 1 0,0-1 0,0 1 0,0-1 0,0 0 0,0 1 0,0-1 0,-1 1 0,1-1 0,0 1 0,-1-1 0,0 0 2,1 1 9,0 1 0,0 0 0,0-1 0,0 1 0,-1 0 0,1-1 0,0 1 0,0 0 1,0 0-1,0-1 0,-1 1 0,1 0 0,0 0 0,0-1 0,0 1 0,-1 0 0,1 0 0,0 0 0,0-1 0,-1 1 0,1 0 0,0 0 0,0 0 0,-1 0 0,1 0 0,0 0 0,-1 0 0,1-1 0,0 1 0,-1 0 0,1 0 0,0 0 0,-1 0-9,1 1 11,-1-1 0,0 0 0,1 1-1,-1-1 1,0 0 0,1 1 0,-1-1 0,1 1 0,-1-1-1,1 1 1,-1-1 0,1 1 0,-1 0 0,1-1-11,-2 2 8,0 1-1,1-1 1,0 1 0,-1-1 0,1 1 0,0-1-1,0 1 1,0 0-8,1-2 2,0-1-1,0 1 0,0 0 1,0 0-1,-1 0 0,1-1 1,0 1-1,0 0 0,0 0 1,1 0-1,-1-1 0,0 1 1,0 0-1,0 0 0,1-1 1,-1 1-1,0 0 0,1 0 1,-1-1-1,0 1 0,1 0 1,-1-1-1,1 1 0,-1 0 1,1-1-1,0 1 1,0-1-2,-1 1-3,1-1 0,0 0 0,0 1 1,0-1-1,0 0 0,0 0 1,0 0-1,0 0 0,0 1 1,0-2-1,0 1 0,0 0 1,0 0-1,0 0 0,0 0 0,0-1 1,0 1-1,0 0 0,0-1 3,0 1-5,0-1-1,1 0 0,-1 1 0,1-1 0,-1 0 0,0 0 0,0 0 0,1 0 1,-1 0-1,0 0 0,0-1 0,1 0 6,-2 1-1,0 1 0,1-1 1,-1 1-1,0-1 0,1 0 0,-1 1 0,0-1 1,0 0-1,1 0 0,-1 1 0,0-1 1,0 0-1,0 1 0,0-1 0,0 0 0,0 0 1,0 1-1,0-1 0,-1 0 0,1 1 0,0-1 1,0 0-1,0 1 0,-1-1 0,1 0 0,0 1 1,-1-1 0,0 0 15,1 1 0,-1-1 0,1 1 0,-1-1 1,0 1-1,0-1 0,1 1 0,-1 0 1,0-1-1,0 1 0,1 0 0,-1 0 0,0 0 1,0-1-1,0 1 0,1 0 0,-1 0 1,0 0-1,0 0 0,0 0 0,0 0 0,1 1 1,-1-1-1,0 0 0,0 0 0,0 0 1,1 1-1,-1-1-15,-5 2 28,1 0 1,0 1-1,-3 1-28,7-4-15,0 1 21,1-1 0,-1 0 1,1 0-1,0 0 0,-1 1 1,1-1-1,-1 0 0,1 1 1,0-1-1,-1 0 0,1 1 1,0-1-1,-1 0 0,1 1 1,0-1-1,-1 1 0,1-1 1,0 0-1,0 1 0,0-1 1,-1 1-1,1-1-6,0 1 3,0-1 0,0 0 0,1 0 0,-1 1 0,0-1 0,0 0 0,0 1 0,0-1 0,1 0 0,-1 0 0,0 1 0,0-1 1,0 0-1,1 0 0,-1 1 0,0-1 0,0 0 0,1 0 0,-1 0 0,0 0 0,1 1 0,-1-1 0,0 0-3,3 1-15,-1 0-1,1-1 1,-1 1-1,1-1 1,-1 1-1,1-1 1,0 0 15,-2 0-20,0 0 1,0 0-1,0 0 1,-1 0-1,1 0 1,0 0-1,0-1 1,0 1-1,-1 0 1,1 0-1,0-1 1,-1 1-1,1-1 1,0 1-1,0-1 1,-1 1-1,1-1 1,-1 1-1,1-1 20,-1 1-5,0 0 0,0 0 0,1-1-1,-1 1 1,0 0 0,0 0 0,0 0 0,0-1-1,0 1 1,0 0 0,0 0 0,0-1 0,0 1-1,0 0 1,0 0 0,0 0 0,0-1 0,0 1 0,0 0-1,0 0 1,0 0 0,0-1 0,0 1 0,0 0-1,0 0 1,-1-1 5,1 1 1,0-1-1,-1 1 0,1 0 0,-1-1 1,1 1-1,-1-1 0,1 1 1,-1 0-1,1-1 0,-1 1 1,0 0-1,1-1 0,-1 1 1,0 0-1,0-1-11,0 1 1,0-1-1,-1 1 1,1-1-1,-1 1 1,1 0-1,0 0 1,-1 0-1,1-1 1,-1 1-1,1 0 1,0 1-1,-1-1 1,1 0-1,-1 0 1,1 1-1,0-1 1,-1 0-1,1 1 1,0 0-1,-1-1 1,1 1 0,0 0-1,0-1 1,0 1-1,0 0 1,0 0-1,-1 0 1,1 1 10,-1 1-336</inkml:trace>
  <inkml:trace contextRef="#ctx0" brushRef="#br0" timeOffset="33679.42">1691 71 3968,'6'9'4800,"-3"-5"-3954,0 1 0,0-1-1,0 1 1,0 2-846,7 11 494,18 31-2185,-28-49 1499,0 0 0,1 1 0,-1-1 0,0 1 0,0-1 0,0 1 0,1-1 0,-1 1 0,0-1 0,0 1 0,0-1 0,0 1 0,0-1 0,0 0 0,0 1 0,0-1 0,0 1 0,0 0 192,-2-1-2506</inkml:trace>
  <inkml:trace contextRef="#ctx0" brushRef="#br0" timeOffset="34088.54">1629 60 5120,'0'1'339,"-1"0"-1,1 1 1,0-1 0,0 0-1,0 0 1,0 1 0,0-1 0,0 0-1,0 0 1,0 1 0,0-1-1,1 0 1,0 1-339,5 18 2450,0-5-2042,0-1 0,0 6-408,-6-9-1519,-1-6-2493,-4-4 1458</inkml:trace>
  <inkml:trace contextRef="#ctx0" brushRef="#br0" timeOffset="34473.21">1510 85 5888,'-3'4'2176,"3"0"-1664,0 3 384,0-2 96,0 2-224,0 0-64,0-1-480,0 1-128,-2-1-64,0 2-32,-1-2 0,0 1-352,0-2-96,1-1-704,0 0-288,-1-1-1344</inkml:trace>
  <inkml:trace contextRef="#ctx0" brushRef="#br0" timeOffset="34878.08">1401 92 6016,'-2'4'2272,"2"-2"-1760,-3 3 480,3-1 96,0 1-416,0-1-64,-3 3-288,1 0-128,0-1-96,-1 1-160,0 0 32,-2 0-672,1-3-256,-2 0-1440,1 1-1440,0-3 1120</inkml:trace>
  <inkml:trace contextRef="#ctx0" brushRef="#br0" timeOffset="35254.71">1310 119 4992,'-3'6'1824,"3"-1"-1408,-2 1 224,2-4 96,0 3-384,-2 0-32,-1-1-480,0 1-192,1-1-896,-1 0-320,1 3-480,0-2-160</inkml:trace>
  <inkml:trace contextRef="#ctx0" brushRef="#br0" timeOffset="35604.57">1217 138 7296,'-3'0'2816,"0"3"-2208,-2 2 192,3-1 0,0 0-384,-4 1 0,1 0-384,-2-1-160,-3 0 64,-1 1-928,1-1-256,0 3-2080</inkml:trace>
  <inkml:trace contextRef="#ctx0" brushRef="#br0" timeOffset="36023.61">1082 127 7296,'0'0'2720,"0"3"-2112,-5-1 512,3 1 192,0 0-416,-4 2-32,-1 0-448,-1-1-160,1 3-160,-4-1-224,1 1 0,0 0-640,2 0-288,4 2-1312,-4-2-544,1 1-96</inkml:trace>
  <inkml:trace contextRef="#ctx0" brushRef="#br0" timeOffset="36572.38">951 121 5248,'0'2'2016,"0"-2"-1568,-3 7 704,3-2 320,-2 1-416,0 1-32,-1-1-544,-3 4-192,2-2-192,-1 1 0,-3 1 0,0 1-480,-1 0-128,-2 0-864,4 2-416,-3 3-1248</inkml:trace>
  <inkml:trace contextRef="#ctx0" brushRef="#br0" timeOffset="37878.81">1221 107 5120,'15'-2'9962,"-15"2"-9316,-2 3 559,-1 4-824,-1-1 0,-1 1 0,-4 5-381,7-9-435,-1 0 0,0 0 0,0 0 0,0 0 0,0-1 1,-1 1-1,1-1 0,-2 1 435,3-2-647,1-1 0,-1 1 0,1-1 0,-1 1-1,1-1 1,-1 0 0,1 0 0,-1 0 0,0 0 647,-5 0-3269</inkml:trace>
  <inkml:trace contextRef="#ctx0" brushRef="#br0" timeOffset="38241.78">1331 71 6656,'0'5'2464,"0"-1"-1920,0 8 320,0-8 128,0 3-544,0 2-160,0 0-160,0 2-128,0-2 32,0 0-736,-3-2-256,0 0-1856,0-3-1152,1-4 1632</inkml:trace>
  <inkml:trace contextRef="#ctx0" brushRef="#br0" timeOffset="38588.71">1586 29 6400,'12'8'2368,"-12"2"-1856,0 3 160,0-7-96,0 6-576,0-1-128,0 0-1952,0-2-832</inkml:trace>
  <inkml:trace contextRef="#ctx0" brushRef="#br0" timeOffset="38937.81">1666 80 7168,'0'2'2720,"3"3"-2112,3 0 96,-4-1-32,0 0-480,1 3-128,2 2-1312,-2-2-608,-2 2-1088,2-3-480</inkml:trace>
  <inkml:trace contextRef="#ctx0" brushRef="#br0" timeOffset="38938.81">1715 114 5632,'7'0'2176,"-4"2"-1664,2 1 448,-1 1 192,5 3-576,-2 1-160,4 2-1376,-2 1-576,-2 0-1344,4 2-512</inkml:trace>
  <inkml:trace contextRef="#ctx0" brushRef="#br0" timeOffset="53596.78">1647 949 4608,'-3'17'6330,"1"-1"-3439,0-12-2663,1-1 0,0 1 0,-1-1 0,0 1 0,1-1 1,-1 0-1,-1 0 0,1 0 0,0 0 0,-1 0 0,1 0 0,-1-1 0,0 1 1,0-1-1,0 0 0,0 0 0,0 0 0,-1 0 0,1-1 0,-1 1 0,1-1 0,-4 1-228,-21 5 428,1-1 0,-1-2 0,-5-1-428,-26 1 658,0-3-658,24-3 56,-7-1-56,11 0 77,21 2 7,1-1 0,-1 0-1,1-1 1,0 0 0,0 0 0,0 0 0,-4-4-84,-8-1 57,15 6-187,0 0 0,1-1 1,-1 0-1,1 0 0,-1 0 0,1 0 0,0-1 0,0 0 130,0-1-188,-3-2-3190,3-1-3695,5 5 3777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0:13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 10136 0 0,'0'0'230'0'0,"0"0"30"0"0,0 0 19 0 0,-10 20 977 0 0,-5 7 1173 0 0,10-19-2322 0 0,0 1-1 0 0,0-1 1 0 0,-1 0 0 0 0,0 0 0 0 0,0-1-107 0 0,2-2 108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0:15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0 920 0 0,'0'0'301'0'0,"0"0"931"0"0,0 0 411 0 0,0 0 79 0 0,0 0-114 0 0,0 0-557 0 0,0 0-246 0 0,0 0-49 0 0,0 0-33 0 0,-2 20 2572 0 0,2 5-1666 0 0,1-14-1486 0 0,-1 0 1 0 0,0 0 0 0 0,-2 9-144 0 0,-1-12 25 0 0,0-1-928 0 0,2-4-2457 0 0,1-3 2226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0:22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 0 1376 0 0,'0'0'65'0'0,"0"0"205"0"0,0 0 835 0 0,0 0 366 0 0,0 0 68 0 0,0 0-108 0 0,0 0-531 0 0,0 0-237 0 0,0 0-45 0 0,0 0-20 0 0,-11 11 3152 0 0,-4 4-1365 0 0,14-13-2211 0 0,-1-1 0 0 0,1 1 0 0 0,0 0 0 0 0,-1-1 0 0 0,1 1 0 0 0,-1-1 0 0 0,0 0 0 0 0,1 0 0 0 0,-1 1 0 0 0,0-1-174 0 0,-18 15 938 0 0,5-3-581 0 0,10-10-304 0 0,0 0 1 0 0,0 0-1 0 0,-1-1 1 0 0,0 0-1 0 0,1 0 0 0 0,-1 0 1 0 0,0-1-1 0 0,0 0 0 0 0,0 0 1 0 0,0 0-1 0 0,0-1 0 0 0,0 0 1 0 0,0 0-1 0 0,-4-1-53 0 0,2 0-46 0 0,0 0-1 0 0,0 0 0 0 0,0-1 1 0 0,1 0-1 0 0,-1-1 1 0 0,0 0-1 0 0,1 0 1 0 0,-1-1-1 0 0,1 1 0 0 0,-5-5 47 0 0,9 6 0 0 0,1 0-387 0 0,1 1-1 0 0,-1 0 0 0 0,0-1 0 0 0,1 0 1 0 0,0 1-1 0 0,-1-1 0 0 0,1 0 0 0 0,0 0 1 0 0,-1 1-1 0 0,1-1 0 0 0,0-2 388 0 0,-1 0-1534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0:2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299 125 1840 0 0,'0'0'277'0'0,"0"0"491"0"0,0 0 208 0 0,0 0 44 0 0,0 0-61 0 0,0 0-302 0 0,0 0-134 0 0,0 0-31 0 0,-20-2 4932 0 0,-116 7-790 0 0,127-5-4410 0 0,1-1 0 0 0,0 0 0 0 0,0-1 0 0 0,0 0-1 0 0,-5-2-223 0 0,-26-6 614 0 0,37 10-572 0 0,-1-1-1 0 0,1 1 0 0 0,-1-1 1 0 0,1 1-1 0 0,0-1 0 0 0,0 0 1 0 0,-1 0-1 0 0,1 0 0 0 0,0-1 1 0 0,0 1-1 0 0,0 0 0 0 0,0-1 1 0 0,0 1-1 0 0,1-1 0 0 0,-1 0 1 0 0,0 0-1 0 0,1 1 0 0 0,-1-1 1 0 0,1 0-1 0 0,0 0 0 0 0,-1-1 1 0 0,1 1-1 0 0,0 0 0 0 0,0 0-41 0 0,0-1-66 0 0,1 1 0 0 0,-1-1 0 0 0,1 1 0 0 0,-1 0 0 0 0,1-1 0 0 0,0 1 0 0 0,0-1 0 0 0,0 1 0 0 0,0-1 0 0 0,0 1 0 0 0,1-1 0 0 0,0-1 66 0 0,1-2 292 0 0,-1 5-257 0 0,-1 1-1 0 0,0-1 0 0 0,1 0 0 0 0,-1 0 0 0 0,1 0 1 0 0,-1 1-1 0 0,0-1 0 0 0,1 0 0 0 0,0 0 0 0 0,-1 1 1 0 0,1-1-1 0 0,-1 0 0 0 0,1 1 0 0 0,0-1 0 0 0,0 1 1 0 0,-1-1-1 0 0,1 1 0 0 0,0-1 0 0 0,0 1 0 0 0,0-1-34 0 0,36-14-902 0 0,-30 14 863 0 0,-1 0 1 0 0,1 0-1 0 0,0 1 0 0 0,5 0 39 0 0,-6 0-167 0 0,-5 0 162 0 0,0 0-1 0 0,-1 0 0 0 0,1 0 0 0 0,0 0 0 0 0,0 1 0 0 0,-1-1 0 0 0,1 0 0 0 0,0 0 0 0 0,-1 1 1 0 0,1-1-1 0 0,0 1 0 0 0,-1-1 0 0 0,1 0 0 0 0,-1 1 0 0 0,1-1 0 0 0,0 1 0 0 0,-1-1 0 0 0,1 1 1 0 0,-1 0-1 0 0,0-1 0 0 0,1 1 0 0 0,-1 0 0 0 0,1-1 0 0 0,-1 1 0 0 0,0 0 0 0 0,0-1 1 0 0,1 1-1 0 0,-1 0 0 0 0,0-1 0 0 0,0 1 0 0 0,0 0 0 0 0,0 0 0 0 0,0-1 0 0 0,0 1 6 0 0,1 1-60 0 0,-1-1-1 0 0,0 0 1 0 0,0 0 0 0 0,0 1-1 0 0,0-1 1 0 0,0 0-1 0 0,-1 1 1 0 0,1-1 0 0 0,0 0-1 0 0,0 0 1 0 0,-1 1-1 0 0,1-1 1 0 0,-1 0 0 0 0,1 0-1 0 0,-1 0 1 0 0,0 0-1 0 0,0 0 1 0 0,1 1-1 0 0,-1-1 61 0 0,-2 1 11 0 0,1 0 0 0 0,-1-1 0 0 0,1 1-1 0 0,-1-1 1 0 0,1 1 0 0 0,-1-1 0 0 0,0 0-1 0 0,0 0 1 0 0,0 0 0 0 0,0 0-1 0 0,0-1 1 0 0,0 1 0 0 0,0-1-11 0 0,1 1-103 0 0,0-1 0 0 0,0 0 1 0 0,0 0-1 0 0,0-1 0 0 0,0 1 0 0 0,0 0 1 0 0,0-1-1 0 0,0 1 0 0 0,0-1 0 0 0,0 1 0 0 0,0-1 1 0 0,0 0-1 0 0,1 0 0 0 0,-1 0 0 0 0,0 0 1 0 0,0 0-1 0 0,1 0 0 0 0,-1-1 0 0 0,1 1 0 0 0,-2-1 104 0 0,1-2-513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0:25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0 150 6448 0 0,'0'0'297'0'0,"0"0"-9"0"0,0 0-71 0 0,0 0 401 0 0,0 0 190 0 0,0 0 37 0 0,0 0-26 0 0,0 0-149 0 0,0 0-59 0 0,0 0-16 0 0,0 0-19 0 0,0 0-67 0 0,0 0-28 0 0,15 11 1498 0 0,-6-8-1621 0 0,1-1 0 0 0,-1 0-1 0 0,0 0 1 0 0,1-1 0 0 0,-1-1 0 0 0,1 1 0 0 0,-1-2 0 0 0,9 0-358 0 0,4-2 109 0 0,0-1 0 0 0,0 0 0 0 0,5-4-109 0 0,-19 6 11 0 0,0 0 0 0 0,0-1-1 0 0,-1 0 1 0 0,1-1 0 0 0,-1 1-1 0 0,6-5-10 0 0,-12 7-12 0 0,0-1-1 0 0,0 1 0 0 0,0-1 0 0 0,0 1 0 0 0,0-1 0 0 0,-1 0 1 0 0,1 1-1 0 0,0-1 0 0 0,-1 0 0 0 0,1 0 0 0 0,-1 0 0 0 0,0 1 1 0 0,1-1-1 0 0,-1 0 0 0 0,0 0 0 0 0,0-1 13 0 0,-1-2-1 0 0,-1-1 0 0 0,1 1 0 0 0,-1 0 0 0 0,0 0 1 0 0,0-1-1 0 0,0 1 0 0 0,-1 1 0 0 0,1-1 0 0 0,-1 0 0 0 0,0 1 0 0 0,-1-1 1 0 0,2 2-1 0 0,0 1-75 0 0,0 0-1 0 0,1 0 1 0 0,-1 0-1 0 0,0 1 0 0 0,0-1 1 0 0,-1 1-1 0 0,1 0 0 0 0,0-1 1 0 0,0 1-1 0 0,-1 0 0 0 0,1 0 1 0 0,-3 0 76 0 0,-31-9 451 0 0,34 10-327 0 0,0-1-120 0 0,0 1-1 0 0,0-1 0 0 0,-1 1 0 0 0,1-1 0 0 0,0 1 0 0 0,-1 0 0 0 0,1 0 0 0 0,0 0 0 0 0,0 0 0 0 0,-1 0 0 0 0,1 1 0 0 0,0-1 0 0 0,-1 1 0 0 0,1-1 0 0 0,0 1 0 0 0,0 0 0 0 0,0 0 0 0 0,0 0 0 0 0,0 0 1 0 0,0 0-1 0 0,0 0 0 0 0,0 1 0 0 0,0-1 0 0 0,0 1 0 0 0,1-1 0 0 0,-1 1 0 0 0,1 0 0 0 0,-1-1 0 0 0,1 1 0 0 0,0 0 0 0 0,-1 0-3 0 0,-15 36 757 0 0,17-38-801 0 0,1 0 1 0 0,-1 0-1 0 0,0 0 0 0 0,0 0 0 0 0,0 0 0 0 0,0 0 0 0 0,0 0 0 0 0,0 0 0 0 0,0 0 0 0 0,1 0 0 0 0,-1 0 0 0 0,0 0 0 0 0,0 0 1 0 0,0 0-1 0 0,0 0 0 0 0,0 0 0 0 0,0 0 0 0 0,0 0 0 0 0,1 0 0 0 0,-1 0 0 0 0,0 0 0 0 0,0 1 0 0 0,0-1 0 0 0,0 0 0 0 0,0 0 1 0 0,0 0-1 0 0,0 0 0 0 0,0 0 0 0 0,0 0 0 0 0,1 0 0 0 0,-1 0 0 0 0,0 0 0 0 0,0 0 0 0 0,0 1 0 0 0,0-1 0 0 0,0 0 0 0 0,0 0 1 0 0,0 0-1 0 0,0 0 0 0 0,0 0 0 0 0,0 0 0 0 0,0 0 0 0 0,0 1 0 0 0,0-1 0 0 0,0 0 0 0 0,0 0 0 0 0,0 0 0 0 0,0 0 0 0 0,0 0 1 0 0,0 0-1 0 0,0 0 0 0 0,0 1 0 0 0,0-1 0 0 0,0 0 0 0 0,0 0 0 0 0,0 0 0 0 0,0 0 0 0 0,0 0 0 0 0,0 0 0 0 0,0 0 0 0 0,-1 0 1 0 0,1 0-1 0 0,0 1 0 0 0,0-1 0 0 0,0 0 0 0 0,0 0 44 0 0,10-4-3456 0 0,-9 4 3677 0 0,8-4-1755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0:29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31 384 5984 0 0,'0'0'464'0'0,"0"0"-164"0"0,0 0 448 0 0,4-18 4925 0 0,0 5-3351 0 0,0 0 1 0 0,2-10-2323 0 0,7-54 2188 0 0,-8 42-1561 0 0,-3 20-449 0 0,-1 0 1 0 0,0-1-1 0 0,-1 1 1 0 0,-1 0 0 0 0,0-1-179 0 0,0 7 40 0 0,-1 0 0 0 0,1 0 0 0 0,-1 1 0 0 0,-1-1 0 0 0,0 1 0 0 0,0 0 0 0 0,-1-1 0 0 0,0 1 0 0 0,-2-2-40 0 0,6 8-86 0 0,-1 1 1 0 0,0-1-1 0 0,0 0 0 0 0,0 1 1 0 0,-1-1-1 0 0,1 1 0 0 0,0-1 0 0 0,0 1 1 0 0,-1 0-1 0 0,1 0 0 0 0,-1-1 1 0 0,1 1-1 0 0,-1 0 0 0 0,1 0 1 0 0,-1 1-1 0 0,0-1 0 0 0,0 0 1 0 0,1 0-1 0 0,-1 1 0 0 0,0-1 0 0 0,0 1 1 0 0,-1-1 85 0 0,-3 1-1006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0:28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87 317 3224 0 0,'0'0'480'0'0,"0"0"805"0"0,0 0 351 0 0,0 0 76 0 0,0 0-101 0 0,0 0-486 0 0,0 0-210 0 0,-16 0 3892 0 0,3-7-3523 0 0,11 7-1157 0 0,0-1-1 0 0,0 0 0 0 0,0 0 0 0 0,1 0 0 0 0,-1 0 0 0 0,0 0 0 0 0,0 0 0 0 0,1-1 0 0 0,-1 1 1 0 0,1-1-1 0 0,-1 1 0 0 0,1-1 0 0 0,0 1 0 0 0,0-1 0 0 0,-1 0 0 0 0,1 1 0 0 0,0-2-126 0 0,-5-9 81 0 0,1 0 0 0 0,0-1 0 0 0,1 1 0 0 0,-2-13-81 0 0,5 17 22 0 0,0 0 0 0 0,0 0 0 0 0,1 1-1 0 0,0-1 1 0 0,1 0 0 0 0,-1 0 0 0 0,1 1 0 0 0,1-1-1 0 0,0-1-21 0 0,17-50 64 0 0,-12 33 61 0 0,0 1-1213 0 0,1 9-3935 0 0,-3 9 3146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0:30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126 161 3680 0 0,'0'0'284'0'0,"0"0"-16"0"0,0 0 627 0 0,0 0 288 0 0,0 0 59 0 0,-11-13 2888 0 0,-3 0-2099 0 0,0 0-1 0 0,1 0 1 0 0,-8-12-2031 0 0,8 9 11 0 0,1-1-1 0 0,1-1 1 0 0,-2-5-11 0 0,11 18-1039 0 0,0 0-64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0:31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1 5064 0 0,'0'0'232'0'0,"-18"11"7680"0"0,9-4-6233 0 0,0-1 0 0 0,0 1 0 0 0,-6 8-1679 0 0,1-1 241 0 0,0 2 0 0 0,-10 16-241 0 0,11-15-4426 0 0,9-12-931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0:34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1840 0 0,'0'0'83'0'0,"0"0"305"0"0,0 0 1240 0 0,0 0 541 0 0,0 0 109 0 0,0 0-147 0 0,0 0-715 0 0,0 0-316 0 0,0 0-63 0 0,0 0-79 0 0,0 0-288 0 0,0 0-124 0 0,0 0-31 0 0,6 21 2040 0 0,3 30-430 0 0,-6-26-2758 0 0,-3-13-4248 0 0,0-2 3172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1:18:09.211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1 385 5888,'0'2'2688,"0"0"-1568,0 2 224,0-2-320,1 0-32,3 0-160,2-2 32,2 1-480,2-1 288,4 0 63,3 0 129,4-1 32,7 1-64,7 0 32,6 0-128,8 0-64,6 0-160,6-1 0,3 0-160,4 1 32,7 3-224,9 2-32,11 0 64,8 1 32,7-2-96,8 2-96,12-1 0,9-1 32,7 0 32,8 1 32,9 3 64,6 0 32,3 1-96,2 0-32,6 3 32,2 0 0,0 0-64,0 0-64,0 0 32,-2-1-32,-4 0 0,-8-1 64,-9-1-32,-7-2-32,-9-2 32,-11 0-32,-15-3 0,-15 0 0,-14-1 0,-12-2 64,-8-1-96,-4-2 0,-6-1 32,-6-1 64,-8-1-96,-10 1 0,-8 0 32,-9 0 0,-8 0 0,-7 1 64,-4 1-96,-2 1 0,-2 0 32,-1 0 0,1 1 0,0 1 64,1 0-96,1 1 0,2 0 32,1 0 0,0 0-96,1 0 64,0 0 32,3 0 0,-1 0 0,2 0 0,0 0 0,0 0 0,2-1 0,-2 0 0,0 1 0,-1-2 64,0 1-96,-1-1 0,-1 1-32,-1 0-64,-2 0 0,-3-1 0,-3 0-64,-5-2 32,-5 0 32,-6-1 64,-7-1-32,-7 0-32,-6-2 96,-5-3 0,-4-1-64,-1-3 64,0-3 32,0-2 64,1-1-192,2 0 32,1-1 96,0 0 64,0-2-96,-1-2-32,-1-2 32,0 0 64,1-1-64,0 1 0,3 1 96,3 2 32,5 2-32,5 3-64,5 3-64,6 4 32,4 2 32,5 3 0,4 2 0,4 2 0,2 2 0,5 1 0,4 1-160,3 0-32,5 3-64,3 1 64,0 1-32,3 0 64,5 3-64,6 3 0,7 3 32,5 3 64,3 3-160,3 2 32,-1 3-32,-1 2 96,-1 2-96,-2 2 32,-2 1-32,0 2 96,1 0 128,3 0 32,2-2-64,1-2 0,0-1 64,-2-2 0,-1-2 32,-4-2 0,-4-2 0,-3-2 64,-5-4-96,-4-2 0,-5-2 32,-4-2 64,-2-2-96,-5-3-64,-2-1 64,-4-1 64,-1-2 0,-1 0 64,0 0-64,-1-1-32,1 1 160,-1 0 32,1-1 0,-1 1-32,1 0-32,0 0 64,0 0 32,0 0 32,0 0 0,0 0 64,0 1 32,-3 1 32,-3 3 64,-7 2 64,-9 5-96,-9 6 64,-9 8-128,-7 9-32,-6 8-64,-4 7 0,-1 4-64,4-1 32,6-5-64,3-3 64,-5 0-64,-9 1 0,-6 1-96,-3-1 32,0-5-128,3-7-64,7-7-448,7-9-192,10-10-1024,11-8-480,11-11-4031,9-2-8737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0:35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293 1 1376 0 0,'0'0'325'0'0,"0"0"831"0"0,0 0 370 0 0,0 0 69 0 0,0 0-96 0 0,0 0-480 0 0,0 0-215 0 0,0 0-42 0 0,-12 6 2528 0 0,-7 6-1266 0 0,-1-1-1 0 0,-14 5-2023 0 0,11-6 816 0 0,-1-2 0 0 0,-14 4-816 0 0,32-10 69 0 0,-1-1-1 0 0,0 0 0 0 0,1 0 0 0 0,-1 0 0 0 0,0-1 0 0 0,1 0 0 0 0,-1 0 1 0 0,-3-1-69 0 0,6 0-159 0 0,1 0 1 0 0,-1 0 0 0 0,0 0-1 0 0,1 0 1 0 0,0 0 0 0 0,-1-1-1 0 0,1 0 1 0 0,0 1 0 0 0,-1-2 158 0 0,1 1-791 0 0,1 0 1 0 0,-1 0-1 0 0,0-1 1 0 0,1 1-1 0 0,-1-1 1 0 0,0-1 790 0 0,-2-3-5769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0:42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1376 0 0,'0'0'240'0'0,"0"0"472"0"0,0 0 212 0 0,0 0 41 0 0,0 0-53 0 0,0 0-263 0 0,0 0-117 0 0,0 0-20 0 0,0 0-5 0 0,0 0 5 0 0,0 0 7 0 0,0 0 1 0 0,0 0-23 0 0,0 0-94 0 0,0 0-41 0 0,0 0-8 0 0,0 0 12 0 0,0 0 61 0 0,0 0 21 0 0,0 0 7 0 0,0 0 6 0 0,0 0 23 0 0,0 0 11 0 0,0 0 1 0 0,0 0-6 0 0,0 0-22 0 0,6 13 2952 0 0,-3-10-3227 0 0,1-1 1 0 0,-1 0-1 0 0,0 1 0 0 0,0-2 0 0 0,1 1 0 0 0,0 0 1 0 0,-1-1-1 0 0,1 1 0 0 0,0-1 0 0 0,-1 0 0 0 0,2 0-193 0 0,46 6 398 0 0,-37-5-233 0 0,23-3-85 0 0,-36 1-148 0 0,-1 0-19 0 0,0 0-1 0 0,0 0-156 0 0,0-4-1838 0 0,1 2 840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0:43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0 511 920 0 0,'0'0'263'0'0,"0"0"766"0"0,0 0 335 0 0,0 0 68 0 0,0 0-120 0 0,0 0-538 0 0,0 0-234 0 0,0 0-48 0 0,0 0-5 0 0,0 0 21 0 0,0 0 11 0 0,0 0 1 0 0,0 0-12 0 0,0 0-52 0 0,9-18 2028 0 0,-8 14-2088 0 0,1-1 0 0 0,-1 1 0 0 0,1 0 0 0 0,0 0 0 0 0,1-2-396 0 0,0 1 565 0 0,11-28 788 0 0,-1 1 1 0 0,2-11-1354 0 0,0-2 218 0 0,0-11 92 0 0,-8 26-96 0 0,-3 7 434 0 0,3-19-648 0 0,2-15 283 0 0,-7 47-241 0 0,1-2 21 0 0,-1 1 0 0 0,2 0 0 0 0,-1 0 0 0 0,2 0 0 0 0,1-2-63 0 0,-4 9 34 0 0,-1 3-22 0 0,0 0 1 0 0,-1 0 0 0 0,1 0-1 0 0,0-1 1 0 0,-1 1 0 0 0,1 0 0 0 0,0-1-1 0 0,-1 1 1 0 0,0 0 0 0 0,1-1-1 0 0,-1 0-12 0 0,0 1-178 0 0,0 1-540 0 0,0 0-223 0 0,0 0-46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0:45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176 265 4952 0 0,'0'0'224'0'0,"0"0"71"0"0,0 0 170 0 0,0 0 71 0 0,1 2-275 0 0,2 6 7255 0 0,-5-6-7386 0 0,1-1 0 0 0,-1 0 0 0 0,1 0 0 0 0,-1 0 0 0 0,1 0 0 0 0,-1 0 0 0 0,1 0 0 0 0,-1-1 0 0 0,0 1 0 0 0,0 0 0 0 0,1-1 1 0 0,-1 1-1 0 0,0-1 0 0 0,0 0 0 0 0,0 0 0 0 0,1 1 0 0 0,-1-1 0 0 0,-2-1-130 0 0,-35-1 884 0 0,34 1-752 0 0,-11 0 31 0 0,-21-5-58 0 0,11 1 95 0 0,15-5-29 0 0,9 8-149 0 0,1 1 0 0 0,0 0 0 0 0,0-1 0 0 0,0 1 0 0 0,0-1 1 0 0,0 1-1 0 0,0-1 0 0 0,0 0 0 0 0,0 1 0 0 0,0-2-22 0 0,1-11 9 0 0,1 0 0 0 0,1-1 0 0 0,0 1 0 0 0,1 0 0 0 0,1 0-1 0 0,3-10-8 0 0,25-92 75 0 0,-32 110 124 0 0,1-4-821 0 0,-1 8-2707 0 0,0 2-2169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0:45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0 159 5440 0 0,'0'0'248'0'0,"0"0"-6"0"0,15-10 7114 0 0,2-27-4898 0 0,-6 14-2513 0 0,-1 0 1 0 0,-1-1 54 0 0,1-8-5079 0 0,-9 22 531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0:46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1 245 5384 0 0,'0'0'241'0'0,"0"0"0"0"0,19-5 5907 0 0,-18 5-6005 0 0,0-1 0 0 0,1 0 0 0 0,-1 0 0 0 0,0 0 0 0 0,0 0 0 0 0,0 0 0 0 0,0 0 0 0 0,0 0 0 0 0,0 0 0 0 0,-1 0 0 0 0,1 0 0 0 0,0-1 0 0 0,0 1 0 0 0,-1 0 0 0 0,1-1 0 0 0,-1 1 0 0 0,1 0 0 0 0,-1-1-143 0 0,7-31 453 0 0,-5 19-204 0 0,11-33 181 0 0,-6 18-85 0 0,-7 24-338 0 0,1 1-1 0 0,-1 0 1 0 0,1-1 0 0 0,1 1 0 0 0,-1 0 0 0 0,1 0 0 0 0,-1 0 0 0 0,2-2-7 0 0,20-40-3696 0 0,-16 37 2384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3:55.25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3249 3823 4608 290009 54164,'-1'-1'488'0'0,"-3"0"-120"0"0,0 1 496 0 0,0-1-312 0 0,2 0-480 0 0,0-1-72 0 0,1-1 0 0 0,1-1 0 0 0,0-1 0 0 0,0 0 0 0 0,1 1 0 0 0,-1 1 192 567 3,4-1 176-567-3,1 1-184 0 0,5 1-184 0 0,3 1 0 0 0,1 2 104 0 0,1 1-8 0 0,1 1-8 0 0,4 0 64 0 0,5 1-56 0 0,1-1-32 0 0,-2 0-64 0 0,1 0 96 0 0,-2-1 0 0 0,-3-2-96 0 0,0-1 80 0 0,-2-3 120 0 0,-2-3-72 0 0,-4-1 0 0 0,-2-4 216 0 0,-4-3-112 0 0,-2 0 8 0 0,-2-4 104 0 0,-3-5-192 0 0,-1-4-80 0 0,-2 0 8 0 0,1 2-80 0 0,-1 0 80 0 0,1-1-8 0 0,4 1 24 0 0,2 3 72 0 0,3 4-88 0 0,3 4 112 0 0,4 3 232 0 0,1 4-208 0 0,2 2-216 0 0,3 2 0 0 0,2 0 0 0 0,4 0 0 0 0,2-1 0 0 0,1-3 96 0 0,-1-1-32 0 0,-1-3-64 0 0,-3-4 0 0 0,-4-2 64 0 0,-4 1-64 0 0,-4-2 64 0 0,-1-2 0 0 0,0-2 0 0 0,-1 0-64 0 0,0 2 0 0 0,-1 3 0 0 0,-1 3 0 2-552,3 1 0-2 552,0 2 0 0 0,2 1 0 0 0,3 2 0 0 0,5 0 0 0 0,3 1-72 0 0,3 0 72 0 0,0 1 0 0 0,-3 1 0 0 0,-1 0 0 0 0,0-2 0 0 0,-2-2 0 0 0,-3-3 64 0 0,-4-5 312 0 0,-3-5 432 0 0,-6-4-208 0 0,-5-4-320 0 0,-4-4 16 0 0,-4 1-128 0 0,-1 2 0 0 0,-3 2 200 0 0,-1-1 48 0 0,-1 0-208 0 0,1 1-208 0 0,3 4 0 0 0,4 5 0 0 0,3 4-208 0 0,4 3 112 0 0,3 3 96 0 0,5 2-80 0 0,5 2-40 0 0,6 1-88 0 0,6 1 0 0 0,1 1 104 0 0,0 1 0 0 0,3-2 0 0 0,-2-1 104 0 0,-2 0 0 0 0,-1-4 0 0 0,2-4 0 0 0,-3-6 144 0 0,-3-2 24 0 0,-4-1 8 0 0,-5-3 248 0 0,-4-4 96 0 0,-5 0-256 0 0,-4 0-73 0 0,-6-1 145 0 0,-5-5-168 0 0,-5-3-168 0 0,-2 1 0 0 0,1 3 0 0 0,-1 1 0 0 0,1-1 0 0 0,3 2 0 0 0,3 4 0 0 0,3 3 0 0 0,3 4 0 0 0,3 2 0 0 0,2 2 0 0 0,3-1 0 0 0,3 1-96 0 0,3 1 96 0 0,1 1-96 0 0,3 2 96 0 0,4-2-64 0 0,6 1 0 0 0,5 0-8 0 0,3 1 72 0 0,-1 2 0 0 0,-2 1 0 0 0,-3 2 0 0 0,-3 0 0 0 0,-3-1 0 0 0,0-2 0 0 0,-3-6 0 0 0,-4-5 64 0 0,-6-6 32 0 0,-8-5 0-2-511,-5 0 0 2 511,-3 1-96 0 0,-4-3 0 0 0,-7-2 64 0 0,-1 0-64 0 0,1 4 0 0 0,0 0-88 0 0,2 0 224 0 0,3 1-136 0 0,7 2 0 0 0,7 5 0 0 0,5 6-80 0 0,6 5 80 0 0,3 5-80 0 0,6 2-8 0 0,2 4 88 0 0,2 0-96 0 0,-1 2 96 0 0,-1 0 0 0 0,-1 0 0 0 0,-2-2 0 0 0,-1-1 0 0 0,0-6 0 0 0,-4-4 0 0 0,-4-6 0-4-509,-7-3 0 4 509,-5-1 112 0 0,-7-3 56 0 0,-5-2-88 0 0,-4 2 48 0 0,-1 0 0 0 0,0 2 8 0 0,0 0 0 0 0,0 2-40 0 0,-1-2 64 0 0,-1 1-80 0 0,3 2-80 0 0,4 3 0 0 0,2 2 0 0 0,4 2 0 0 0,2 2 0 0 0,3 2 0 0 0,2 3 0 0 0,4 3-256 0 0,3 2 144 0 0,2 2-16 0 0,1 0-8 0 0,2 2 0 0 0,-1 0-72 0 0,0 0 104 0 0,-1-1 40 0 0,-1 0 64 0 0,-1 0 0 0 0,-2-2 0 0 0,-2-2 0 0 0,-2-2 0 0 0,-2-1 0 0 0,-2-1 64 0 0,-2-1 32 0 0,-3-1 0 0 0,0 0 8 0 0,-3 0 0 0 0,0 0-8 0 0,-5 0 80 0 0,-1-1-88 0 0,-1 2-88 0 0,1 1 0 0 0,1 1 0 0 0,-1 1 64 0 0,0 2-64 0 0,1 1 0-3-539,0 3 0 3 539,-1 1-72 0 0,1 1 72 0 0,3 1-128 0 0,-1 0-56 0 0,0-1 96 0 0,-3-1-8 0 0,-3-4 0 0 0,-3-3 96 0 0,-2-4 0 0 0,1-1 0 0 0,3-2 0 0 0,0-1 240 0 0,2 0-40 0 0,3 1 8 0 0,1 0 64 0 0,0 0-208 0 0,1 3-64 0 0,5 3 0 0 0,3 2 0 0 0,2 2 64 0 0,1 1-64 6-541,1 3 0-6 541,1-1 0 0 0,-1 2 0 0 0,0 0 0 0 0,0 0-64 0 0,-3 0-56 0 0,-4-2-88 0 0,-5-4 16 0 0,-6-4 32 0 0,-5-6 80 0 0,-1-3 80 0 0,2-1 0 0 0,-1-4 0 0 0,3-2 96 0 0,2 1-16 0 0,1-1 144 0 0,0-2 104 0 0,0 1-40 0 0,4 3-80 0 0,3 4-104 0 0,4 5-104 0 0,4 4 64 0 0,1 5-64 0 0,3 3 0 0 0,1 2-96 0 0,1 1-64 0 0,-2 0 80 0 0,-1 1 0 0 0,-5-2-80 0 0,-4-2 80 0 0,-2-3 80 0 0,-2-2 0 0 0,-3-3 0 0 0,-1-3 0 0 0,0 0 0 0 0,-2-3 0 0 0,-1 0 0 0 0,3 1 0 0 0,-1 1 0 0 0,-1 2 0 0 0,3 2 0 0 0,-1 3 0 0 0,1 2 0 0 0,3 4 0 0 0,3 1 64 0 0,2 3-64 0 0,3 1 0 0 0,0 0 0 0 0,1 2-64-525-7,-3 1 64 525 7,-2 1 0 0 0,-3 0-72 0 0,-6-2 72 0 0,-6-4-72-497 6,-3-3 72 497-6,0-3 0 0 0,-3-5 0 0 0,-4-4 0 0 0,0 0 0 0 0,5-1 0 0 0,-1 1 0 0 0,4 0 0 0 0,5 3 0 0 0,3 3 72 0 0,3 2-72 0 0,4 3 0 0 0,2 3 0 0 0,3 2 0 0 0,2 2 0 0 0,3 1 0 0 0,1 2 0 0 0,1 0 0 0 0,0 0 0 0 0,-1 2 0 0 0,-3 0 0 0 0,-7-2 0 0 0,-2-2 0 0 0,-3-4 0 0 0,-6-4 0 0 0,-2-3 0-503-5,-2-1 0-17 10,-3-3 0 520-5,-1-1 0 0 0,2 0 0 0 0,-1 0 0 0 0,3 0 0 0 0,4 3 88 0 0,4 1-24 0 0,5 2-64 0 0,3 2 96 0 0,2 2-96 0 0,2 0 0 0 0,3 2 0 0 0,1 1 0 0 0,1 2-216 0 0,2 1 128 0 0,-1 1 88 0 0,-1 2 0 0 0,-1-1 0 0 0,-1-1 0 0 0,-3-2 0 0 0,-4-4 0 0 0,-3-2 64 0 0,-3-2-64 0 0,-6-3 0 0 0,-3-1 0 0 0,-2-1 64 0 0,-5-2 64 0 0,-2 1-64 0 0,1 0-64-506 0,-1 0 0 506 0,2 3 0 0 0,5 1 0 0 0,3 3 0 0 0,4 1 0 0 0,8 2 0 0 0,4 3 0 0 0,5 1 0 0 0,5 4-96 0 0,5 6-112 0 0,7 5 104-505-2,3 4 104 505 2,3-1 0 0 0,-1-1 0 0 0,-2-4 0 0 0,-4-2 0 0 0,-3-4 0 0 0,-3-1 0 0 0,-5-2 0 0 0,-3-2 0 0 0,-3-1 0 0 0,-4 0 0 0 0,-3-2 0 0 0,-2-2 0 0 0,-8-1 0 0 0,-9-3 96 0 0,-8-2-16 0 0,-8-1-16 0 0,-4-1-64 0 0,-1 1 0 0 0,7 2 0 0 0,7 2 0 0 0,10 3 0 0 0,7 1 0 0 0,5 5 0 0 0,4 4 0 0 0,3 6 0-529-1,4 4 0 529 1,2 4-72 0 0,2 2 72 0 0,0 0 0 0 0,-1 0 152 0 0,-2-4-72 0 0,-2-5-80 0 0,-3-2 0 0 0,-5-3 0 0 0,-5-1 0 0 0,-5-1 0 0 0,-3-2-72 0 0,0-1-32 0 0,3-1 104 0 0,2 0 0 0 0,3 1 0 0 0,4-1 0 0 0,2 0 0 0 0,3 0 0 0 0,2 1 80 0 0,2-1-80 0 0,2 1 0 0 0,0 1-80 0 0,0 2 80 0 0,1 1 0 0 0,0-1 0 0 0,-2 1 0 0 0,-3 1 0 0 0,-2-2 0 0 0,-1-2 0 0 0,-1-2 0 0 0,-1-2 0 0 0,-1-2 0 0 0,-2-2 0 0 0,-4-1 0-553 0,-2-2 0 46 1,0-1 0 507-1,-3-1 0 0 0,-2 2 0 0 0,0 1 0 0 0,4 4 0 0 0,9 4 0 0 0,10 3 0 0 0,11 3 0 0 0,9 3 0 0 0,7 2 0 0 0,7 3 0 0 0,4 1 0 0 0,9 8 0 0 0,4 3 0 0 0,0 1 0 0 0,1 3 0 0 0,-3-1 0 0 0,-6-4 80 0 0,-5 0-16 0 0,-8-3-64 0 0,-10-1 0 0 0,-12-5 0 0 0,-11-4 0 0 0,-9-7 0 0 0,-14-5 96 0 0,-19-8 32 0 0,-17-5 32-519 0,-13-6 32 519 0,-7-2-96 0 0,2-2-96 0 0,11 2 0 0 0,15 3 0 0 0,14 4 0 0 0,11 5-80 0 0,14 8 80 0 0,14 10-72 0 0,16 9 72 0 0,12 6 64 0 0,9 3-64 0 0,5 0 72 0 0,4 1-72 0 0,9 5 80 0 0,11 9-16 0 0,2 1 0 0 0,-3-2-64-556 3,-1 0 0 556-3,-4 1 64 0 0,-7 1-64 0 0,-9-1 0 0 0,-12-3 0 0 0,-14-5 0 0 0,-16-6 64 0 0,-17-7-64 0 0,-11-8 0 0 0,-5-8 72 0 0,-8-6-72 0 0,-7-4 72 0 0,1-2-72 0 0,4-3 64 0 0,4 0-64 0 0,4 0 0 0 0,4 2 0 0 0,7 1 0 0 0,7 2 0 0 0,8 3 0 0 0,6 4 0 0 0,7 5-64 0 0,6 6 64 0 0,6 5 0 0 0,4 4 0 0 0,2-1 0 0 0,0-2 0 0 0,-1-2 64 0 0,-1-1-64 0 0,-1-2 0 0 0,-2-4 0 0 0,-2-2 0 0 0,-2-3 0 0 0,-2-2 0 0 0,0-1 128 0 0,-2-1 0 0 0,0 1 0 0 0,0-2 0 0 0,-1 1-128 0 0,1 2 0 0 0,1 2-72 0 0,2 3-176 0 0,2 1 120 0 0,0 1 128 0 0,3 3 0 0 0,2 0 0 0 0,-1 0 0 0 0,4 2 0 0 0,0 1 0 0 0,1 0 0 0 0,1 1 0 0 0,1 2 0 0 0,0 0 0 0 0,-1-4 0 0 0,-1 0 0 0 0,-1-1 0 0 0,-1 0 0 0 0,-3-4 0 0 0,-3-3 0 0 0,-3-3 0 0 0,-1-2 0 0 0,-1-1 0 0 0,-3-1 0 0 0,0 0 0 0 0,-2 0 0 0 0,-1 1 0 0 0,-1 1 0 0 0,-1-2 0 0 0,-2 2 0 0 0,-2 1 0 0 0,-1 0 0 0 0,0-1 0 0 0,0 1 0 0 0,-1 0 0 0 0,-1 0 0 0 0,0 0 0 0 0,1-2 0 0 0,2-1 0 0 0,2-2 104 0 0,1-2 152 0 0,3 0-128 0 0,1 1-128 0 0,1 1 0 0 0,1 0 0 0 0,1 1-104 0 0,2 2-152 0 0,4 3 128 0 0,2 2 128 0 0,3 1 0 0 0,4 2 0 0 0,4 5 0 0 0,3 1 0 0 0,-1-1 0 0 0,-2 0 0 0 0,-1-3 0 0 0,-3-1 0 0 0,-1-1 88 0 0,-3-3 40 0 0,-1 0 0 0 0,-2-2 8 0 0,-2-2-136 0 0,0 0 64 0 0,-2-2-64 0 0,-1 1 0 0 0,-2-3 0 0 0,0-1 0 0 0,-2-2 0 0 0,0-2 0 0 0,-1 1 0 0 0,0 1 0 0 0,-1 0-72 0 0,1 1-176 0 0,0 2 200 0 0,0 1 168 0 0,0 0 8 0 0,1 3 0 0 0,3 0-128 0 0,2 0 0 0 0,4 0 0 0 0,4 0 0 0 0,2 1 0 0 0,2-1 0 0 0,2 0 0 0 0,8 3 0 0 0,4 1 0 0 0,2 0 0 0 0,7 2 0 0 0,2 1 0 0 0,0-2-128 0 0,4 3-56 0 0,3 2 168 0 0,-2-1 120 0 0,-5-1 8 0 0,-2 0 0 0 0,-6-2-232 0 0,-5-1 24 0 0,-5-2 8 0 0,-3-1 88 0 0,-5-2 0 0 0,-5-3 224 0 0,-4-2-136 0 0,-4-3-88 0 0,-3-1 0 0 0,-1-1 0 0 0,0 0 0 0 0,-1-1 0 0 0,1 0 0 0 0,2 0 0 0 0,5 0-88 0 0,3 1 88 0 0,1 1 0 0 0,5 3 0 0 0,3 1 0 0 0,0 2 0 0 0,5 1 0 0 0,2 2 0 0 0,3 0 0 0 0,-3 0 0 0 0,-4 0 0 0 0,-6-3-64 0 0,-5-2 64 0 0,-5-2 0 0 0,-3-2 0 0 0,-3 0 64 0 0,0-1 0 0 0,-3-1-64 0 0,-1-2 64 0 0,-4-1-64 0 0,1 0 0 0 0,1 1 0 0 0,2 1 0 0 0,1 0 0 0 0,7 5 0 0 0,6 2 0 0 0,4 2 0 0 0,7 5 0 0 0,8 5 0 0 0,7 5 72 0 0,2 1 24 0 0,-1 0-96 0 0,-7-4 0 0 0,-8-4 0 0 0,-7-5 0 0 0,-7-5 0 0 0,-6-3 0 0 0,-8-6 104 0 0,-3-3-32 0 0,-4-2-72 0 0,-3-2 0 0 0,-1 0 0 0 0,2 2 0 0 0,5 1 0 0 0,3 3 0 0 0,3 1 0 0 0,4 3 64 0 0,8 4-64 0 0,10 4 64 0 0,12 6-64 0 0,9 5 64 0 0,11 3 0 0 0,5 2-64 0 0,4 3 0 0 0,-4-3 0 0 0,-9-3 0 0 0,-7-4 0 0 0,-9-4 0 0 0,-3-2 72 0 0,-5-2-72 0 0,-7-3 64 0 0,-3-2 0 0 0,-4-2-64 0 0,-3-1 80 0 0,-3 0-16 0 0,0-2-64 0 0,1 0 96 0 0,0-2-32 0 0,1-1 24 0 0,1-1-88 0 0,0-1 64 0 0,1 0-64 0 0,1-2 64 0 0,2 0-64 0 0,-2 1 0 0 0,2 0 0 0 0,0 1 0 0 0,2 1 0 0 0,-1 1 0 0 0,1 2 0 0 0,3 0 0 0 0,1 2 0 0 0,0 1 0 0 0,0 0 0 0 0,1 2 0 0 0,1-1 0 0 0,-1 1 0 0 0,4 1 0 0 0,5-1 0 0 0,6 2 0 0 0,6 1 0 0 0,3-1 0 0 0,2 1 0 0 0,0-1 0 0 0,-5 0 0 0 0,-7-1 0 668 3,-4 1 0-668-3,-4-2 0 0 0,1 0 0 0 0,-1 0 0 0 0,2-1 0 519-1,-1-1 0-519 1,1 0 0 521-4,-1 1 0-521 4,-2 0 0 0 0,-5-1 0 0 0,-3 0 0 0 0,-1 0 0 0 0,0-1 0 0 0,2-1 0 553 0,2 0 0-553 0,2 0 0 516 2,4-2 0-516-2,3 1 0 0 0,3-2 0 0 0,1-1 0 0 0,-1 0 0 0 0,-2 1 0 0 0,-2 1 0 0 0,-2-1 0 0 0,-2 2 0 0 0,-2-1 0 0 0,3 1 0 0 0,1-2 0 0 0,4 2-576 0 0,3 1-824 0 0,-1 2-6439 0 0,-6 1-3745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4:11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34 10824 0 0,'20'3'1176'0'0,"14"4"5310"0"0,-33-7-5765 0 0,-1 0-1 0 0,0 0-29 0 0,0 0-123 0 0,0 0-51 0 0,0 0-6 0 0,0 0-18 0 0,-14-3 1209 0 0,-32-8-998 0 0,0 3 1 0 0,-1 1 0 0 0,-4 2-705 0 0,-143-3 1892 0 0,169 8-1889 0 0,-54-2 119 0 0,-55 8-122 0 0,127-6-119 0 0,-1 2 0 0 0,1-1 0 0 0,0 1 0 0 0,-1 0 0 0 0,-6 3 119 0 0,4 0-3423 0 0,2 1-3289 0 0,7-6-970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4:12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16559 0 0,'5'12'2650'0'0,"-12"153"1631"0"0,1 0-452 0 0,0 54-8081 0 0,7-207 1937 0 0,0-5-3627 0 0,0-3-468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4:12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51 265 14600 0 0,'19'18'1600'0'0,"-13"-14"-339"0"0,1 0 1 0 0,0-1 0 0 0,0 0 0 0 0,0 0 0 0 0,0-1 0 0 0,5 1-1262 0 0,-6-1 403 0 0,1-1 0 0 0,0 0 0 0 0,-1-1 0 0 0,1 0 0 0 0,-1 0 0 0 0,1 0 0 0 0,2-1-403 0 0,-4 0 12 0 0,1 0-1 0 0,-1 0 1 0 0,1-1-1 0 0,-1 1 1 0 0,0-1-1 0 0,0-1 0 0 0,0 1 1 0 0,0-1-1 0 0,0 0 1 0 0,-1 0-1 0 0,1 0 1 0 0,-1 0-1 0 0,0-1 1 0 0,0 0-1 0 0,0 0 1 0 0,0 0-1 0 0,-1 0 0 0 0,0-1 1 0 0,2-1-12 0 0,-2 0-13 0 0,1 0 0 0 0,-1 0 0 0 0,0 1 0 0 0,-1-2 0 0 0,1 1 1 0 0,-1 0-1 0 0,-1 0 0 0 0,1-1 0 0 0,-1 1 0 0 0,0-1 0 0 0,0 1 0 0 0,-1-1 1 0 0,0 0-1 0 0,0 1 0 0 0,-1-1 0 0 0,0 1 0 0 0,0-1 0 0 0,0 1 0 0 0,-1-1 0 0 0,0 1 1 0 0,0 0-1 0 0,0 0 0 0 0,-1 0 0 0 0,0 0 0 0 0,0 0 0 0 0,-1 0 0 0 0,1 1 0 0 0,-1 0 1 0 0,-2-2 12 0 0,0 0-4 0 0,0 1 0 0 0,0 0 0 0 0,0 0 0 0 0,-1 1 0 0 0,0 0 0 0 0,0 0 1 0 0,0 0-1 0 0,-1 1 0 0 0,-4-2 4 0 0,9 5-1 0 0,-1-1 0 0 0,0 1 0 0 0,1 0 0 0 0,-1 0 1 0 0,0 1-1 0 0,0-1 0 0 0,0 1 0 0 0,0 0 0 0 0,0 0 0 0 0,1 0 1 0 0,-1 0-1 0 0,0 1 0 0 0,0-1 0 0 0,0 1 0 0 0,1 0 0 0 0,-1 0 0 0 0,0 1 1 0 0,1-1-1 0 0,-1 1 0 0 0,1 0 0 0 0,-1 0 0 0 0,0 0 1 0 0,-3 4 19 0 0,0-1-1 0 0,1 1 1 0 0,-1 1-1 0 0,1-1 1 0 0,1 1-1 0 0,-1 0 1 0 0,1 0-1 0 0,1 1 1 0 0,-1-1 0 0 0,1 1-1 0 0,0 0 1 0 0,1 0-1 0 0,-1 4-18 0 0,-3 9 65 0 0,2-1 0 0 0,0 1-1 0 0,1 0 1 0 0,-1 21-65 0 0,5-32 73 0 0,-1-1 0 0 0,1 1-1 0 0,1-1 1 0 0,0 1 0 0 0,0-1-1 0 0,1 0 1 0 0,0 1-73 0 0,-1-7-49 0 0,0-1 0 0 0,-1 0 0 0 0,1 0 0 0 0,0 1 0 0 0,1-1 0 0 0,-1 0 0 0 0,0 0 1 0 0,0 0-1 0 0,1 0 0 0 0,-1 0 0 0 0,1-1 0 0 0,0 1 0 0 0,1 1 49 0 0,-1-2-197 0 0,-1 0 0 0 0,1-1 0 0 0,-1 1 0 0 0,1 0-1 0 0,-1-1 1 0 0,1 1 0 0 0,0-1 0 0 0,-1 0 0 0 0,1 1 0 0 0,0-1 0 0 0,-1 0 0 0 0,1 0 0 0 0,0 0-1 0 0,-1 0 1 0 0,1 0 0 0 0,0-1 0 0 0,-1 1 0 0 0,1-1 0 0 0,0 1 0 0 0,-1-1 0 0 0,2 0 197 0 0,11-4-8281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08:50:23.141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1 385 5888,'0'2'2688,"0"0"-1568,0 2 224,0-2-320,1 0-32,3 0-160,2-2 32,2 1-480,2-1 288,4 0 63,3 0 129,4-1 32,7 1-64,7 0 32,6 0-128,8 0-64,6 0-160,6-1 0,3 0-160,4 1 32,7 3-224,9 2-32,11 0 64,8 1 32,7-2-96,8 2-96,12-1 0,9-1 32,7 0 32,8 1 32,9 3 64,6 0 32,3 1-96,2 0-32,6 3 32,2 0 0,0 0-64,0 0-64,0 0 32,-2-1-32,-4 0 0,-8-1 64,-9-1-32,-7-2-32,-9-2 32,-11 0-32,-15-3 0,-15 0 0,-14-1 0,-12-2 64,-8-1-96,-4-2 0,-6-1 32,-6-1 64,-8-1-96,-10 1 0,-8 0 32,-9 0 0,-8 0 0,-7 1 64,-4 1-96,-2 1 0,-2 0 32,-1 0 0,1 1 0,0 1 64,1 0-96,1 1 0,2 0 32,1 0 0,0 0-96,1 0 64,0 0 32,3 0 0,-1 0 0,2 0 0,0 0 0,0 0 0,2-1 0,-2 0 0,0 1 0,-1-2 64,0 1-96,-1-1 0,-1 1-32,-1 0-64,-2 0 0,-3-1 0,-3 0-64,-5-2 32,-5 0 32,-6-1 64,-7-1-32,-7 0-32,-6-2 96,-5-3 0,-4-1-64,-1-3 64,0-3 32,0-2 64,1-1-192,2 0 32,1-1 96,0 0 64,0-2-96,-1-2-32,-1-2 32,0 0 64,1-1-64,0 1 0,3 1 96,3 2 32,5 2-32,5 3-64,5 3-64,6 4 32,4 2 32,5 3 0,4 2 0,4 2 0,2 2 0,5 1 0,4 1-160,3 0-32,5 3-64,3 1 64,0 1-32,3 0 64,5 3-64,6 3 0,7 3 32,5 3 64,3 3-160,3 2 32,-1 3-32,-1 2 96,-1 2-96,-2 2 32,-2 1-32,0 2 96,1 0 128,3 0 32,2-2-64,1-2 0,0-1 64,-2-2 0,-1-2 32,-4-2 0,-4-2 0,-3-2 64,-5-4-96,-4-2 0,-5-2 32,-4-2 64,-2-2-96,-5-3-64,-2-1 64,-4-1 64,-1-2 0,-1 0 64,0 0-64,-1-1-32,1 1 160,-1 0 32,1-1 0,-1 1-32,1 0-32,0 0 64,0 0 32,0 0 32,0 0 0,0 0 64,0 1 32,-3 1 32,-3 3 64,-7 2 64,-9 5-96,-9 6 64,-9 8-128,-7 9-32,-6 8-64,-4 7 0,-1 4-64,4-1 32,6-5-64,3-3 64,-5 0-64,-9 1 0,-6 1-96,-3-1 32,0-5-128,3-7-64,7-7-448,7-9-192,10-10-1024,11-8-480,11-11-4031,9-2-8737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4:13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23 920 0 0,'0'-3'-75'0'0,"0"-9"5658"0"0,0 11-5368 0 0,0 1 0 0 0,0 0-1 0 0,0 0 1 0 0,0-1 0 0 0,0 1 0 0 0,0 0 0 0 0,0-1 0 0 0,0 1 0 0 0,0 0 0 0 0,0 0 0 0 0,0-1-1 0 0,0 1 1 0 0,0 0 0 0 0,0 0 0 0 0,1-1 0 0 0,-1 1 0 0 0,0 0 0 0 0,0 0 0 0 0,0-1 0 0 0,0 1-1 0 0,0 0 1 0 0,1 0 0 0 0,-1 0 0 0 0,0 0 0 0 0,0-1 0 0 0,1 1 0 0 0,-1 0 0 0 0,0 0 0 0 0,0 0-1 0 0,0 0 1 0 0,1 0 0 0 0,-1-1 0 0 0,0 1 0 0 0,1 0 0 0 0,-1 0 0 0 0,0 0 0 0 0,0 0 0 0 0,1 0-1 0 0,-1 0 1 0 0,0 0 0 0 0,0 0 0 0 0,1 0 0 0 0,-1 0 0 0 0,0 0 0 0 0,0 0 0 0 0,1 0 0 0 0,-1 0-1 0 0,0 1 1 0 0,1-1 0 0 0,-1 0 0 0 0,0 0 0 0 0,0 0 0 0 0,0 0 0 0 0,1 0 0 0 0,-1 1 0 0 0,0-1-1 0 0,0 0 1 0 0,1 0 0 0 0,-1 0 0 0 0,0 0 0 0 0,0 1 0 0 0,0-1 0 0 0,0 0-215 0 0,1 2 311 0 0,0-1 0 0 0,0 0 1 0 0,0 1-1 0 0,0-1 1 0 0,-1 1-1 0 0,1-1 0 0 0,0 1 1 0 0,-1 0-1 0 0,0-1 0 0 0,1 2-311 0 0,0 40 1957 0 0,-1 0-1 0 0,-4 27-1956 0 0,0-8 682 0 0,-4 43-73 0 0,-1 49-411 0 0,9-127-182 0 0,1 0-1 0 0,1 0 1 0 0,2-1-1 0 0,4 18-15 0 0,-6-39-41 0 0,-1 0-1 0 0,0 0 0 0 0,1 0 1 0 0,0-1-1 0 0,0 1 1 0 0,1-1-1 0 0,-1 0 1 0 0,1 1-1 0 0,2 2 42 0 0,-4-6-187 0 0,1 1 0 0 0,-1-1 0 0 0,1 1 0 0 0,-1-1-1 0 0,1 0 1 0 0,0 0 0 0 0,-1 0 0 0 0,1 0 0 0 0,0 0 0 0 0,0 0 0 0 0,0 0 0 0 0,0-1-1 0 0,0 1 1 0 0,0-1 0 0 0,0 1 0 0 0,0-1 0 0 0,0 0 0 0 0,0 0 0 0 0,0 0-1 0 0,0 0 1 0 0,0 0 0 0 0,0 0 0 0 0,0 0 0 0 0,2-1 187 0 0,29-11-4100 0 0,-13 1-1793 0 0,-4 2-32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4:13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318 48 17047 0 0,'1'0'80'0'0,"-1"0"-1"0"0,0 0 0 0 0,0 0 0 0 0,0 0 0 0 0,1 0 1 0 0,-1 1-1 0 0,0-1 0 0 0,0 0 0 0 0,0 0 1 0 0,0 0-1 0 0,1 0 0 0 0,-1 1 0 0 0,0-1 0 0 0,0 0 1 0 0,0 0-1 0 0,0 0 0 0 0,0 1 0 0 0,0-1 0 0 0,0 0 1 0 0,0 0-1 0 0,1 1 0 0 0,-1-1 0 0 0,0 0 0 0 0,0 0 1 0 0,0 1-1 0 0,0-1 0 0 0,0 0 0 0 0,0 0 0 0 0,0 0 1 0 0,0 1-1 0 0,0-1 0 0 0,-1 0 0 0 0,1 0 0 0 0,0 1 1 0 0,0-1-1 0 0,0 0-79 0 0,-9-1 3049 0 0,3 0-3288 0 0,-24-5 1676 0 0,1-1 1 0 0,-9-4-1438 0 0,9 1 300 0 0,-1 3-1 0 0,-9-1-299 0 0,30 6-249 0 0,-1 1 0 0 0,0 0 0 0 0,1 1 0 0 0,-1 0 0 0 0,0 1 0 0 0,1 0 0 0 0,-1 0 0 0 0,1 1 0 0 0,-4 1 249 0 0,6 0-1264 0 0,3 2-15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4:14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47 1376 0 0,'1'-19'425'0'0,"0"14"2646"0"0,-1 3-1610 0 0,0 1 0 0 0,1-1 0 0 0,-1 0-1 0 0,0 1 1 0 0,0-1 0 0 0,0 0 0 0 0,0 1-1 0 0,0-1 1 0 0,0 0 0 0 0,0 1-1461 0 0,-5-4 4558 0 0,-7 5-4893 0 0,8 2 522 0 0,0-1 0 0 0,1 1 1 0 0,-1-1-1 0 0,1 1 0 0 0,0 0 0 0 0,-1 0 0 0 0,1 0 0 0 0,0 1 0 0 0,0-1 0 0 0,0 1 0 0 0,1 0 0 0 0,-2 1-187 0 0,-5 6 316 0 0,1 0 0 0 0,1 1-1 0 0,-1 1-315 0 0,3-5 104 0 0,1 1 1 0 0,0 0-1 0 0,1 0 0 0 0,0 0 0 0 0,0 1 1 0 0,1-1-1 0 0,0 1 0 0 0,0 3-104 0 0,1-8 44 0 0,0 1 0 0 0,1 0 0 0 0,0-1 0 0 0,0 1 0 0 0,0 0-1 0 0,0-1 1 0 0,1 1 0 0 0,0 0 0 0 0,0-1 0 0 0,0 1 0 0 0,0-1 0 0 0,1 1 0 0 0,0-1-1 0 0,0 0 1 0 0,0 1 0 0 0,2 0-44 0 0,-3-3-17 0 0,0 0-1 0 0,1 0 1 0 0,-1-1 0 0 0,1 1-1 0 0,-1-1 1 0 0,1 1 0 0 0,0-1-1 0 0,0 0 1 0 0,-1 0 0 0 0,1 0-1 0 0,0 0 1 0 0,0 0 0 0 0,0 0-1 0 0,0 0 1 0 0,0 0-1 0 0,1-1 1 0 0,0 1 17 0 0,1-1-65 0 0,-1 0 0 0 0,1 0-1 0 0,-1 0 1 0 0,0 0 0 0 0,1 0-1 0 0,-1-1 1 0 0,1 0 0 0 0,-1 0-1 0 0,0 0 1 0 0,3-1 65 0 0,3-2-141 0 0,0 0 0 0 0,0-1 0 0 0,-1-1 0 0 0,0 1-1 0 0,0-1 1 0 0,0-1 0 0 0,2-2 141 0 0,-3 3-23 0 0,8-8-31 0 0,-1 0-1 0 0,0-3 55 0 0,-10 13 6 0 0,-1-1 0 0 0,0 1 0 0 0,0-1-1 0 0,0 0 1 0 0,0 0 0 0 0,-1 0 0 0 0,0 0-1 0 0,0-1 1 0 0,1-3-6 0 0,-4 2 259 0 0,-4 8 183 0 0,3 0-359 0 0,1 0 1 0 0,0 0 0 0 0,0 1 0 0 0,0-1 0 0 0,0 0-1 0 0,0 0 1 0 0,0 1 0 0 0,0-1 0 0 0,-1 2-84 0 0,1-1 24 0 0,1 1 1 0 0,-1-1-1 0 0,0 1 0 0 0,1 0 1 0 0,-1-1-1 0 0,1 1 1 0 0,0-1-1 0 0,0 1 1 0 0,0 0-1 0 0,0-1 0 0 0,1 1 1 0 0,-1 0-1 0 0,1-1 1 0 0,-1 1-1 0 0,1-1 1 0 0,0 1-1 0 0,0-1 0 0 0,0 1 1 0 0,0-1-1 0 0,0 0 1 0 0,1 1-1 0 0,-1-1 0 0 0,1 0 1 0 0,0 0-1 0 0,-1 0 1 0 0,1 0-1 0 0,0 0 1 0 0,0-1-1 0 0,0 1 0 0 0,0-1 1 0 0,1 1-1 0 0,-1-1-24 0 0,4 3-400 0 0,0-1-1 0 0,0 1 1 0 0,0-2-1 0 0,0 1 1 0 0,5 1 400 0 0,-2-1-1962 0 0,0-1 0 0 0,1 0 0 0 0,4 0 1962 0 0,-2-1-7699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4:14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35 7344 0 0,'3'-22'3038'0'0,"-4"10"5459"0"0,0 14-3525 0 0,-2 24-1687 0 0,2-16-3012 0 0,-14 95 1094 0 0,-13 114-494 0 0,22-154-1327 0 0,4 1-1 0 0,3 24 455 0 0,0-65-509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4:25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5 140 2760 0 0,'0'0'488'0'0,"-2"-6"5911"0"0,0-9-1976 0 0,2 10-3758 0 0,0 1-1 0 0,1 0 1 0 0,-1 0-1 0 0,1-1 1 0 0,0 1-1 0 0,1 0 1 0 0,-1 0-1 0 0,1 0 1 0 0,-1 0-1 0 0,1 0 1 0 0,0 0-1 0 0,3-3-664 0 0,-1 2 341 0 0,-1 1-1 0 0,1-1 0 0 0,1 1 1 0 0,-1 0-1 0 0,1 0 0 0 0,0 0 1 0 0,-1 0-1 0 0,2 1 0 0 0,-1-1-340 0 0,1 1 103 0 0,0 0 0 0 0,-1 1 0 0 0,1-1 0 0 0,0 1 0 0 0,0 0 0 0 0,0 0 0 0 0,0 1 0 0 0,1 0 0 0 0,-1 0 0 0 0,0 0 0 0 0,0 1 0 0 0,1 0 0 0 0,-1 0 0 0 0,0 1 0 0 0,1 0 0 0 0,-1 0 0 0 0,0 0 0 0 0,4 2-104 0 0,-6-1 27 0 0,0 0-1 0 0,-1 0 0 0 0,1 0 0 0 0,0 1 0 0 0,-1 0 0 0 0,1 0 0 0 0,-1 0 0 0 0,0 0 0 0 0,0 0 0 0 0,0 0 0 0 0,0 1 0 0 0,-1 0 0 0 0,1-1 0 0 0,-1 1 0 0 0,0 0 0 0 0,0 0 0 0 0,-1 0 0 0 0,1 0 0 0 0,-1 1 0 0 0,0-1 0 0 0,0 0 0 0 0,0 1 1 0 0,0 0-26 0 0,1 8-107 0 0,-1 1 0 0 0,0-1 0 0 0,-1 0 0 0 0,-1 0 0 0 0,0 1 0 0 0,0-1 1 0 0,-2 3 106 0 0,-1 1-174 0 0,-1-1 0 0 0,0 1 0 0 0,-1-1 0 0 0,-1 0 0 0 0,0 0 0 0 0,-2 0 0 0 0,1-1 0 0 0,-2-1 0 0 0,0 0 0 0 0,-1 0 0 0 0,0-1 0 0 0,-3 2 174 0 0,4-3-20 0 0,1-1 1 0 0,0 1 0 0 0,-5 8 19 0 0,11-14 38 0 0,0 0-1 0 0,0 0 0 0 0,0 0 1 0 0,0 1-1 0 0,1-1 0 0 0,0 1 1 0 0,1-1-1 0 0,-2 8-37 0 0,1 2 49 0 0,1-13 58 0 0,0 0-1 0 0,1 1 1 0 0,-1-1-1 0 0,1 0 1 0 0,0 0-1 0 0,0 0 1 0 0,0 1-107 0 0,0-3 55 0 0,1 0 1 0 0,-1 1-1 0 0,0-1 1 0 0,1 0-1 0 0,-1 0 1 0 0,1 0 0 0 0,0 1-1 0 0,-1-1 1 0 0,1 0-1 0 0,0 0 1 0 0,0 0 0 0 0,0 0-1 0 0,0 0 1 0 0,-1 0-1 0 0,1 0 1 0 0,1 0-1 0 0,-1-1 1 0 0,0 1 0 0 0,1 0-56 0 0,6 4 322 0 0,0-1 1 0 0,1 0 0 0 0,0 0 0 0 0,-1-1 0 0 0,1 0 0 0 0,1-1-1 0 0,-1 0 1 0 0,5 1-323 0 0,17 0 475 0 0,30 0-475 0 0,-30-3 37 0 0,28 5-37 0 0,-13 3-107 0 0,-14-2-2239 0 0,1-1 1 0 0,13-1 2345 0 0,-27-4-1618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4:27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25 9040 0 0,'0'0'413'0'0,"0"0"-10"0"0,0-1 278 0 0,-2-2 6536 0 0,-2 47-1881 0 0,0 3-3469 0 0,8 76 147 0 0,0-59-1756 0 0,-4 1 0 0 0,-3 13-258 0 0,2-60-84 0 0,0-8-191 0 0,0-1 0 0 0,0 0 0 0 0,0 0 0 0 0,-2 2 275 0 0,0-63-2156 0 0,1 10 2110 0 0,2 1 1 0 0,2-1-1 0 0,1 1 0 0 0,3 0 0 0 0,1 0 1 0 0,9-28 45 0 0,-12 56 86 0 0,1 0 0 0 0,0 1 0 0 0,1-1 0 0 0,1 1 0 0 0,6-10-86 0 0,-10 18 86 0 0,-1 0 0 0 0,1 0 0 0 0,1 0 0 0 0,-1 0 0 0 0,0 1 1 0 0,1 0-1 0 0,0-1 0 0 0,0 1 0 0 0,0 0 0 0 0,0 1 0 0 0,0-1 0 0 0,0 1 1 0 0,1 0-1 0 0,-1 0 0 0 0,1 0 0 0 0,0 1 0 0 0,3-2-86 0 0,-3 3 67 0 0,-1 0 0 0 0,0-1 0 0 0,0 1 0 0 0,1 1 1 0 0,-1-1-1 0 0,0 1 0 0 0,0 0 0 0 0,0 0 0 0 0,0 0 0 0 0,0 0 0 0 0,0 1 0 0 0,0-1 0 0 0,0 1 0 0 0,0 0 0 0 0,-1 0 0 0 0,1 1 0 0 0,-1-1 0 0 0,0 1 1 0 0,1 0-1 0 0,-1 0 0 0 0,0 0 0 0 0,-1 0 0 0 0,1 0 0 0 0,0 1-67 0 0,0 0 8 0 0,0 1 0 0 0,0 0 0 0 0,0 0 0 0 0,-1 0 0 0 0,0 0 0 0 0,1 1 0 0 0,-2-1 0 0 0,1 1 0 0 0,-1-1 0 0 0,0 1 0 0 0,0-1 0 0 0,0 1 0 0 0,-1 0 0 0 0,0 0 0 0 0,0-1 0 0 0,-1 1-1 0 0,0 3-6 0 0,0-4-35 0 0,0 0 0 0 0,0 0 0 0 0,-1 0 0 0 0,1 0 0 0 0,-1 0 0 0 0,-1-1 0 0 0,1 1 0 0 0,-1-1 0 0 0,1 1 0 0 0,-3 1 34 0 0,-1 0-165 0 0,0 1 1 0 0,0-1 0 0 0,-1-1-1 0 0,1 0 1 0 0,-8 5 164 0 0,13-9-40 0 0,-1-1 0 0 0,1 1 0 0 0,0 0-1 0 0,0 0 1 0 0,0 0 0 0 0,0 0 0 0 0,-1 0-1 0 0,1 0 1 0 0,1 0 0 0 0,-1 0 0 0 0,0 0 0 0 0,0 0-1 0 0,0 0 1 0 0,1 1 0 0 0,-1-1 0 0 0,0 0-1 0 0,1 1 1 0 0,-1-1 40 0 0,1 1-43 0 0,1-1 1 0 0,-1 1-1 0 0,0-1 0 0 0,1 1 0 0 0,-1-1 1 0 0,1 1-1 0 0,-1-1 0 0 0,1 1 0 0 0,0-1 1 0 0,-1 0-1 0 0,1 1 0 0 0,0-1 0 0 0,0 0 1 0 0,0 0-1 0 0,0 0 0 0 0,1 1 43 0 0,9 10 10 0 0,1-1-1 0 0,0 0 1 0 0,1-1 0 0 0,12 7-10 0 0,25 21 40 0 0,-35-25 0 0 0,-4-4-17 0 0,0 1 0 0 0,0-1 0 0 0,-1 2 0 0 0,-1-1 0 0 0,0 2 0 0 0,0-1 0 0 0,6 13-23 0 0,-14-23-1 0 0,-1 0 0 0 0,1 1 0 0 0,0 0 1 0 0,-1-1-1 0 0,1 1 0 0 0,-1-1 0 0 0,0 1 0 0 0,1 0 0 0 0,-1-1 0 0 0,0 1 0 0 0,0 0 0 0 0,0-1 0 0 0,0 1 0 0 0,-1 0 0 0 0,1-1 1 0 0,0 1-1 0 0,-1-1 0 0 0,1 1 0 0 0,-1 0 0 0 0,1-1 0 0 0,-2 2 1 0 0,1 0-4 0 0,-1-1 1 0 0,0 0-1 0 0,0 1 0 0 0,0-1 1 0 0,0 0-1 0 0,0 0 1 0 0,-1 0-1 0 0,1-1 0 0 0,0 1 1 0 0,-1 0-1 0 0,-2 0 4 0 0,-4 2-13 0 0,0 0 0 0 0,0-1-1 0 0,0 0 1 0 0,0 0 0 0 0,0-1 0 0 0,-1 0-1 0 0,-2-1 14 0 0,2 0 75 0 0,-1-1-1 0 0,1 0 1 0 0,0-1-1 0 0,0 0 1 0 0,-1-1-1 0 0,1 0 0 0 0,0 0 1 0 0,-5-3-75 0 0,7 2-319 0 0,0-1-1 0 0,0 1 1 0 0,0-1-1 0 0,-5-4 320 0 0,8 4-1232 0 0,0 0 0 0 0,0 0 0 0 0,0 0 0 0 0,1 0 0 0 0,-1-1 0 0 0,-2-3 1232 0 0,-1-5-7317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4:27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559 106 16008 0 0,'5'5'1741'0'0,"-4"-4"-1545"0"0,-1-1 10 0 0,0 0 2 0 0,0 0 23 0 0,-10-9 1246 0 0,-5-2-1037 0 0,-2 1-1 0 0,1 1 1 0 0,-1 0-1 0 0,-1 2 1 0 0,1 0-1 0 0,-1 1 0 0 0,0 0 1 0 0,-13-1-440 0 0,-28-3 1679 0 0,-1 2 1 0 0,-4 2-1680 0 0,61 6 1 0 0,-6-1-19 0 0,-26-2-927 0 0,-1 1 1 0 0,1 1-1 0 0,-1 2 0 0 0,-7 3 945 0 0,35-3-1379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4:28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5064 0 0,'18'6'3713'0'0,"-17"-6"-3364"0"0,0 0 0 0 0,0 0 0 0 0,-1 1 0 0 0,1-1-1 0 0,0 0 1 0 0,0 1 0 0 0,0-1 0 0 0,0 0 0 0 0,-1 1 0 0 0,1 0 0 0 0,0-1 0 0 0,0 1 0 0 0,-1-1-1 0 0,1 1 1 0 0,-1 0 0 0 0,1-1 0 0 0,0 1 0 0 0,-1 0 0 0 0,1 0 0 0 0,-1-1 0 0 0,1 1-1 0 0,-1 0 1 0 0,0 0 0 0 0,1 0 0 0 0,-1 0 0 0 0,0 0-349 0 0,0 2 399 0 0,0-1 1 0 0,0 1-1 0 0,-1 0 0 0 0,1-1 1 0 0,-1 1-1 0 0,1-1 0 0 0,-1 1 1 0 0,0-1-1 0 0,-1 2-399 0 0,-11 37 1619 0 0,2 1-1 0 0,1 1 1 0 0,-1 24-1619 0 0,5-21 263 0 0,2 0 0 0 0,2 15-263 0 0,2-28-3200 0 0,0 1-3366 0 0,0-23-804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4:28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301 20 5528 0 0,'9'1'5'0'0,"-8"-1"681"0"0,1 0 0 0 0,0 0 1 0 0,0 0-1 0 0,0 0 0 0 0,0 0 0 0 0,0 0 1 0 0,0 0-1 0 0,0 0 0 0 0,0-1 0 0 0,-1 1 1 0 0,1-1-1 0 0,0 0 0 0 0,0 1 0 0 0,0-1 1 0 0,-1 0-1 0 0,2-1-686 0 0,-3 2 138 0 0,0 0 0 0 0,0 0 0 0 0,1 0 0 0 0,-1 0 0 0 0,0 0 1 0 0,0 0-1 0 0,0-1 0 0 0,0 1 0 0 0,0 0 0 0 0,0 0 0 0 0,1 0 0 0 0,-1 0 0 0 0,0 0 0 0 0,0-1 1 0 0,0 1-1 0 0,0 0 0 0 0,0 0 0 0 0,0 0 0 0 0,0-1 0 0 0,0 1 0 0 0,0 0 0 0 0,0 0 0 0 0,0 0 1 0 0,0-1-1 0 0,0 1 0 0 0,0 0 0 0 0,0 0 0 0 0,0 0 0 0 0,0 0 0 0 0,0-1 0 0 0,0 1 0 0 0,0 0 1 0 0,0 0-1 0 0,0 0 0 0 0,0 0 0 0 0,-1-1 0 0 0,1 1 0 0 0,0 0 0 0 0,0 0 0 0 0,0 0 0 0 0,0 0 1 0 0,0-1-1 0 0,0 1 0 0 0,-1 0 0 0 0,1 0 0 0 0,0 0 0 0 0,0 0 0 0 0,0 0 0 0 0,-1 0-138 0 0,-13-5 1667 0 0,-18 3-1319 0 0,20 4-224 0 0,0-1 0 0 0,-1 1 1 0 0,1 1-1 0 0,0 0 0 0 0,1 1 0 0 0,-1 0 0 0 0,0 1 0 0 0,1 0 0 0 0,0 1 0 0 0,0 0 0 0 0,-6 6-124 0 0,3-2 42 0 0,-1 1 0 0 0,2 1 0 0 0,0 0 0 0 0,0 1 0 0 0,1 0 0 0 0,1 1 0 0 0,-8 12-42 0 0,14-17 19 0 0,0-1 1 0 0,0 1-1 0 0,1 0 0 0 0,0 0 1 0 0,1 0-1 0 0,0 0 0 0 0,0 1 1 0 0,1-1-1 0 0,1 1 0 0 0,-1-1 1 0 0,1 1-1 0 0,1 0 1 0 0,0 0-1 0 0,0 0 0 0 0,1-1 1 0 0,0 1-1 0 0,1 0 0 0 0,0-1 1 0 0,1 1-1 0 0,-1-1 0 0 0,2 0 1 0 0,-1 0-1 0 0,2 1-19 0 0,-3-6 11 0 0,1 0-1 0 0,-1 0 0 0 0,1 0 1 0 0,0-1-1 0 0,0 1 1 0 0,0-1-1 0 0,0 0 1 0 0,0 0-1 0 0,1 0 1 0 0,0 0-1 0 0,-1 0 0 0 0,1-1 1 0 0,0 1-1 0 0,3 0-10 0 0,-1-1-8 0 0,0 0-1 0 0,0 0 1 0 0,0 0-1 0 0,1-1 0 0 0,-1 0 1 0 0,0-1-1 0 0,1 1 1 0 0,-1-1-1 0 0,6 0 9 0 0,5-2-40 0 0,0-1-1 0 0,0 0 1 0 0,0-1 0 0 0,-1-1-1 0 0,1-1 1 0 0,-1 0 0 0 0,3-3 40 0 0,68-35-80 0 0,10-4-3547 0 0,-72 38-2250 0 0,-3 4-1709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5:32.50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628 1 2760 40007 53884,'0'0'248'0'0,"0"0"-248"0"0,0 0 936 0 0,0 0 144 0 0,0 0 24 0 0,0 0 712 0 0,0 0-592 0 0,0 0-624 0 0,0 0 104 0 0,0 0 32 0 0,0 0 0 0 0,0 0 672 0 0,0 0-72 0 0,0 0-128 0 0,0 0-161 0 0,0 0-111 0 0,0 1-144 0 0,1 3-24 0 0,0 2-400 0 0,-1 1 0 0 0,0 0 0 0 0,-1 1-128 0 0,-1 0-24 0 0,0 0-8 0 0,-1 1 0 0 0,-1 0-208 0 0,-1 1 64 0 0,-2 2 256 0 0,-1 2 40 0 0,-1 1 16 0 0,-1 3 184 0 0,-1 2-416 0 0,0-1-8 0 0,0 3 0 0 0,-1-1-136 0 0,2-1 0 0 0,-2 1 0 0 0,1 0 0 0 0,0-2 0 0 0,0 2 0 0 0,-1-2 0 0 0,1 0 0 0 0,0-1 0 0 0,1-2 0 0 0,-1 2 0 0 0,0-1 0 0 0,1 1 0 0 0,1-2 0 0 0,1 0 0 0 0,1-2 0 0 0,-1-1 208 0 0,0 3 240 1079-2,-1 1-224-1079 2,-1 4-224 687 6,-1 2 0-147-11,1 0 64 564 10,2-1-64-564-9,-1 0 0-12 3,0-1 0 625 0,1-2 0-552 1,1-3 0 13 0,1 0 0 515 3,0-2 0-578-7,0-2 0 2 9,1-1-168-50-2,-1 1-280-503-3,1 0 352 551-2,0-1 536-551 2,0 1-208 0 0,0 1-232 503-3,-1 0 0-503 3,0 1 64 0 0,1-2-64 0 0,1-1-168 0 0,0-2-296 0 0,0 0 368 0 0,0-1 552 0 0,0 0-216 0 0,0-1-240 0 0,0 0 0 0 0,-1-1-144 0 0,0 2-312 0 0,0 0 216 0 0,1 0 384 0 0,0 0 312 0 0,-1 0-216 0 0,1-1-240 0 0,0-2 0 0 0,0 0 0 0 0,2-2 0 0 0,-1 0 0 0 0,0 2 0 0 0,0 1 0 0 0,0 1 0 0 0,0-1 0 0 0,0 0 0 0 0,1 0 0 0 0,-1 0 0 0 0,0 0 0 0 0,1 0 0 0 0,0-2 0 0 0,0-1 0 0 0,1 0 0 0 0,0 1 0 0 0,0-1 64 0 0,0 1-64 0 0,0 0 0 0 0,-2 3 0 0 0,1 1-176 552 3,-2 0-304-552-3,0 2 384 0 0,1 0 568 514-4,0-2-224-514 4,1-1-248 0 0,0-1 0 0 0,0-2 0 0 0,1 0-152 515 4,0 0-320 0-2,-2 1 376-515-2,1 0 568 0 0,0-1-224 0 0,0 0-184 552 0,1-2-64-552 0,-1-1 0 0 0,1 0 64 513-4,1-1-64-513 4,0 0 0 0 0,0 0 0 0 0,0 0 64 0 0,0 0-64 0 0,0 0 0 1064-6,0 0 0-1064 6,0 0 0 0 0,-1-1 0 0 0,0 0 0 0 0,-2-2 0 0 0,0 0 64 0 0,0-1-64 0 0,0-1 0 0 0,0 0 0 0 0,0-1 0 0 0,0 0 0 0 0,-1-1 192 0 0,0-2 8 0 0,0 0 8 0 0,1 0 0 0 0,1-1-208 0 0,0-2 0 0 0,0-2 0 0 0,0 1-112 0 0,0-3-256 0 0,0-1 176 0 0,0 0 312 0 0,0-3 248 0 0,0 0-176 0 0,-1 0-280 0 0,1 0-200 0 0,0-1 136 0 0,1 2 152 0 0,0 3 0 588 0,0 2-80-588 0,0 3 80 0 0,0 2 0 0 0,1 3 0 6-514,0 2 0-6 514,0 2 0 0 0,0 1 64 0 0,0 1 0 0 0,0 0-64 0 0,0 1 64 0 0,0-2 0 0 0,0-2-64 0 0,0 0 0 0 0,0 1 64 0 0,0 0-64 0 0,0 0 72 0 0,1 5 24 0 0,-1 3-96 0 0,1 2 0 0 0,0 4 0 0 0,2 4 0 0 0,-1 3 0 0 0,1-1 0 0 0,-1 0 0 0 0,2-1 0 0 0,0-2 0 0 0,-1 1 0 0 0,1-2 0 0 0,-2 1 0 0 0,1 1 64 0 0,0 3 16 0 0,0-1-80 0 0,0-1-96 0 0,0 0 96 0 0,1 0 0 0 0,0-1 96 0 0,0-2-96 0 0,0-3-88 0 0,0-2 24 0 0,-1-1 0 0 0,1-1 64 0 0,0-1 0 0 0,0 0 0 0 0,2 1 0 0 0,0 0 0 0 0,1 0 0 0 0,0-2 0 0 0,1 0 80 0 0,1-1 80 0 0,1-2-8 0 0,1 0-8 0 0,1-2 160 0 0,1-1 16 0 0,3-3-48 0 0,0-2-168 0 0,0-1 0 0 0,1-2 80 0 0,-1-1-112 0 0,0 1 0 0 0,2-3 64 0 0,0 1-136 0 0,0 0 96 0 0,-2 1-32 0 0,0 1-64 0 0,1-1 80 0 0,1-3 0 0 0,-2 0-80 0 0,-1 1 0 0 0,-1-1 0 0 0,-2 1 0 0 0,-2 0 0 0 0,-3 3 0 0 0,-1-1 0 0 0,-2 1-408 0 0,-1 1-672 0 0,-1 0-14399 0 0,-1 2 4663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15T08:50:54.4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62 3584,'1'10'8184,"-1"37"-7382,-20 162-383,-7 88-422,23-261 519,2-27 313,2-26 509,5-46-1101,2 1 1,3 0-1,3 0 0,3 2 0,2-1 1,13-25-238,-28 78 54,1 0 1,0-1 0,1 1-1,0 1 1,0-1-1,0 1 1,1 0-1,4-4-54,-5 7 35,-1 1 0,1-1 0,0 1 0,-1 0 0,2 0 0,-1 0 0,0 1 0,0 0 0,1 0 0,-1 0 0,1 1 0,0-1-1,5 1-34,-2-1 87,1 1-1,0 1 0,0-1 0,0 2 0,-1-1 0,1 2 0,7 1-86,-15-3 4,1 1-1,-1 0 1,1 0-1,-1 0 1,1 0 0,-1 0-1,0 1 1,0-1-1,0 1 1,0-1 0,0 1-1,0 0 1,0 0 0,0 0-1,-1 0 1,1 0-1,-1 0 1,1 0 0,-1 1-1,0-1 1,0 0 0,0 1-1,0-1 1,-1 1-1,1-1 1,0 1 0,-1 0-1,0-1 1,0 1-1,0-1 1,0 1-4,0 7-48,-2 0 0,1 0 0,-1-1 0,0 1 0,-1-1 0,0 0 0,-1 1 0,0-1 0,0-1 0,-1 1 0,0-1 0,-1 0 0,0 0 0,0 0 0,0-1 0,-1 0 0,0 0 0,-1 0 0,0-1 0,1-1 0,-2 1 0,1-1 0,-1 0 0,-8 2 48,5-5 69,12-6-267,2 3 162,-1 0 0,0 0 0,0 0 0,0 1-1,1-1 1,-1 0 0,0 1 0,1-1-1,-1 1 1,1-1 0,-1 1 0,1 0 0,-1 0-1,1 0 1,0-1 36,7 2-17,0 1 0,-1-1 0,1 1-1,-1 1 1,0-1 0,1 1 0,-1 1 0,-1 0-1,1 0 1,0 0 0,-1 1 0,0 0 0,0 0-1,-1 1 1,1 0 0,4 6 17,-6-7-8,-1 0 0,0 1 0,0-1 1,-1 1-1,0-1 0,0 1 0,0 0 0,-1 0 0,1 1 0,0 4 8,-2-6-14,-1-1-1,1 0 1,-1 1-1,0-1 1,0 1-1,0-1 0,-1 0 1,1 1-1,-1-1 1,0 0-1,-1 0 1,1 0-1,-1 0 1,1 0-1,-1 0 0,-2 3 15,2-5 45,0 0-1,0 0 0,0 0 0,0-1 1,0 1-1,-1-1 0,1 1 0,-1-1 1,1 0-1,0 0 0,-1 0 0,0 0 1,1 0-1,-1 0 0,0-1 0,1 0 1,-1 1-1,-2-1-44,-7 1 172,-1-1 0,1 0-1,-9-2-171,-32-5-228,-39-11 228,32 1-3670,41 9 390,8-1-421</inkml:trace>
  <inkml:trace contextRef="#ctx0" brushRef="#br0" timeOffset="1">585 621 3712,'1'6'544,"-1"0"-1,1-1 1,0 1 0,0-1-1,1 1 1,0-1 0,0 0-1,0 0 1,0 1 0,1-1 0,0-1-1,1 3-543,-3-6 161,0 0 0,0 1 0,0-1 0,0 0 0,0 0 0,1 0 0,-1 0 0,0 0 0,0 0 0,1 0 0,-1-1 0,1 1 0,-1 0 0,0-1 0,1 1-1,0-1 1,-1 0 0,1 1 0,0-1-161,0 0 22,-1-1-1,1 1 0,0 0 1,0-1-1,0 0 1,0 1-1,-1-1 0,1 0 1,0 0-1,-1 0 1,1 0-1,-1 0 0,1 0 1,-1-1-1,1 1 1,-1 0-1,0-1 0,1 1 1,-1-1-1,0 0-21,9-11 188,0-1 1,-1 0-1,0-1 0,-1 0 0,-1 0 0,0-1 0,-1 0 1,-1 0-1,2-13-188,-5 20 117,0-1 0,-1 1 0,0-1 0,-1 0 1,0 1-1,0-1 0,-1 0 0,-1 1 0,1-1 0,-2 1 0,1 0 1,-1 0-1,-1 0 0,1 0 0,-1 0 0,-1 0 0,-5-6-117,9 13 36,0 0 0,0 0 0,0 1 0,-1-1 0,1 0 0,0 1 0,-1 0 0,1-1 0,-1 1-1,0 0 1,1-1 0,-1 1 0,0 0 0,0 1 0,0-1 0,0 0 0,0 0 0,0 1 0,0-1-1,0 1 1,0 0 0,0-1 0,0 1 0,0 0 0,0 0 0,0 0 0,0 1 0,0-1 0,0 0 0,0 1-1,0-1 1,0 1 0,0 0 0,0 0 0,0 0 0,0 0 0,0 0 0,1 0 0,-2 1-36,-7 6 53,1 0 1,0 0-1,0 1 0,1 0 1,0 1-1,-1 1-53,2-2-46,0 1-12,0-1-1,1 1 1,0 0 0,1 1-1,0-1 1,1 1 0,0 0-1,1 0 1,0 1 0,1-1-1,0 1 1,0-1 0,1 1-1,1-1 1,0 1 0,1 3 58,-1-13-139,0 0 0,1 0 1,-1 0-1,0 0 0,1 0 0,-1 0 1,1 0-1,0 0 0,0 0 0,0 0 1,0 0-1,0-1 0,0 1 0,0 0 1,0-1-1,1 1 0,-1-1 0,1 1 1,-1-1-1,1 0 0,-1 1 1,1-1-1,0 0 0,0 0 0,-1 0 1,1-1-1,1 1 139,0 0-307,0-1 0,-1 0 0,1 1 0,0-1-1,0-1 1,0 1 0,-1 0 0,1-1 0,0 1 0,0-1 0,-1 0 0,1 0 0,0 0 0,-1 0 0,1 0-1,-1-1 1,0 1 0,1-1 0,-1 0 0,0 0 307,17-15-3722,1-4 943</inkml:trace>
  <inkml:trace contextRef="#ctx0" brushRef="#br0" timeOffset="2">1011 13 4480,'13'-12'5731,"-13"12"-5632,0 0 0,1 0-1,-1 1 1,0-1 0,1 0 0,-1 0 0,0 0 0,0 1 0,1-1 0,-1 0 0,0 0-1,0 1 1,0-1 0,1 0 0,-1 0 0,0 1 0,0-1 0,0 0 0,0 1 0,0-1-1,0 0 1,0 0 0,1 1 0,-1-1 0,0 0 0,0 1 0,0-1 0,0 0 0,0 1-1,0-1 1,-1 0-99,-2 40 1468,2-29-1450,-16 156 1737,-30 121-1755,47-288 0,-1 1 0,1-1 0,0 0 0,0 0 0,0 0 0,0 0 0,0 1 1,0-1-1,0 0 0,0 0 0,0 0 0,-1 0 0,1 1 0,0-1 0,0 0 0,0 0 0,0 0 0,0 1 0,0-1 1,0 0-1,0 0 0,0 0 0,0 0 0,1 1 0,-1-1 0,0 0 0,0 0 0,0 0 0,0 0 0,0 1 1,0-1-1,0 0 0,0 0 0,0 0 0,1 0 0,-1 0 0,0 1 0,0-1 0,0 0 0,0 0 0,0 0 1,1 0-1,-1 0 0,0 0 0,0 0 0,0 0 0,0 0 0,1 1 0,-1-1 0,0 0 0,0 0 0,0 0 0,1 0 0,12-9 14,22-26-1,-23 23-33,-3 3 38,0 1 1,1 0-1,0 0 1,0 1 0,1 0-1,4-1-18,-12 6 4,0 1-1,0 0 1,0 0-1,0 0 1,0 0-1,0 0 1,1 1-1,-1-1 1,0 1-1,0 0 1,1 0-1,-1 0 1,0 1-1,0-1 1,1 1-1,-1 0 1,0 0-1,0 0 1,0 0-1,0 0 1,0 0-1,0 1 1,0 0-1,-1 0 1,1-1-1,1 3-3,2 0-1,-1 1 0,0 0 0,0 0 0,0 1-1,0 0 1,-1-1 0,0 1 0,0 1 0,0-1 0,-1 0-1,0 1 1,-1 0 0,1 0 0,0 6 1,-2-7 4,0 0-1,-1 0 1,1-1-1,-2 1 1,1 0-1,0 0 1,-1-1 0,0 1-1,-1 0 1,1-1-1,-1 1 1,0-1-1,0 0 1,-1 1-1,0-1 1,0 0 0,0 0-1,-4 4-3,5-6 24,-1 0-1,0 0 0,0-1 1,0 1-1,0-1 1,0 1-1,0-1 0,-1 0 1,1 0-1,-1 0 1,0-1-1,0 1 0,1-1 1,-3 1-24,-2-1 54,0 1 1,0-1 0,0-1-1,1 0 1,-1 0-1,0 0 1,-4-1-55,-13-4-445,-1-1 0,1-1 0,0-1 0,-2-2 445,22 8-242,-23-8-2472,2 1-886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7:48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1 284 5064 0 0,'0'0'389'0'0,"0"0"-40"0"0,0 0 761 0 0,0 0 360 0 0,0 0 70 0 0,13-13 2248 0 0,27-30 60 0 0,-25 26-2858 0 0,-9 11-834 0 0,0 0 1 0 0,0-1-1 0 0,-1 0 1 0 0,0 0-1 0 0,0 0 1 0 0,-1-1 0 0 0,0 1-1 0 0,0-1 1 0 0,0-3-157 0 0,3-7 12 0 0,0 0 0 0 0,1 1 0 0 0,3-4-12 0 0,4-9 286 0 0,-10 20-115 0 0,-3 8-124 0 0,-1 0-1 0 0,1-1 1 0 0,-1 1-1 0 0,0-1 0 0 0,0 1 1 0 0,0-1-1 0 0,0-1-46 0 0,-1 3 96 0 0,0 1 0 0 0,0 0 22 0 0,0 0 88 0 0,0 0 40 0 0,0 0 8 0 0,0 0-24 0 0,0 0-112 0 0,0 0-43 0 0,0 0-10 0 0,0 0 5 0 0,0 0 20 0 0,0 0 6 0 0,0 0 0 0 0,0 0-5 0 0,0 0-22 0 0,0 0-5 0 0,0 0 0 0 0,0 0 0 0 0,0 0 0 0 0,3 12 0 0 0,-2-5 100 0 0,1-1 0 0 0,-1 1 0 0 0,0 0 0 0 0,-1 0 0 0 0,0 0 0 0 0,0 1-164 0 0,5 61 0 0 0,-4-46 0 0 0,4 19 0 0 0,-1-4 0 0 0,9 45 0 0 0,3 9 0 0 0,-14-85 2 0 0,-1 8-14 0 0,0 0 0 0 0,-1 0 0 0 0,0 4 12 0 0,0-17-188 0 0,0-2-98 0 0,0 0-30 0 0,0 0-122 0 0,0 0-501 0 0,0-6-2549 0 0,0 1-3326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7:49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40 3680 0 0,'7'1'602'0'0,"9"5"8183"0"0,-12-3-8626 0 0,0 12 2020 0 0,-3-12-1999 0 0,0-1 0 0 0,-1 1 0 0 0,1-1 0 0 0,-1 1 0 0 0,0-1 1 0 0,0 1-1 0 0,0-1 0 0 0,0 1 0 0 0,0 0 0 0 0,-1-1 0 0 0,1 1-180 0 0,-1 20 820 0 0,4 16 1581 0 0,-3 33-2401 0 0,1 8 1263 0 0,3 26-1126 0 0,-2-84-57 0 0,-1-27-80 0 0,-1 0 0 0 0,0 0 0 0 0,0 0 0 0 0,-1 0 0 0 0,1-1 0 0 0,-1-2 0 0 0,0 1 0 0 0,1-1 0 0 0,0 0 0 0 0,1-2 0 0 0,6-52 0 0 0,-4 35 0 0 0,1 1 0 0 0,0 0 0 0 0,3-1 0 0 0,-1 5 186 0 0,1 0-1 0 0,1 1 0 0 0,1 0 1 0 0,1 0-1 0 0,0 1 0 0 0,2 0 1 0 0,12-16-186 0 0,-23 35 55 0 0,0 0 1 0 0,0 0 0 0 0,0 0-1 0 0,1-1 1 0 0,-1 1 0 0 0,0 1-1 0 0,0-1 1 0 0,1 0 0 0 0,-1 0-1 0 0,0 0 1 0 0,1 1 0 0 0,-1-1 0 0 0,1 1-1 0 0,-1-1 1 0 0,1 1 0 0 0,-1-1-1 0 0,1 1 1 0 0,0 0-56 0 0,-1 0 36 0 0,0 0 0 0 0,0 0-1 0 0,0 0 1 0 0,0 0 0 0 0,0 0 0 0 0,0 1-1 0 0,0-1 1 0 0,0 0 0 0 0,0 1 0 0 0,0-1 0 0 0,-1 1-1 0 0,1-1 1 0 0,0 1 0 0 0,0-1 0 0 0,0 1 0 0 0,-1-1-1 0 0,1 1 1 0 0,0 0 0 0 0,-1 0 0 0 0,1-1-1 0 0,0 1 1 0 0,-1 0 0 0 0,1 0 0 0 0,-1 0 0 0 0,1-1-1 0 0,-1 1 1 0 0,0 0 0 0 0,1 0 0 0 0,-1 0 0 0 0,0 0-36 0 0,2 5 6 0 0,-1-1 1 0 0,1 1 0 0 0,-1 0-1 0 0,-1 0 1 0 0,1-1 0 0 0,-1 1-1 0 0,0 0 1 0 0,0 0 0 0 0,-1 0-1 0 0,1-1 1 0 0,-1 1 0 0 0,-1 0-1 0 0,1 0 1 0 0,-1-1 0 0 0,0 1-1 0 0,-1 2-6 0 0,-3 7 0 0 0,4-13 0 0 0,1 1 0 0 0,0 0 0 0 0,0 0 0 0 0,0 0 0 0 0,0 0 0 0 0,0 0 0 0 0,0 0 0 0 0,1 0 0 0 0,0 0 0 0 0,-1 0 0 0 0,1 0 0 0 0,1 0 0 0 0,-1 1 0 0 0,3 7 0 0 0,1-1 0 0 0,0 0 0 0 0,1-1 0 0 0,0 1 0 0 0,0-1 0 0 0,1 0 0 0 0,0 0 0 0 0,1 0 0 0 0,3 3 0 0 0,3 4 0 0 0,10 18 0 0 0,-17-25 2 0 0,-1 1 1 0 0,0 0-1 0 0,0 0 0 0 0,-1 0 0 0 0,0 1 0 0 0,-1 0 0 0 0,0 1-2 0 0,-3-10-5 0 0,1 0 0 0 0,-1 0 0 0 0,0 1 0 0 0,0-1 0 0 0,0 0 0 0 0,0 1 0 0 0,0-1 0 0 0,0 0 0 0 0,0 0-1 0 0,-1 1 1 0 0,1-1 0 0 0,-1 0 0 0 0,0 0 0 0 0,1 0 0 0 0,-1 0 0 0 0,0 0 0 0 0,0 0 0 0 0,-1 0 0 0 0,1 0 0 0 0,0 0-1 0 0,-1 0 1 0 0,1 0 0 0 0,-1-1 0 0 0,1 1 0 0 0,-1-1 0 0 0,0 1 0 0 0,0-1 0 0 0,0 0 0 0 0,0 1 0 0 0,0-1-1 0 0,0 0 1 0 0,0 0 0 0 0,0-1 0 0 0,0 1 0 0 0,0 0 0 0 0,0-1 0 0 0,-3 1 5 0 0,1 0-5 0 0,0-1 1 0 0,0 1-1 0 0,0-1 1 0 0,-1 0-1 0 0,1 0 1 0 0,0 0-1 0 0,0-1 0 0 0,0 1 1 0 0,0-1-1 0 0,0 0 1 0 0,-1-1-1 0 0,2 1 1 0 0,-1-1-1 0 0,-2 0 5 0 0,0-1-145 0 0,0 0 0 0 0,1-1-1 0 0,0 1 1 0 0,-1-1 0 0 0,1 0 0 0 0,0 0 0 0 0,1-1-1 0 0,-1 1 1 0 0,0-2 145 0 0,4 4-285 0 0,0 0 0 0 0,0 0 0 0 0,0 0 0 0 0,0 0 0 0 0,0 0 0 0 0,0 0 0 0 0,0 0 0 0 0,1-2 285 0 0,-4-8-2064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7:50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395 8 2304 0 0,'0'0'101'0'0,"0"0"281"0"0,0 0 1091 0 0,0 0 477 0 0,0 0 98 0 0,0 0-121 0 0,0 0-598 0 0,0 0-265 0 0,0 0-52 0 0,-4 7 675 0 0,-1-4-1350 0 0,0 0 1 0 0,0 0 0 0 0,-1 0-1 0 0,0 0 1 0 0,1-1-1 0 0,-1 0 1 0 0,0 0-1 0 0,0-1 1 0 0,0 0-1 0 0,0 0 1 0 0,0 0 0 0 0,-1-1-338 0 0,-12 3 590 0 0,1-1-232 0 0,0 0 0 0 0,0-2 0 0 0,0 0-1 0 0,0-1 1 0 0,-8-2-358 0 0,-19-1 444 0 0,29 2-567 0 0,0 0 0 0 0,1-1 0 0 0,-1-1 0 0 0,1 0 0 0 0,0-2 0 0 0,0 1 0 0 0,-6-5 123 0 0,20 9-419 0 0,-4 0-2678 0 0,5 1-3501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7:50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11976 0 0,'1'7'1244'0'0,"-1"-4"-805"0"0,1 0 1 0 0,-1-1-1 0 0,0 1 1 0 0,0 0 0 0 0,0 0-1 0 0,-1 0 1 0 0,1 0-1 0 0,-1 0 1 0 0,1 0 0 0 0,-1-1-1 0 0,0 1 1 0 0,-1 2-440 0 0,-3 15 1728 0 0,-1 11-152 0 0,4-23-1193 0 0,0 0 0 0 0,1-1-1 0 0,-1 1 1 0 0,2 5-383 0 0,-2 35 913 0 0,1-17-53 0 0,3 29-860 0 0,2-2-1006 0 0,-2 4 1006 0 0,0-54-1146 0 0,-1-3-2751 0 0,-1-5-3197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7:51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260 3 9472 0 0,'10'0'432'0'0,"-8"0"-6"0"0,15-3 538 0 0,-16 3-754 0 0,-1 0 0 0 0,0 0-1 0 0,1 0 1 0 0,-1 0-1 0 0,1 0 1 0 0,-1 0-1 0 0,0 0 1 0 0,1 0 0 0 0,-1 0-1 0 0,0 0 1 0 0,1 0-1 0 0,-1 0 1 0 0,0 1 0 0 0,1-1-1 0 0,-1 0 1 0 0,0 0-1 0 0,1 0 1 0 0,-1 0 0 0 0,0 1-1 0 0,0-1 1 0 0,1 0-1 0 0,-1 0 1 0 0,0 0 0 0 0,1 1-1 0 0,-1-1 1 0 0,0 0-1 0 0,0 1 1 0 0,0-1 0 0 0,1 0-1 0 0,-1 0 1 0 0,0 1-1 0 0,0-1 1 0 0,0 0 0 0 0,0 1-1 0 0,0-1 1 0 0,0 1-210 0 0,-3 15 2030 0 0,1-12-1899 0 0,1-1-1 0 0,-1 0 1 0 0,0 0-1 0 0,0 0 1 0 0,0 0 0 0 0,-1 0-1 0 0,1-1 1 0 0,-1 1-1 0 0,1-1 1 0 0,-1 1 0 0 0,0-1-1 0 0,0 0 1 0 0,0 0-1 0 0,0 0-130 0 0,-11 6 490 0 0,0-1 0 0 0,-11 4-490 0 0,8-4 332 0 0,-15 7-257 0 0,9-5 63 0 0,1 1-1 0 0,1 2 0 0 0,-4 2-137 0 0,19-11 121 0 0,1 1-1 0 0,0 0 0 0 0,0 0 1 0 0,0 1-1 0 0,0-1 1 0 0,1 1-1 0 0,-1 0 1 0 0,1 0-1 0 0,1 1 1 0 0,-1-1-1 0 0,1 1 1 0 0,0 0-1 0 0,-2 5-120 0 0,4-8 40 0 0,0 1 0 0 0,0-1 0 0 0,0 1 0 0 0,1 0 0 0 0,-1-1 0 0 0,1 1 0 0 0,0-1 0 0 0,0 1 0 0 0,1 0 0 0 0,-1-1 0 0 0,1 1 0 0 0,-1-1 0 0 0,1 1-1 0 0,0-1 1 0 0,1 1 0 0 0,-1-1 0 0 0,0 0 0 0 0,1 1 0 0 0,0-1 0 0 0,0 0 0 0 0,0 0 0 0 0,0 0 0 0 0,0-1 0 0 0,1 1 0 0 0,-1 0 0 0 0,2 0-40 0 0,2 2 20 0 0,0 1 0 0 0,1-1 0 0 0,0 0 0 0 0,0-1 1 0 0,0 1-1 0 0,1-1 0 0 0,-1-1 0 0 0,1 0 0 0 0,0 0 0 0 0,7 2-20 0 0,6-1-178 0 0,1 0 0 0 0,-1-1-1 0 0,1-2 1 0 0,0 0 0 0 0,-1-1 0 0 0,7-2 178 0 0,-4 0-8528 0 0,19-5 8528 0 0,-26 3-7634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8:02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1465 1376 0 0,'0'0'331'0'0,"0"0"853"0"0,0 0 380 0 0,0 0 71 0 0,0 0-115 0 0,0 0-557 0 0,0 0-246 0 0,0 0-49 0 0,0 0-20 0 0,0 0-41 0 0,0 0-20 0 0,0 0-3 0 0,0 0-11 0 0,0 0-44 0 0,0 0-17 0 0,0 0-6 0 0,0 0-12 0 0,0 0-39 0 0,0 0-20 0 0,0 0-3 0 0,0 0-10 0 0,0 0-39 0 0,0 0-21 0 0,0 0-2 0 0,0 0 0 0 0,0 0 0 0 0,0 0 0 0 0,0 0 0 0 0,0 0-6 0 0,0 0-28 0 0,0 0-7 0 0,0 0-6 0 0,0 0-10 0 0,0 0-40 0 0,0 0-21 0 0,0 0-2 0 0,0 0 22 0 0,0 0 88 0 0,7-3 772 0 0,7-7-1005 0 0,5-7 192 0 0,-9 9 572 0 0,2-2-614 0 0,0 1 0 0 0,1 0 0 0 0,0 1 1 0 0,3-1-268 0 0,-12 7-15 0 0,-1 0 1 0 0,1-1 0 0 0,-1 1 0 0 0,0-1 0 0 0,1 0 0 0 0,0-2 14 0 0,-2 4-23 0 0,-1 0 108 0 0,25-19 471 0 0,-23 18-522 0 0,0 0 0 0 0,-1-1 1 0 0,1 1-1 0 0,0-1 0 0 0,-1 1 0 0 0,1-1 0 0 0,-1 0 1 0 0,1-1-35 0 0,9-13 193 0 0,-9 15-170 0 0,-1 0 1 0 0,0 0 0 0 0,1 0 0 0 0,-1 0-1 0 0,1 1 1 0 0,0-1 0 0 0,2-1-24 0 0,17-11 114 0 0,-1-6-39 0 0,9-12-23 0 0,-5 7-41 0 0,-16 16 26 0 0,0-1 0 0 0,-1 0-1 0 0,4-7-36 0 0,9-11 50 0 0,0 5-18 0 0,0 1 0 0 0,8-5-32 0 0,-9 11 0 0 0,0 1 0 0 0,7-4 0 0 0,1 0 0 0 0,-14 8 16 0 0,14-8 32 0 0,9-12-48 0 0,47-18 0 0 0,-15 8 0 0 0,-29 16 0 0 0,-32 19 0 0 0,0 0 0 0 0,0 1 0 0 0,0 0 0 0 0,1 1 0 0 0,0 0 0 0 0,2-1 0 0 0,10-3 0 0 0,0-1 0 0 0,-1-1 0 0 0,4-3 0 0 0,-15 8 0 0 0,87-58-296 0 0,-21 16 296 0 0,-52 33 45 0 0,0-1 0 0 0,2-3-45 0 0,-18 12-78 0 0,2 0 111 0 0,-1-1 0 0 0,1 1 0 0 0,0 1 0 0 0,6-3-33 0 0,29-20-64 0 0,-9 10 165 0 0,-1-2 0 0 0,0-2-101 0 0,-16 10 14 0 0,62-38-14 0 0,-60 38 0 0 0,-1-2 0 0 0,0 0 0 0 0,-1 0 0 0 0,2-4 0 0 0,23-13 0 0 0,-26 18 0 0 0,2-1 0 0 0,20-9 0 0 0,-11 5 0 0 0,-5 3 16 0 0,-12 7 0 0 0,0 1 0 0 0,1 1 0 0 0,4-3-16 0 0,1 0 0 0 0,0 0 0 0 0,0-2 0 0 0,3-2 0 0 0,-1-2 0 0 0,-2 5 0 0 0,37-18 0 0 0,-24 8 0 0 0,-4 3-19 0 0,-25 17-71 0 0,3-2-65 0 0,-3 1 175 0 0,-1 1 0 0 0,1-1 0 0 0,0 1 0 0 0,-1-1 0 0 0,1 1 0 0 0,-1 0 0 0 0,1-1 0 0 0,0 1 0 0 0,-1 0 0 0 0,1-1 0 0 0,0 1 0 0 0,0 0 0 0 0,-1 0 0 0 0,1 0 0 0 0,0 0 0 0 0,0 0-20 0 0,7-4 0 0 0,-7 2 0 0 0,13-3 0 0 0,-11 5 60 0 0,0-1 1 0 0,-1 0-1 0 0,1 1 0 0 0,0 0 0 0 0,0-1 0 0 0,0 1 1 0 0,1 1-61 0 0,2-1-258 0 0,-6 0 310 0 0,0 0 68 0 0,0 0 9 0 0,30 0-7 0 0,-25 2-101 0 0,0 1-21 0 0,1-1 0 0 0,-1-2 0 0 0,1-2 0 0 0,0 2 0 0 0,0 2 0 0 0,0-2 0 0 0,-1 0 0 0 0,0 0 0 0 0,1 0 0 0 0,0 0 0 0 0,6 0 0 0 0,-9 0 0 0 0,9-2 0 0 0,4 2 0 0 0,-12 0 0 0 0,1 0 0 0 0,-1 0 0 0 0,1-1 0 0 0,-1 1 0 0 0,4-2 0 0 0,-3 2 0 0 0,27-2-416 0 0,29-2 416 0 0,-22 1 344 0 0,-8 3-456 0 0,-10 2 24 0 0,178-5 368 0 0,-58 7-286 0 0,-48 0 236 0 0,36-6-230 0 0,-21-1-184 0 0,-90 2 184 0 0,1 2 0 0 0,0 0 0 0 0,5 1 0 0 0,16 1 0 0 0,158 6 256 0 0,-86-5-347 0 0,79-5 131 0 0,-69-2 3 0 0,-56 2-43 0 0,-22-1 0 0 0,40 5 0 0 0,-32-1-73 0 0,10-2 73 0 0,-32 0 9 0 0,297-2 55 0 0,-281 4-64 0 0,1 2 0 0 0,-8-1 0 0 0,192 5 0 0 0,-67-12-64 0 0,-86-2 128 0 0,-39 5-64 0 0,-25-1 0 0 0,0 2 0 0 0,0 0 0 0 0,4 1 0 0 0,5 0 1 0 0,-1 0 1 0 0,10-3-2 0 0,9 1-18 0 0,-2 0 26 0 0,-1-1-1 0 0,6-4-7 0 0,-34 4 0 0 0,-8 2 0 0 0,0-1 0 0 0,0 1 0 0 0,0 0 0 0 0,0 0 0 0 0,0-1 0 0 0,0 1 0 0 0,0 1 0 0 0,0-1 0 0 0,0 0 0 0 0,0 0 0 0 0,0 1 0 0 0,0-1 0 0 0,2 1 0 0 0,21 0 0 0 0,-20 1-27 0 0,-4-2-113 0 0,-1 0-56 0 0,0 0-17 0 0,0 0 52 0 0,0 0 229 0 0,0 0 100 0 0,0 0 21 0 0,1 0-17 0 0,8 2-95 0 0,-9-1-82 0 0,1-1-107 0 0,11 1 163 0 0,-7 0-18 0 0,1-2-33 0 0,0 1 0 0 0,1 1 0 0 0,2 0 20 0 0,-10-1 24 0 0,5-3 0 0 0,22-2-24 0 0,-1 2-20 0 0,-17 3 0 0 0,17-2 0 0 0,40 2 64 0 0,-43 4-64 0 0,-15-2 0 0 0,1 0 0 0 0,-1-1 0 0 0,1 0 0 0 0,-1-1 0 0 0,2 0 0 0 0,7 1 16 0 0,1 1 0 0 0,-1 0 0 0 0,0 1 0 0 0,1 1-16 0 0,1 0 0 0 0,34 9 0 0 0,-33-4 0 0 0,-14-8 7 0 0,0 0 0 0 0,-1 1 0 0 0,0-1 0 0 0,1 1 0 0 0,1 1-7 0 0,20 6 29 0 0,17 3-29 0 0,0 1 0 0 0,13 7 0 0 0,-55-19 0 0 0,60 18 0 0 0,-39-12 0 0 0,0 1 0 0 0,16 9 0 0 0,-2-1 0 0 0,8 5 0 0 0,7 5 0 0 0,-13-6 0 0 0,36 13 0 0 0,-45-22 0 0 0,21 8 0 0 0,-23-9-224 0 0,1 1 0 0 0,-2 2 0 0 0,25 14 224 0 0,31 15-328 0 0,-51-30 883 0 0,27 7-555 0 0,-25-10 557 0 0,25 13-557 0 0,1-2 0 0 0,154 67 0 0 0,-151-63 0 0 0,6 8 0 0 0,31 21 0 0 0,-79-43 59 0 0,-1 1 0 0 0,0 1 0 0 0,7 6-59 0 0,5 3 439 0 0,57 39-239 0 0,-73-49-200 0 0,15 8-20 0 0,-21-15-75 0 0,-1 0-1 0 0,0 1 1 0 0,0 0-1 0 0,0 0 1 0 0,2 2 95 0 0,-2-1-53 0 0,-1-1 1 0 0,1 0-1 0 0,0-1 1 0 0,0 0 52 0 0,28 17 11 0 0,45 34-11 0 0,30 20 696 0 0,-75-46-805 0 0,-16-12-184 0 0,0-2-1 0 0,14 8 294 0 0,-2-2 0 0 0,-1 1 0 0 0,1 3 0 0 0,2 2 0 0 0,15 8 0 0 0,-29-21 39 0 0,17 15-39 0 0,-21-15 219 0 0,1-1 0 0 0,0-1 0 0 0,3 0-219 0 0,39 26 0 0 0,-50-33 174 0 0,16 8-852 0 0,0 1-1 0 0,14 12 679 0 0,-14-12 376 0 0,-21-12-380 0 0,1 1 1 0 0,0 0 0 0 0,-1-1-1 0 0,1 2 1 0 0,1 0 3 0 0,13 10 0 0 0,-16-12 0 0 0,1 0 0 0 0,-1 0 0 0 0,0 0 0 0 0,0 1 0 0 0,0-1 0 0 0,1 2 0 0 0,0 0 0 0 0,1 0 0 0 0,0-1 0 0 0,1 1 0 0 0,-1-1 0 0 0,1 0 0 0 0,-1 0 0 0 0,5 1 0 0 0,19 10 0 0 0,-25-11 0 0 0,-1 0 89 0 0,1 0 0 0 0,0 0 1 0 0,0 0-1 0 0,0 0 0 0 0,0 0 0 0 0,0-1 0 0 0,4 2-89 0 0,-3-1-155 0 0,-4-1 38 0 0,0-1 1 0 0,0 0-1 0 0,0 0 1 0 0,0 0 0 0 0,1 0-1 0 0,-1 0 1 0 0,0 0-1 0 0,0-1 1 0 0,1 1-1 0 0,-1 0 1 0 0,1-1-1 0 0,-1 1 1 0 0,2 0 116 0 0,2 1 1430 0 0,-3-1-1492 0 0,0 0 0 0 0,-1 0 1 0 0,1-1-1 0 0,0 1 0 0 0,0-1 1 0 0,0 1-1 0 0,-1-1 0 0 0,1 0 1 0 0,0 0-1 0 0,0 0 0 0 0,0 0 0 0 0,0 0 1 0 0,0 0 61 0 0,-2 0-218 0 0,0 0 195 0 0,1-1-287 0 0,-1 1 304 0 0,1 0-1 0 0,0 0 1 0 0,-1 0-1 0 0,1 0 1 0 0,-1-1-1 0 0,1 1 1 0 0,0 0-1 0 0,-1 0 0 0 0,1 0 1 0 0,-1-1-1 0 0,1 1 1 0 0,-1 0-1 0 0,1 0 1 0 0,-1-1-1 0 0,1 1 1 0 0,-1-1-1 0 0,1 1 0 0 0,-1 0 1 0 0,1-1-1 0 0,-1 1 1 0 0,1-1-1 0 0,-1 0 7 0 0,1 0 38 0 0,0-1 0 0 0,0 1 0 0 0,0 0 0 0 0,0-1 0 0 0,0 0-1 0 0,-1 1 1 0 0,1-1 0 0 0,-1 1 0 0 0,1-1 0 0 0,-1 0 0 0 0,1 0 0 0 0,-1 1 0 0 0,0-1 0 0 0,0 0-1 0 0,0 1 1 0 0,0-1 0 0 0,0 0-38 0 0,-3-7-2 0 0,0 0 1 0 0,0 0-1 0 0,-1 0 0 0 0,0 1 1 0 0,-1 0-1 0 0,0 0 0 0 0,0 0 1 0 0,-1 0-1 0 0,0 1 0 0 0,0 0 1 0 0,0 0-1 0 0,-3-1 2 0 0,-58-53-79 0 0,57 53 51 0 0,0 0-1 0 0,0 1 0 0 0,-1 0 0 0 0,-6-3 29 0 0,14 8-1 0 0,3 2 2 0 0,0 0-1 0 0,0 0 0 0 0,0 0 1 0 0,0 0-1 0 0,0 0 0 0 0,0-1 0 0 0,0 1 1 0 0,0 0-1 0 0,0 0 0 0 0,0 0 1 0 0,0 0-1 0 0,0 0 0 0 0,0 0 0 0 0,0 0 1 0 0,-1 0-1 0 0,1 0 0 0 0,0 0 0 0 0,0 0 1 0 0,0 0-1 0 0,0 0 0 0 0,0 0 1 0 0,0 0-1 0 0,0 0 0 0 0,0 0 0 0 0,0 0 1 0 0,0 0-1 0 0,-1 0 0 0 0,1 0 1 0 0,0 0-1 0 0,0 0 0 0 0,0 0 0 0 0,0 0 1 0 0,0 0-1 0 0,0 0 0 0 0,0 0 0 0 0,0 0 1 0 0,0 0-1 0 0,-1 0 0 0 0,1 0 1 0 0,0 0-1 0 0,0 0 0 0 0,0 0 0 0 0,0 0 1 0 0,0 0-1 0 0,0 0 0 0 0,0 0 1 0 0,0 0-1 0 0,0 0 0 0 0,0 0 0 0 0,0 0 1 0 0,0 0-1 0 0,0 1 0 0 0,-1-1 0 0 0,1 0 1 0 0,0 0-1 0 0,0 0 0 0 0,0 0 0 0 0,3 7 33 0 0,8 8-4 0 0,-1-8-132 0 0,0-2-1 0 0,0 1 1 0 0,1-1 0 0 0,-1-1 0 0 0,9 3 103 0 0,25 11-287 0 0,-13-2 137 0 0,0 2-1 0 0,-1 1 0 0 0,9 9 151 0 0,-29-20 161 0 0,0 0 0 0 0,0 1 0 0 0,-1 1 0 0 0,8 9-161 0 0,-14-13 0 0 0,-2-5-1 0 0,-1 0 1 0 0,0 0-1 0 0,0 1 0 0 0,0-1 1 0 0,0 0-1 0 0,0 0 0 0 0,0 0 0 0 0,0 0 1 0 0,0 0-1 0 0,-1 0 0 0 0,1 0 0 0 0,0 0 1 0 0,-1 0-1 0 0,1 0 0 0 0,0 0 0 0 0,-1 0 1 0 0,0 0-1 0 0,1 0 0 0 0,-1 0 1 0 0,1 0-1 0 0,-1 0 0 0 0,0-1 0 0 0,0 1 1 0 0,1 0-1 0 0,-1 0 0 0 0,0-1 0 0 0,0 1 1 0 0,0 0-1 0 0,0-1 0 0 0,0 1 1 0 0,0-1-1 0 0,0 1 0 0 0,0-1 1 0 0,-3 2-39 0 0,0 0-138 0 0,-1 0-1 0 0,0-1 0 0 0,0 1 0 0 0,1-1 0 0 0,-1 0 0 0 0,0 0 0 0 0,0 0 0 0 0,-2-1 178 0 0,-21 5 1337 0 0,16-4-1317 0 0,0 1 0 0 0,1-2 0 0 0,-1 0 0 0 0,0 0 1 0 0,1-1-1 0 0,-1 0 0 0 0,0-1 0 0 0,-4-1-20 0 0,-29-4-135 0 0,37 6 80 0 0,-1-1-1 0 0,1 0 1 0 0,0 0-1 0 0,-3-2 56 0 0,3 1 55 0 0,-1 0 0 0 0,0 1 0 0 0,-8-1-55 0 0,-17 1 199 0 0,-26 1-199 0 0,33 1-31 0 0,27 0-1 0 0,-1 0-1 0 0,1 0 0 0 0,-1 0 1 0 0,1 0-1 0 0,0 0 1 0 0,-1 0-1 0 0,1 0 1 0 0,-1 0-1 0 0,1-1 0 0 0,-1 1 1 0 0,1 0-1 0 0,-1 0 1 0 0,1-1-1 0 0,0 1 1 0 0,-1 0-1 0 0,1 0 0 0 0,-1-1 1 0 0,1 1-1 0 0,0-1 1 0 0,0 1-1 0 0,-1 0 1 0 0,1-1-1 0 0,0 1 0 0 0,-1-1 1 0 0,1 1-1 0 0,0 0 1 0 0,0-1-1 0 0,0 1 1 0 0,0-1 32 0 0,-2-6-7225 0 0,2-3-1121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9:35.5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195 618 8752 0 0,'0'0'673'0'0,"3"7"196"0"0,37 34 5952 0 0,-35-37-6242 0 0,0-1 0 0 0,0 0 0 0 0,0-1 0 0 0,1 1-1 0 0,-1-1 1 0 0,6 2-579 0 0,0 0 419 0 0,-4-2-155 0 0,0 0-1 0 0,0 0 1 0 0,0 0-1 0 0,0-1 0 0 0,0 0 1 0 0,0 0-1 0 0,0 0 1 0 0,0-1-1 0 0,1-1 0 0 0,-1 1 1 0 0,0-1-1 0 0,0 0 1 0 0,0-1-1 0 0,0 1 1 0 0,2-2-264 0 0,-1 0-8 0 0,0-1 1 0 0,0 1-1 0 0,-1-2 1 0 0,0 1-1 0 0,0-1 1 0 0,0 0-1 0 0,0 0 1 0 0,-1-1-1 0 0,0 1 1 0 0,0-2-1 0 0,0 1 1 0 0,4-6 7 0 0,0-4-28 0 0,1-1 0 0 0,-2 1-1 0 0,0-1 1 0 0,-1-1 0 0 0,-1 0 0 0 0,0 0 0 0 0,-2 0 0 0 0,3-13 28 0 0,-5 17-8 0 0,-1-1-1 0 0,0 1 0 0 0,-1-1 0 0 0,-1 1 1 0 0,0-1-1 0 0,-1 1 0 0 0,0 0 1 0 0,-1-1-1 0 0,-1 1 0 0 0,0 0 1 0 0,-4-10 8 0 0,-3-2-105 0 0,-1 0 1 0 0,-4-5 104 0 0,8 20 3 0 0,0-1 0 0 0,0 1 1 0 0,-1 0-1 0 0,-1 1 1 0 0,-7-7-4 0 0,2 3-53 0 0,-1 0 0 0 0,-1 1 0 0 0,0 1 0 0 0,0 1 0 0 0,-1 0 0 0 0,-1 1 0 0 0,-12-5 53 0 0,22 11-33 0 0,-1 1 0 0 0,0 1-1 0 0,0-1 1 0 0,0 1 0 0 0,0 1 0 0 0,0 0 0 0 0,0 0 0 0 0,-3 0 33 0 0,5 2-11 0 0,1-1 1 0 0,0 1 0 0 0,-1 0 0 0 0,1 0 0 0 0,0 1 0 0 0,-1 0 0 0 0,1 0 0 0 0,0 0 0 0 0,0 1-1 0 0,1 0 1 0 0,-1 0 0 0 0,-2 2 10 0 0,1 0-2 0 0,0 1 0 0 0,0 0 0 0 0,1 1 0 0 0,0 0-1 0 0,0 0 1 0 0,0 0 0 0 0,-3 7 2 0 0,-4 6 38 0 0,1 2 1 0 0,-2 6-39 0 0,-2 10 224 0 0,2 1 1 0 0,2 0-1 0 0,2 1 1 0 0,1 0-1 0 0,0 12-224 0 0,7-37 14 0 0,1 0 1 0 0,1 1-1 0 0,0-1 0 0 0,1 1 0 0 0,0-1 0 0 0,1 0 0 0 0,1 1 0 0 0,1-1 1 0 0,0 0-1 0 0,1-1 0 0 0,0 1 0 0 0,1-1 0 0 0,5 8-14 0 0,-6-15-43 0 0,-1-1 1 0 0,1 0-1 0 0,0 0 0 0 0,0-1 0 0 0,0 1 0 0 0,1-1 0 0 0,0-1 0 0 0,0 1 1 0 0,0-1-1 0 0,1 0 0 0 0,0 0 0 0 0,-1 0 0 0 0,1-1 0 0 0,0 0 0 0 0,1-1 1 0 0,-1 0-1 0 0,0 0 0 0 0,1 0 0 0 0,-1-1 0 0 0,1 0 0 0 0,4 0 43 0 0,7-1-1260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9:36.3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22 3680 0 0,'3'-3'584'0'0,"6"-5"3871"0"0,-4-2 7200 0 0,6 35-8831 0 0,3 67-967 0 0,-3 0-1 0 0,-3 67-1856 0 0,-6-100-39 0 0,-1 1-358 0 0,2 0 0 0 0,9 37 397 0 0,-11-94-377 0 0,-1 0 0 0 0,1 0 1 0 0,0 0-1 0 0,0 0 0 0 0,0 0 0 0 0,1 0 1 0 0,-1 0-1 0 0,1-1 0 0 0,-1 1 0 0 0,1 0 0 0 0,0-1 1 0 0,2 3 376 0 0,-3-4-5440 0 0,-1-1-1525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9:36.9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288 4 9672 0 0,'0'0'216'0'0,"0"0"32"0"0,0 0 13 0 0,1 0-26 0 0,5 0-62 0 0,9-2 3427 0 0,-14 2-3421 0 0,0-1-1 0 0,0 1 0 0 0,0 0 0 0 0,0-1 1 0 0,0 1-1 0 0,0 0 0 0 0,0 0 0 0 0,0 0 1 0 0,0 0-1 0 0,0 0 0 0 0,0 0 0 0 0,0 0 0 0 0,0 0 1 0 0,0 1-1 0 0,0-1 0 0 0,0 0 0 0 0,0 1 1 0 0,0-1-1 0 0,0 0 0 0 0,0 1 0 0 0,-1-1 0 0 0,1 1 1 0 0,0-1-1 0 0,0 1 0 0 0,0 0 0 0 0,-1-1 1 0 0,1 1-1 0 0,0 0 0 0 0,0 0 0 0 0,-1-1 0 0 0,1 1 1 0 0,-1 0-1 0 0,1 0 0 0 0,-1 0 0 0 0,1 0-178 0 0,0 2 168 0 0,0-1-1 0 0,-1 1 1 0 0,1-1-1 0 0,-1 1 1 0 0,1-1-1 0 0,-1 1 1 0 0,0 0-1 0 0,0-1 1 0 0,0 1-1 0 0,-1-1 1 0 0,1 1-1 0 0,0-1 1 0 0,-1 1-1 0 0,0-1 0 0 0,1 1 1 0 0,-1-1-1 0 0,0 1 1 0 0,-2 1-168 0 0,-1 4 189 0 0,0 1 1 0 0,-1-1-1 0 0,0-1 0 0 0,-5 6-189 0 0,-3 3 78 0 0,-2-1 1 0 0,0 0-1 0 0,-1-1 0 0 0,-4 3-78 0 0,-71 49 27 0 0,51-39-7 0 0,25-16-13 0 0,1-3 6 0 0,2 1 1 0 0,0 1 0 0 0,0 0-1 0 0,0 1 1 0 0,-4 5-14 0 0,11-2 64 0 0,5-13-58 0 0,0 0-1 0 0,0 0 1 0 0,0 0 0 0 0,0 0-1 0 0,0 0 1 0 0,0-1 0 0 0,0 1-1 0 0,1 0 1 0 0,-1 0 0 0 0,0 0-1 0 0,1 0 1 0 0,-1 0 0 0 0,0-1-1 0 0,1 1 1 0 0,-1 0 0 0 0,1 0-1 0 0,-1-1 1 0 0,1 1 0 0 0,-1 0 0 0 0,1-1-1 0 0,0 1 1 0 0,-1-1 0 0 0,2 1-6 0 0,16 14 114 0 0,-12-12-115 0 0,0 0 0 0 0,0-1 0 0 0,0 0 0 0 0,0 0 0 0 0,1 0 0 0 0,-1-1 0 0 0,1 0-1 0 0,4 0 2 0 0,-3 0 12 0 0,0 0 0 0 0,0 1-1 0 0,0 0 1 0 0,6 2-12 0 0,36 13 795 0 0,-35-13-745 0 0,1 2 1 0 0,-1 0-1 0 0,3 1-50 0 0,-10-3 33 0 0,90 48 135 0 0,-79-40-168 0 0,0 1-1 0 0,-1 0 1 0 0,16 16 0 0 0,-20-17-92 0 0,-13-12-377 0 0,-1 0-130 0 0,0 0-1014 0 0,0 0-4222 0 0,0 0-1804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9:46.9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591 0 6912 0 0,'0'0'528'0'0,"0"0"-267"0"0,0 0 146 0 0,0 0 103 0 0,0 0 24 0 0,0 0 24 0 0,0 0 96 0 0,0 0 39 0 0,0 0 10 0 0,0 0 17 0 0,0 0 69 0 0,0 0 38 0 0,0 0 5 0 0,0 0-35 0 0,-5 10 1021 0 0,-2 18-660 0 0,1-1-1 0 0,1 1 0 0 0,0 20-1157 0 0,-9 113 1290 0 0,6-80-1061 0 0,5-40-127 0 0,1-8-79 0 0,-1-1 0 0 0,-2 1-1 0 0,-2-1 1 0 0,-1 2-23 0 0,4-20-8 0 0,1-3-22 0 0,0-1 0 0 0,0 1 1 0 0,-1-1-1 0 0,-6 9 30 0 0,9-17-3 0 0,0 0 0 0 0,0 0 0 0 0,0 0-1 0 0,0-1 1 0 0,0 1 0 0 0,-1-1 0 0 0,1 1 0 0 0,-1-1 0 0 0,1 1-1 0 0,-1-1 1 0 0,1 0 0 0 0,-1 1 0 0 0,0-1 0 0 0,0 0 0 0 0,1 0-1 0 0,-1-1 1 0 0,0 1 0 0 0,0 0 0 0 0,0-1 0 0 0,0 1 0 0 0,0-1-1 0 0,0 1 1 0 0,0-1 0 0 0,-1 0 0 0 0,1 0 0 0 0,0 0 0 0 0,0 0-1 0 0,0 0 4 0 0,-1-1-15 0 0,1 0 0 0 0,-1 1-1 0 0,1-1 1 0 0,-1 0-1 0 0,1 0 1 0 0,-1-1-1 0 0,1 1 1 0 0,0-1 0 0 0,0 1-1 0 0,0-1 1 0 0,0 1-1 0 0,0-1 1 0 0,0 0 0 0 0,0 0-1 0 0,0-1 16 0 0,-5-6-134 0 0,0-1 0 0 0,1 1 0 0 0,-1-2 134 0 0,-4-8-127 0 0,-7-10 55 0 0,2-1-1 0 0,0 0 0 0 0,0-8 73 0 0,-34-97 22 0 0,48 131-26 0 0,-51-155 4 0 0,42 130 854 0 0,10 28-348 0 0,1 0-63 0 0,-1-1-294 0 0,1 2-148 0 0,0-1-1 0 0,0 1 1 0 0,0 0 0 0 0,-1 0-1 0 0,1 0 1 0 0,0 0-1 0 0,0 0 1 0 0,-1 0 0 0 0,1 0-1 0 0,0 0 1 0 0,0 0-1 0 0,-1 0 1 0 0,1 0-1 0 0,0 0 1 0 0,0 0 0 0 0,-1 0-1 0 0,1 0 1 0 0,0 0-1 0 0,0 0 1 0 0,-1 0-1 0 0,1 0 1 0 0,0 0 0 0 0,0 0-1 0 0,0 1 1 0 0,-1-1-1 0 0,1 0 1 0 0,0 0 0 0 0,0 0-1 0 0,0 0 1 0 0,-1 0-1 0 0,-1 3-2 0 0,-1 0 2 0 0,0 0 0 0 0,1-1 0 0 0,0 1 0 0 0,-1 0 0 0 0,1 0 0 0 0,1 1 0 0 0,-1-1 0 0 0,0 0 0 0 0,1 1 0 0 0,-1-1 0 0 0,0 3 0 0 0,-9 44 0 0 0,7-29 0 0 0,-12 63 1885 0 0,4 8-1885 0 0,0-7-1425 0 0,-5 6 1425 0 0,11-70 122 0 0,-1 0 0 0 0,-1 0 0 0 0,-1-1 0 0 0,-2 3-122 0 0,5-9-33 0 0,4-10-299 0 0,0 0 0 0 0,0-1 0 0 0,0 0 0 0 0,-1 1 0 0 0,1-1 0 0 0,-1 0 0 0 0,1 0 0 0 0,-1 0 0 0 0,-1 0 332 0 0,3-3-1520 0 0,1 0-15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58:36.7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456 352 6784,'5'9'2528,"-5"-5"-1952,0 6 736,0-8 224,0 7-256,0 4 0,0 2-384,0 0-97,0-1-447,0-2-352,0-3-96,0-3-384,2 0-191,0 3-833,3-5-320,0 0-1216,-1-4-1472,1 0 1472</inkml:trace>
  <inkml:trace contextRef="#ctx0" brushRef="#br0" timeOffset="355">468 221 7680,'0'-19'2880,"0"19"-2240,2-8 480,0 6 0,1-1-640,-1 2-256,2-1-1024,2-5-352,-2 5-2304,0 1-1056,4-4 2144,1 3 1088</inkml:trace>
  <inkml:trace contextRef="#ctx0" brushRef="#br0" timeOffset="708">669 347 6784,'3'4'7875,"-7"-6"-3833,-3 0-4888,4 2 934,0 0-1,-1 0 0,1 0 0,0 0 0,0 1 1,-1 0-1,1-1 0,0 1 0,0 0 0,0 0 1,0 1-1,0-1 0,0 1 0,0-1 0,0 1 1,0 0-1,1 0 0,-1 0 0,1 1 0,0-1 0,-1 1-87,0 0 36,1 0-1,0 0 0,0 0 1,0 0-1,0 0 0,0 0 0,1 0 1,0 1-1,-1-1 0,1 1 0,0-1 1,1 1-1,-1-1 0,1 1 1,-1-1-1,1 1 0,0 0 0,1-1 1,-1 4-36,1-5-9,0 1 1,1 0 0,-1-1 0,0 1-1,1-1 1,-1 0 0,1 1 0,0-1-1,0 0 1,0 0 0,0 0-1,0 0 1,0-1 0,0 1 0,1 0-1,-1-1 1,1 0 0,-1 1 0,1-1-1,0 0 1,-1-1 0,1 1-1,0 0 1,2 0 8,-3-1-213,0 0 1,0 1-1,0-1 0,1 0 0,-1 0 1,0-1-1,0 1 0,0 0 0,0-1 0,0 1 1,0-1-1,2-1 213,29-19-7360,-21 12 3739</inkml:trace>
  <inkml:trace contextRef="#ctx0" brushRef="#br0" timeOffset="1055.27">757 391 6656,'0'2'448,"-1"-1"0,1 1 0,0 0 0,1 0 0,-1 0 1,0 0-1,0 0 0,1-1 0,-1 1 0,1 0 0,0 0 0,-1-1 0,1 1 1,0 0-1,0-1 0,0 1 0,0 0 0,0-1 0,1 0 0,-1 1-448,0-2 70,-1 1-1,1 0 0,0-1 1,0 1-1,-1-1 1,1 0-1,0 1 0,0-1 1,0 0-1,0 1 1,0-1-1,0 0 0,0 0 1,-1 0-1,1 0 1,0 0-1,0 0 0,0 0 1,0 0-1,0 0 1,0 0-1,0-1 0,0 1 1,-1 0-1,1-1 1,0 1-1,0 0 0,0-1 1,0 1-1,-1-1 0,1 1 1,0-1-1,-1 0 1,1 1-1,0-1 0,-1 0 1,1 1-1,-1-1 1,1 0-1,-1 0 0,1 0-69,4-5 17,0-1-1,-1 0 1,0 0-1,0 0 1,0 0-1,-1 0 1,0-1-1,0 0 1,-1 0-1,0 1 1,0-8-17,-2 14 2,1 0 0,-1-1-1,0 1 1,-1-1 0,1 1 0,0-1 0,0 1 0,-1-1 0,1 1 0,0 0-1,-1-1 1,0 1 0,1 0 0,-1-1 0,0 1 0,0 0 0,1 0 0,-1-1-1,0 1 1,0 0 0,0 0 0,0 0 0,-1 0 0,1 0 0,0 1 0,0-1-1,-1 0 1,1 1 0,0-1 0,-1 0 0,1 1 0,0 0 0,-2-1-2,1 1 3,1-1 1,-1 1-1,0 0 1,0 0 0,0 0-1,0 0 1,0 0-1,1 0 1,-1 0-1,0 1 1,0-1 0,0 1-1,1 0 1,-1-1-1,0 1 1,1 0-1,-1 0 1,0 0-1,1 0 1,-1 0 0,1 0-1,-1 0 1,1 1-1,0-1 1,0 1-1,-1-1-3,-2 7 148,-1 0 0,1 0 0,0 0 0,1 0 0,0 0 0,0 1 0,-1 8-148,3-11 148,0 0 0,0-1 0,1 1 0,-1 0 0,1 0 0,1 0 0,-1-1-1,1 1 1,0 0 0,0 0 0,1-1 0,1 3-148,-1-4 46,0 0 1,0-1-1,0 1 1,1-1-1,0 0 1,0 0-1,0 0 1,0 0-1,0-1 1,0 1-1,1-1 1,-1 0-1,1 1 1,0-2-1,-1 1 1,1 0-1,0-1 1,0 0-1,0 0 1,0 0-1,2 0-46,4 1-531,0-1 1,0 0-1,0-1 0,0 0 1,0-1-1,0 0 0,-1 0 1,5-2 530,-12 3-377,0-1-1,-1 1 1,1 0 0,-1-1 0,1 1-1,-1-1 1,0 0 0,1 0 0,-1 1-1,0-1 1,1 0 0,-1 0-1,0 0 1,0 0 0,0-1 0,0 1-1,0 0 1,0 0 0,1-2 377,7-16-4069</inkml:trace>
  <inkml:trace contextRef="#ctx0" brushRef="#br0" timeOffset="-1409">1 554 5376,'-1'4'4354,"7"-6"201,2-5-1574,-2 1-3352,3-9 521,-1 0-1,-1 0 0,-1-1 1,0 0-1,-1 0 0,1-4-149,2-7 6,24-64 36,-18 54-31,-1 0 0,-2-1-1,-2 0 1,3-23-11,0-40 869,-12 133-515,1 0 0,2-1 0,7 32-354,-7-48-112,34 134 289,-30-126-1045,1 0-1,1-1 1,1 0-1,1 0 1,5 5 868,-9-14-1524,3 3-3432,-5-12 1820</inkml:trace>
  <inkml:trace contextRef="#ctx0" brushRef="#br0" timeOffset="-1070.43">287 342 7168,'-2'0'2720,"2"0"-2112,-3 3 512,1-1 128,-3-2-192,-2 0 32,-2-2-256,-2-1-65,-1 2-415,0-1-64,-9-5-64,5 4-96,-8-4-32,6 1-384,-3 0-128,5 2-1439,2-1-545,-3 5-1728</inkml:trace>
  <inkml:trace contextRef="#ctx0" brushRef="#br0" timeOffset="-344.75">350 60 5632,'0'-9'3967,"-1"15"548,-1 16-1414,9 143 397,0-2-5214,-7-144 941,-1-12-444,1 1 0,0-1 0,1 1 1,0-1-1,0 3 1219,0-9-689,-1-1 565,0 0 0,0 0 0,0 0 0,0 0 0,0 0 0,0 0 0,0 0 0,0 0 0,0 0 0,0 0 0,0 0 1,0 0-1,0 0 0,0 0 0,0 0 0,0 0 0,1 0 0,-1 0 0,0 0 0,0 0 0,0 0 0,0 0 0,0 0 0,0 0 0,0 0 0,0 0 0,0 0 0,0 0 0,0 0 0,0 0 0,0 0 0,0 0 0,1 0 0,-1 0 1,0 0-1,0 0 0,0 0 0,0 0 0,0 0 0,0 0 0,0 0 0,0 0 0,0 0 0,0 0 0,0 0 0,0 0 0,0 0 0,0 0 0,0 0 124,3-5-3189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39:48.2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221 746 2760 0 0,'0'0'125'0'0,"0"0"295"0"0,0 0 1152 0 0,0 0 499 0 0,0 0 103 0 0,9 14 2878 0 0,-8-12-4832 0 0,0 0 0 0 0,0-1 0 0 0,0 1 0 0 0,0 0 0 0 0,1 0 0 0 0,-1-1-1 0 0,0 1 1 0 0,1-1 0 0 0,0 1 0 0 0,-1-1 0 0 0,1 1 0 0 0,0-1 0 0 0,-1 0 0 0 0,1 0 0 0 0,0 0-1 0 0,0 0 1 0 0,0 0 0 0 0,0 0 0 0 0,0-1 0 0 0,0 1 0 0 0,0-1 0 0 0,0 1 0 0 0,0-1-1 0 0,2 0-219 0 0,1 1 159 0 0,0-1 0 0 0,0 0 0 0 0,0 0 0 0 0,0-1-1 0 0,0 1 1 0 0,0-1 0 0 0,0 0 0 0 0,0-1 0 0 0,-1 1-1 0 0,3-2-158 0 0,5-3 70 0 0,-1 0 0 0 0,1-1 0 0 0,-1 0 0 0 0,-1-1 0 0 0,0 0 0 0 0,0-1 0 0 0,0 0 0 0 0,-1-1 0 0 0,0 1 0 0 0,-1-2-1 0 0,0 1 1 0 0,-1-1 0 0 0,0-1 0 0 0,2-5-70 0 0,4-9 49 0 0,-1-1 0 0 0,-1-1 0 0 0,-2 0 0 0 0,0 0-1 0 0,-2 0 1 0 0,-1-2-49 0 0,-3 13-15 0 0,-1 0 0 0 0,0 0-1 0 0,-2 0 1 0 0,1 0 0 0 0,-2 0-1 0 0,-1 0 1 0 0,0 0 0 0 0,-1 0-1 0 0,0 0 1 0 0,-2 0 0 0 0,0 1-1 0 0,-7-16 16 0 0,-1 5-79 0 0,-1 0-1 0 0,-1 1 1 0 0,-1 0 0 0 0,-2 1 79 0 0,13 18 29 0 0,0 1 0 0 0,-1-1 1 0 0,1 1-1 0 0,-2 1 0 0 0,1-1 1 0 0,0 1-1 0 0,-1 0 0 0 0,0 0 1 0 0,0 1-1 0 0,-1 0 1 0 0,1 0-1 0 0,-1 1 0 0 0,0 0 1 0 0,0 0-1 0 0,0 1 0 0 0,-7-2-29 0 0,11 4 23 0 0,0 0 0 0 0,1 0-1 0 0,-1 0 1 0 0,0 1 0 0 0,1-1-1 0 0,-1 1 1 0 0,0-1 0 0 0,1 1-1 0 0,-1 1 1 0 0,1-1 0 0 0,0 0-1 0 0,-1 1 1 0 0,1 0 0 0 0,0-1-1 0 0,0 1 1 0 0,0 1 0 0 0,-2 1-23 0 0,-6 5 74 0 0,1 1 1 0 0,0 0 0 0 0,1 0-1 0 0,0 2-74 0 0,0-2 52 0 0,-16 24 147 0 0,1 1 1 0 0,2 1-1 0 0,2 1 0 0 0,1 1 0 0 0,-3 10-199 0 0,9-14-142 0 0,1 1-1 0 0,1 0 0 0 0,2 3 143 0 0,4-15 0 0 0,1-1 0 0 0,1 0 0 0 0,0 1 0 0 0,2 2 0 0 0,1-11 0 0 0,0 1 0 0 0,2-1 0 0 0,-1 1 0 0 0,2-1 0 0 0,0 1 0 0 0,4 11 0 0 0,-4-18 57 0 0,0 0 1 0 0,0 0-1 0 0,1 0 0 0 0,1-1 0 0 0,-1 1 0 0 0,1-1 1 0 0,5 6-58 0 0,-7-10 18 0 0,0 0 1 0 0,0 0 0 0 0,0 0 0 0 0,1 0-1 0 0,-1-1 1 0 0,1 1 0 0 0,-1-1-1 0 0,1 0 1 0 0,0 0 0 0 0,0 0 0 0 0,0-1-1 0 0,0 1 1 0 0,0-1 0 0 0,0 0-1 0 0,0 0 1 0 0,1-1 0 0 0,-1 1-19 0 0,4-1-215 0 0,0 0 0 0 0,-1 0 0 0 0,1-1 0 0 0,0 0-1 0 0,-1 0 1 0 0,1-1 0 0 0,-1 0 0 0 0,2-1 215 0 0,5-2-1773 0 0,0-1 0 0 0,0-1 0 0 0,9-7 1773 0 0,-4 2-1758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40:00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175 379 1376 0 0,'0'0'65'0'0,"0"0"169"0"0,0 0 683 0 0,0 0 298 0 0,0 0 58 0 0,0 0-59 0 0,0 0-275 0 0,0 0-126 0 0,0 0-21 0 0,0 0-40 0 0,0 0-141 0 0,0 0-60 0 0,4 19 2957 0 0,-3-16-3220 0 0,1 0 0 0 0,-1 0 0 0 0,1 0 0 0 0,0-1 0 0 0,-1 1 0 0 0,1 0 0 0 0,0-1 0 0 0,1 1 0 0 0,-1-1 0 0 0,0 0 0 0 0,1 1 0 0 0,-1-1 0 0 0,1-1 0 0 0,2 3-288 0 0,-3-3 47 0 0,0-1 0 0 0,0 1-1 0 0,-1 0 1 0 0,1 0 0 0 0,0-1-1 0 0,0 1 1 0 0,0-1 0 0 0,0 0-1 0 0,0 1 1 0 0,0-1 0 0 0,0 0-1 0 0,0 0 1 0 0,0 0 0 0 0,0-1 0 0 0,0 1-1 0 0,0 0 1 0 0,0-1 0 0 0,0 1-1 0 0,0-1 1 0 0,0 0 0 0 0,0 1-1 0 0,0-1 1 0 0,-1 0 0 0 0,1 0-1 0 0,1-1-46 0 0,7-6 4 0 0,1-1-1 0 0,-1 0 1 0 0,-1 0 0 0 0,0-1-1 0 0,0 0 1 0 0,-1-1-1 0 0,0 0 1 0 0,-1 0-1 0 0,0-1 1 0 0,-1 0-1 0 0,0 0 1 0 0,-1 0-1 0 0,-1-1 1 0 0,1 1-1 0 0,-2-1 1 0 0,0 0-1 0 0,0-5-3 0 0,-2 2-30 0 0,-1 0 0 0 0,0 1-1 0 0,-1-1 1 0 0,-1 0-1 0 0,-1-4 31 0 0,1 14 0 0 0,0 0 0 0 0,0 0 0 0 0,0 0 0 0 0,-1 1 0 0 0,-3-6 0 0 0,3 5 0 0 0,-1-1-6 0 0,-1 1-1 0 0,0-1 1 0 0,0 1-1 0 0,-1 0 1 0 0,1 0-1 0 0,-1 1 1 0 0,0 0-1 0 0,-1 0 1 0 0,1 0-1 0 0,-1 1 0 0 0,-2-1 7 0 0,5 3 3 0 0,-1-1-1 0 0,0 1 1 0 0,0 0-1 0 0,-1 0 0 0 0,1 1 1 0 0,0-1-1 0 0,-1 1 0 0 0,1 0 1 0 0,-1 1-1 0 0,1-1 0 0 0,0 1 1 0 0,-1 0-1 0 0,1 1 1 0 0,-1-1-1 0 0,1 1 0 0 0,-1 0 1 0 0,1 0-1 0 0,0 1 0 0 0,-1 0 1 0 0,1 0-1 0 0,0 0 1 0 0,0 0-1 0 0,0 1 0 0 0,1 0 1 0 0,-1 0-1 0 0,1 0 0 0 0,-1 0-2 0 0,-14 12 93 0 0,-1 0 0 0 0,2 1 0 0 0,0 1 0 0 0,1 1 0 0 0,1 0 0 0 0,-1 3-93 0 0,14-16 17 0 0,0 0 0 0 0,1 0 0 0 0,-1 1 1 0 0,1-1-1 0 0,0 1 0 0 0,1-1 0 0 0,0 1 1 0 0,-1 0-1 0 0,2 0 0 0 0,-1-1 0 0 0,1 1 0 0 0,0 0 1 0 0,0 0-1 0 0,0 0 0 0 0,1 0 0 0 0,0-1 1 0 0,0 1-1 0 0,1 2-17 0 0,3 9 45 0 0,1-1 1 0 0,0 0 0 0 0,1 0 0 0 0,0-1-1 0 0,8 11-45 0 0,-9-18-7 0 0,-1-1-1 0 0,2 0 1 0 0,-1 0-1 0 0,1 0 0 0 0,0 0 1 0 0,0-1-1 0 0,4 2 8 0 0,-8-7-27 0 0,-1 0 1 0 0,1 0-1 0 0,0 0 0 0 0,0 0 1 0 0,-1 0-1 0 0,1-1 1 0 0,0 1-1 0 0,0-1 0 0 0,0 0 1 0 0,0 0-1 0 0,-1 0 0 0 0,2 0 27 0 0,13 1-355 0 0,-12-1 155 0 0,0 0-1 0 0,0 0 0 0 0,0-1 1 0 0,1 0-1 0 0,-1 0 1 0 0,-1 0-1 0 0,1 0 0 0 0,4-3 201 0 0,12-2-2022 0 0,-10 4 874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40:00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18 456 0 0,'0'0'671'0'0,"0"0"62"0"0,0 0 31 0 0,0 0-71 0 0,0 0-311 0 0,0 0-132 0 0,0 0-24 0 0,0 0 22 0 0,0 0 128 0 0,0 0 58 0 0,0 0 13 0 0,0 0 14 0 0,0 0 56 0 0,22 4 8855 0 0,-21-5-9298 0 0,-1 1-56 0 0,1 0 0 0 0,-1 0 0 0 0,1-1 0 0 0,-1 1 1 0 0,1 0-1 0 0,-1-1 0 0 0,1 1 0 0 0,-1 0 1 0 0,0-1-1 0 0,1 1 0 0 0,-1-1 0 0 0,1 1 1 0 0,-1-1-1 0 0,0 1 0 0 0,1-1 0 0 0,-1 1 0 0 0,0-1 1 0 0,0 1-1 0 0,1-1 0 0 0,-1 1 0 0 0,0-1 1 0 0,0 0-1 0 0,0 1 0 0 0,0-1 0 0 0,0 1 1 0 0,0-1-1 0 0,0 1 0 0 0,0-2-18 0 0,0-4 671 0 0,0 8 673 0 0,0-1-1198 0 0,-5 7 153 0 0,5-7-324 0 0,0-1-322 0 0,0 0-153 0 0,0-1-1135 0 0,0-2-4388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40:02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19 1376 0 0,'0'0'196'0'0,"0"0"285"0"0,0 0 126 0 0,0 0 29 0 0,0 0-49 0 0,0 0-223 0 0,0 0-92 0 0,0 0-16 0 0,0 0-18 0 0,0 0-46 0 0,0 0-21 0 0,0 0-3 0 0,0 0-18 0 0,0 0-66 0 0,0 0-9 0 0,0 0-4 0 0,0 0 14 0 0,0 0 34 0 0,0 0 95 0 0,0 0 20 0 0,0 0-2 0 0,0 0 56 0 0,0 0 234 0 0,0 0 101 0 0,0 0 17 0 0,0 0-24 0 0,0 0-128 0 0,0 0-59 0 0,0 0-11 0 0,0 0-28 0 0,0 0-106 0 0,0 0-48 0 0,0 0-10 0 0,0 0-8 0 0,0 0-23 0 0,0 0-16 0 0,0 0-3 0 0,0 0 18 0 0,0 0 81 0 0,0 0 40 0 0,0 0 5 0 0,0 0 14 0 0,0 0 62 0 0,0 0 27 0 0,0 0 8 0 0,0 0-34 0 0,0 0-146 0 0,0 0-69 0 0,0 0-13 0 0,-8-2 991 0 0,3 2-1015 0 0,1 0 0 0 0,-1-1-1 0 0,1 2 1 0 0,-1-1-1 0 0,1 0 1 0 0,0 1 0 0 0,-1 0-1 0 0,1 0 1 0 0,0 0-1 0 0,-1 1 1 0 0,1 0 0 0 0,0-1-1 0 0,0 1 1 0 0,0 1-1 0 0,1-1 1 0 0,-1 0 0 0 0,0 1-1 0 0,1 0 1 0 0,0 0-1 0 0,-3 3-144 0 0,-17 16 466 0 0,20-19-457 0 0,-7 12 76 0 0,9-12-73 0 0,0 1-1 0 0,0-1 0 0 0,0 1 0 0 0,0 0 0 0 0,1-1 1 0 0,-1 1-1 0 0,1 0 0 0 0,0-1 0 0 0,0 1 0 0 0,0 0 1 0 0,1 0-1 0 0,-1-1 0 0 0,1 1 0 0 0,0 0 0 0 0,0-1 1 0 0,0 1-12 0 0,2 5 14 0 0,1 1 1 0 0,0-1-1 0 0,0 0 1 0 0,0 0-1 0 0,3 2-14 0 0,119 177 0 0 0,-120-181 0 0 0,-4-4 0 0 0,0-1 0 0 0,0 1 0 0 0,0 0 0 0 0,0-1 0 0 0,-1 1 0 0 0,1 0 0 0 0,-1 0 0 0 0,0 0 0 0 0,1 0 0 0 0,-1 0 0 0 0,-1 0 0 0 0,1 0 0 0 0,0 1 0 0 0,-1-1 0 0 0,0 0 0 0 0,1 0 0 0 0,-1 1 0 0 0,0-1 0 0 0,-1 0 0 0 0,1 2 0 0 0,-1-4-5 0 0,1 0 0 0 0,0 1-1 0 0,0-1 1 0 0,-1 0-1 0 0,1 0 1 0 0,-1 0-1 0 0,1 0 1 0 0,-1 0 0 0 0,1-1-1 0 0,-1 1 1 0 0,1 0-1 0 0,-1 0 1 0 0,0 0 0 0 0,1 0-1 0 0,-1 0 1 0 0,0-1-1 0 0,0 1 1 0 0,0 0 0 0 0,0-1-1 0 0,0 1 1 0 0,0-1-1 0 0,0 1 1 0 0,0-1 0 0 0,0 1-1 0 0,0-1 1 0 0,0 0-1 0 0,0 1 1 0 0,0-1 0 0 0,0 0-1 0 0,-1 0 6 0 0,1 0-7 0 0,-1 0 1 0 0,0 0-1 0 0,1 0 0 0 0,-1-1 1 0 0,0 1-1 0 0,1 0 0 0 0,-1-1 1 0 0,1 0-1 0 0,-1 1 0 0 0,1-1 0 0 0,-1 0 1 0 0,1 0-1 0 0,-1 1 0 0 0,1-1 1 0 0,0 0-1 0 0,-2-2 7 0 0,0 0-1 0 0,0 1-6 0 0,0-1 1 0 0,1 1-1 0 0,0-1 0 0 0,0 1 1 0 0,0-1-1 0 0,0 0 0 0 0,0 0 0 0 0,0 0 1 0 0,1 0-1 0 0,-1 0 0 0 0,0-2 7 0 0,0-5 0 0 0,0 5 0 0 0,1-1 0 0 0,-1 0 0 0 0,2 0 0 0 0,-1 0 0 0 0,0-4 0 0 0,2 5 5 0 0,-1 0 0 0 0,1 0-1 0 0,0 0 1 0 0,0 0-1 0 0,1 0 1 0 0,-1 0-1 0 0,1 1 1 0 0,0-1 0 0 0,0 0-1 0 0,1 1 1 0 0,0 0-1 0 0,-1-1 1 0 0,1 1-1 0 0,2-1-4 0 0,11-21 32 0 0,-3 5 0 0 0,3-3-36 0 0,-8 11 27 0 0,1 0 0 0 0,1 1-1 0 0,11-11-22 0 0,-2 2 64 0 0,12-14-64 0 0,-29 32 0 0 0,1 0 0 0 0,-1 0 0 0 0,0 0 0 0 0,0 0 0 0 0,-1-1 0 0 0,1 1 0 0 0,-1-1 0 0 0,1 1 0 0 0,-1-1 0 0 0,0 1 0 0 0,0-3 0 0 0,-1 4 0 0 0,0 1 0 0 0,0-1 0 0 0,0 0 0 0 0,0 0 0 0 0,0 0 0 0 0,0 0 0 0 0,0 1 0 0 0,-1-1 0 0 0,1 0 0 0 0,-1 0 0 0 0,0 0 0 0 0,1 1 0 0 0,-1-1 0 0 0,0 0 0 0 0,0 1 0 0 0,0-1 0 0 0,0 1 0 0 0,0-1 0 0 0,0 1 0 0 0,-1 0 0 0 0,1-1 0 0 0,0 1 0 0 0,-2-1 0 0 0,-4-4-16 0 0,0 1 0 0 0,-1-1-1 0 0,0 1 1 0 0,-1 1 0 0 0,1-1-1 0 0,-1 2 1 0 0,1-1 0 0 0,-1 1-1 0 0,0 0 1 0 0,-1 1 0 0 0,1 0-1 0 0,0 1 1 0 0,0-1 0 0 0,-1 2-1 0 0,1-1 1 0 0,-1 2 0 0 0,1-1-1 0 0,-1 1 1 0 0,1 1 0 0 0,-6 1 16 0 0,4-1-942 0 0,0 1-294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40:04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1840 0 0,'0'0'453'0'0,"0"0"1233"0"0,0 0 539 0 0,0 0 109 0 0,0 0-178 0 0,0 18 1791 0 0,2 83 840 0 0,10 51-3592 0 0,-9-111-975 0 0,-1 5-220 0 0,1 32 60 0 0,-6-5-209 0 0,2-128 60 0 0,1 1 1 0 0,3 0-1 0 0,3 0 0 0 0,4-12 89 0 0,-7 50 2 0 0,2 0 0 0 0,-1 0 0 0 0,2 0 0 0 0,1 0 0 0 0,0 1 0 0 0,0 0 0 0 0,4-3-2 0 0,-6 10 34 0 0,0 1 0 0 0,1 0 0 0 0,0 0 0 0 0,0 0 0 0 0,1 1 1 0 0,-1 0-1 0 0,1 0 0 0 0,1 0 0 0 0,-1 1 0 0 0,6-3-34 0 0,-9 6 46 0 0,1 0 0 0 0,-1 1 0 0 0,0-1 0 0 0,1 1 0 0 0,0 0 0 0 0,-1 0 0 0 0,1 0 0 0 0,0 0 0 0 0,0 1 0 0 0,-1 0 0 0 0,1 0 0 0 0,0 0 0 0 0,0 1 0 0 0,-1-1 0 0 0,1 1 0 0 0,0 0-1 0 0,-1 1 1 0 0,1-1 0 0 0,-1 1 0 0 0,1 0 0 0 0,-1 0-46 0 0,-1-1 25 0 0,-1 1 0 0 0,1-1 0 0 0,-1 1 0 0 0,0 0-1 0 0,1 0 1 0 0,-1 0 0 0 0,0 0 0 0 0,0 0 0 0 0,0 0-1 0 0,-1 1 1 0 0,1-1 0 0 0,-1 0 0 0 0,1 1 0 0 0,-1 0-25 0 0,0-1 0 0 0,0 0 0 0 0,0-1 0 0 0,-1 1 1 0 0,1 0-1 0 0,-1 0 0 0 0,1 0 0 0 0,-1 0 0 0 0,0 0 1 0 0,1 0-1 0 0,-1 0 0 0 0,0 0 0 0 0,0 0 1 0 0,-1-1-1 0 0,1 1 0 0 0,0 0 0 0 0,-1 0 0 0 0,1 0 1 0 0,-1 0-1 0 0,1 0 0 0 0,-1 0 0 0 0,0 0 0 0 0,-6 12 0 0 0,5-11-6 0 0,1 0-1 0 0,0 0 0 0 0,-1 0 1 0 0,0-1-1 0 0,1 1 0 0 0,-1 0 1 0 0,0-1-1 0 0,-2 3 7 0 0,-4 4-12 0 0,7-8 6 0 0,0 1 0 0 0,0-1 0 0 0,0 0 1 0 0,0 0-1 0 0,0 0 0 0 0,0 0 0 0 0,0 0 0 0 0,0 0 0 0 0,-1 0 0 0 0,0 0 6 0 0,-11 9-33 0 0,10-8 26 0 0,1 0 0 0 0,-1 0 0 0 0,0-1-1 0 0,1 1 1 0 0,-1-1 0 0 0,0 0-1 0 0,-1 1 8 0 0,3-2 1 0 0,0 1-1 0 0,0 0 0 0 0,0-1 1 0 0,1 1-1 0 0,-1-1 1 0 0,0 1-1 0 0,0 0 0 0 0,0 0 1 0 0,0 0-1 0 0,1-1 1 0 0,-1 1-1 0 0,0 0 0 0 0,1 0 1 0 0,-1 0-1 0 0,1 0 1 0 0,-1 0-1 0 0,1 0 0 0 0,-1 0 1 0 0,1 0-1 0 0,0 1 0 0 0,-1-1 1 0 0,1 0-1 0 0,0 0 1 0 0,0 0-1 0 0,0 0 0 0 0,0 0 1 0 0,0 0-1 0 0,0 1 1 0 0,0-1-1 0 0,0 0 0 0 0,1 0 1 0 0,-1 1-1 0 0,1 1-17 0 0,-1 1 1 0 0,1 0 0 0 0,0-1 0 0 0,0 1 0 0 0,1 0-1 0 0,-1-1 1 0 0,1 1 0 0 0,0 0 16 0 0,57 73-267 0 0,-22-31 171 0 0,-32-38 69 0 0,0 0 0 0 0,0 1 0 0 0,0-1 0 0 0,-1 1 0 0 0,0 0 0 0 0,2 10 27 0 0,-6-16-15 0 0,1 0 0 0 0,-1 0 0 0 0,0 1 0 0 0,0-1 0 0 0,0 0 1 0 0,-1 1-1 0 0,1-1 0 0 0,-1 3 15 0 0,0-5-6 0 0,1 1 0 0 0,0-1 0 0 0,0 0 0 0 0,-1 1 1 0 0,1-1-1 0 0,-1 0 0 0 0,1 1 0 0 0,-1-1 0 0 0,1 0 0 0 0,-1 0 1 0 0,0 1-1 0 0,0-1 0 0 0,0 0 0 0 0,0 0 0 0 0,0 0 1 0 0,0 0-1 0 0,0 0 0 0 0,0 0 0 0 0,0 0 0 0 0,0-1 0 0 0,0 1 6 0 0,-4 1-17 0 0,0-1-1 0 0,0 0 1 0 0,0 0-1 0 0,-1 0 0 0 0,1-1 1 0 0,0 1-1 0 0,0-1 1 0 0,0-1-1 0 0,0 1 0 0 0,0-1 1 0 0,0 0-1 0 0,0 0 1 0 0,0 0-1 0 0,0-1 0 0 0,-1 0 18 0 0,-3-1-185 0 0,1 0-1 0 0,-1-1 0 0 0,1 0 0 0 0,0-1 1 0 0,0 0-1 0 0,1 0 0 0 0,-1 0 0 0 0,1-1 1 0 0,0 0-1 0 0,1-1 0 0 0,0 0 1 0 0,0 0-1 0 0,-5-6 186 0 0,0-5-6613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40:05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460 3 11576 0 0,'0'0'529'0'0,"0"0"-12"0"0,0 0-241 0 0,0 0 199 0 0,0 0 124 0 0,0 0 29 0 0,0 0-7 0 0,0 0-45 0 0,0 0-21 0 0,-6 0 540 0 0,-2-1-690 0 0,1 0-1 0 0,-1 1 0 0 0,0 0 1 0 0,1 0-1 0 0,-1 1 1 0 0,-6 1-405 0 0,-48 12 938 0 0,19-4-504 0 0,13-3-345 0 0,8-2-53 0 0,0-1 0 0 0,-18 0-36 0 0,13-1-31 0 0,17-2-44 0 0,1 0 1 0 0,0 0-1 0 0,0-1 1 0 0,0-1-1 0 0,-1 1 1 0 0,1-1-1 0 0,-8-2 75 0 0,-40-16-6800 0 0,49 17 5154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40:05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5064 0 0,'9'15'505'0'0,"-8"-13"-230"0"0,0-1 0 0 0,0 1 0 0 0,0 0-1 0 0,0-1 1 0 0,0 1 0 0 0,0 0 0 0 0,-1 0 0 0 0,1-1 0 0 0,0 1 0 0 0,-1 0-1 0 0,1 0 1 0 0,-1 0 0 0 0,0 0 0 0 0,0 1-275 0 0,-1 66 5910 0 0,-1 2-3115 0 0,2-38-1895 0 0,1-1 0 0 0,2 1 0 0 0,2 6-900 0 0,6 18-891 0 0,-11-56-439 0 0,0-1-3290 0 0,0 0-1401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40:05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13 5984 0 0,'0'0'464'0'0,"0"0"-160"0"0,0 0 465 0 0,15 0 4420 0 0,-13-1-4749 0 0,0 1 1 0 0,0 0-1 0 0,0-1 0 0 0,0 1 0 0 0,0-1 0 0 0,1 0 1 0 0,-1 0-1 0 0,0 0 0 0 0,0 0 0 0 0,-1 0 0 0 0,1 0 1 0 0,0 0-1 0 0,1-1-440 0 0,-3 1 558 0 0,0 1 2 0 0,0 0-40 0 0,0 0-166 0 0,0 0-70 0 0,0 0-18 0 0,0 0-10 0 0,0 0-34 0 0,-1 0-176 0 0,-1 0 0 0 0,1 1 0 0 0,-1-1 0 0 0,1 1 1 0 0,-1-1-1 0 0,1 1 0 0 0,0-1 0 0 0,-1 1 0 0 0,1 0 0 0 0,0-1 1 0 0,-1 1-1 0 0,1 0 0 0 0,0 0 0 0 0,0 0 0 0 0,0 0 1 0 0,-1 0-47 0 0,-7 6 182 0 0,-3 0-78 0 0,0 1-1 0 0,0 0 1 0 0,0 0-1 0 0,1 1 1 0 0,0 1-1 0 0,1 0 1 0 0,0 0-1 0 0,1 1 1 0 0,0 0-1 0 0,0 1 1 0 0,1 0-1 0 0,1 0 1 0 0,0 1-1 0 0,0 1-103 0 0,4-6 83 0 0,-4 8-39 0 0,1 0 1 0 0,-4 18-45 0 0,9-29 32 0 0,0 0 1 0 0,0 1 0 0 0,0-1-1 0 0,1 1 1 0 0,0-1 0 0 0,0 0-1 0 0,1 1 1 0 0,-1-1 0 0 0,1 1-1 0 0,0-1 1 0 0,2 5-33 0 0,-1-5 0 0 0,-1 0 1 0 0,1 0-1 0 0,1 0 0 0 0,-1 0 1 0 0,1-1-1 0 0,0 1 0 0 0,0-1 0 0 0,0 0 1 0 0,0 1-1 0 0,1-1 0 0 0,0-1 1 0 0,0 1-1 0 0,0 0 0 0 0,0-1 1 0 0,0 0-1 0 0,1 0 0 0 0,-1 0 1 0 0,1-1-1 0 0,0 0 0 0 0,0 0 1 0 0,0 0-1 0 0,0 0 0 0 0,0-1 1 0 0,1 1-1 0 0,-1-1 0 0 0,0-1 1 0 0,0 1-1 0 0,1-1 0 0 0,3 0 0 0 0,10 0-192 0 0,-2 1-240 0 0,0-1 0 0 0,0-1 0 0 0,-1-1-1 0 0,1 0 1 0 0,0-1 0 0 0,6-2 432 0 0,23-10-3261 0 0,-24 8 1583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40:46.8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947 0 5296 0 0,'0'0'241'0'0,"0"0"96"0"0,0 0 255 0 0,0 0 106 0 0,0 0 26 0 0,0 0-4 0 0,0 0-34 0 0,-12 8 1320 0 0,-33 9 860 0 0,31-11-2417 0 0,0-1 0 0 0,-13 4-449 0 0,-12-1 458 0 0,0-1 1 0 0,0-1 0 0 0,-8-2-459 0 0,-127 0 2127 0 0,-46-10-2127 0 0,168 3 175 0 0,-60-1 80 0 0,33 0 83 0 0,46 3 142 0 0,36 1-375 0 0,-4 0-81 0 0,4-2-28 0 0,-1 1 1 0 0,1-1-1 0 0,0 1 0 0 0,-1 0 1 0 0,1 0-1 0 0,0 0 1 0 0,0 1-1 0 0,0-1 0 0 0,1 1 4 0 0,16-5-264 0 0,-18 4 392 0 0,-2 1 0 0 0,1 0-21 0 0,0 0-113 0 0,-1 0 1 0 0,1 0-1 0 0,-1 0 0 0 0,1 0 0 0 0,0 0 1 0 0,-1 0-1 0 0,1 0 0 0 0,-1 1 0 0 0,1-1 1 0 0,0 0-1 0 0,-1 0 0 0 0,1 1 1 0 0,-1-1-1 0 0,1 0 0 0 0,-1 1 0 0 0,1-1 1 0 0,-1 0-1 0 0,1 1 0 0 0,-1-1 0 0 0,0 1 1 0 0,1-1-1 0 0,-1 1 0 0 0,1-1 1 0 0,-1 1-1 0 0,0-1 0 0 0,1 1 0 0 0,-1-1 1 0 0,0 1-1 0 0,0-1 0 0 0,0 1 6 0 0,1 1-29 0 0,1 0 9 0 0,-1 0 0 0 0,1 0 0 0 0,-1 0 0 0 0,0 1 0 0 0,0-1 0 0 0,0 0 0 0 0,0 1 0 0 0,0-1 0 0 0,0 3 20 0 0,5 11 2 0 0,10 35-2 0 0,15 53 0 0 0,-20-49 0 0 0,-5-34 0 0 0,-2-1 0 0 0,-1 1 0 0 0,0 0 0 0 0,-2 2 0 0 0,2 51 0 0 0,-2-65 0 0 0,-1-1 0 0 0,0 0 0 0 0,0 1 0 0 0,-2 5 0 0 0,1-4 0 0 0,0-1 0 0 0,1 1 0 0 0,0 4 0 0 0,1-8-10 0 0,-2-1 0 0 0,1 1 0 0 0,-1 0-1 0 0,1 0 1 0 0,-2 3 10 0 0,-2 23-66 0 0,3-20-56 0 0,-1 0 1 0 0,0 0-1 0 0,0 0 0 0 0,-1 0 0 0 0,0 0 0 0 0,-1-1 1 0 0,-1 1-1 0 0,0-1 0 0 0,-6 10 122 0 0,9-18-94 0 0,1-1 0 0 0,-1 0 0 0 0,0 0 0 0 0,0 0 0 0 0,0 0 0 0 0,0 0 0 0 0,0 0 0 0 0,-1-1 0 0 0,1 1 1 0 0,0-1-1 0 0,-1 1 94 0 0,-30 14-1049 0 0,22-12 625 0 0,11-4 389 0 0,-2 1-261 0 0,0 1-1 0 0,-1-1 1 0 0,1-1 0 0 0,-1 1 0 0 0,1 0-1 0 0,0-1 1 0 0,-1 1 0 0 0,1-1 0 0 0,-1 0-1 0 0,0 1 297 0 0,-2-1-4722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40:47.3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461 0 5984 0 0,'7'3'811'0'0,"-8"1"1753"0"0,-13 4 377 0 0,1-4-2453 0 0,0-2 1 0 0,0 0 0 0 0,1 0 0 0 0,-1-1-1 0 0,0-1 1 0 0,0 0 0 0 0,-8-2-489 0 0,-17 1 412 0 0,-83-6-108 0 0,88 6-244 0 0,3 1 154 0 0,-26 2-214 0 0,36-2-22 0 0,-7 1-886 0 0,19 0-21 0 0,-1 0-35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3T18:54:41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62 3584,'1'10'8184,"-1"37"-7382,-20 162-383,-7 88-422,23-261 519,2-27 313,2-26 509,5-46-1101,2 1 1,3 0-1,3 0 0,3 2 0,2-1 1,13-25-238,-28 78 54,1 0 1,0-1 0,1 1-1,0 1 1,0-1-1,0 1 1,1 0-1,4-4-54,-5 7 35,-1 1 0,1-1 0,0 1 0,-1 0 0,2 0 0,-1 0 0,0 1 0,0 0 0,1 0 0,-1 0 0,1 1 0,0-1-1,5 1-34,-2-1 87,1 1-1,0 1 0,0-1 0,0 2 0,-1-1 0,1 2 0,7 1-86,-15-3 4,1 1-1,-1 0 1,1 0-1,-1 0 1,1 0 0,-1 0-1,0 1 1,0-1-1,0 1 1,0-1 0,0 1-1,0 0 1,0 0 0,0 0-1,-1 0 1,1 0-1,-1 0 1,1 0 0,-1 1-1,0-1 1,0 0 0,0 1-1,0-1 1,-1 1-1,1-1 1,0 1 0,-1 0-1,0-1 1,0 1-1,0-1 1,0 1-4,0 7-48,-2 0 0,1 0 0,-1-1 0,0 1 0,-1-1 0,0 0 0,-1 1 0,0-1 0,0-1 0,-1 1 0,0-1 0,-1 0 0,0 0 0,0 0 0,0-1 0,-1 0 0,0 0 0,-1 0 0,0-1 0,1-1 0,-2 1 0,1-1 0,-1 0 0,-8 2 48,5-5 69,12-6-267,2 3 162,-1 0 0,0 0 0,0 0 0,0 1-1,1-1 1,-1 0 0,0 1 0,1-1-1,-1 1 1,1-1 0,-1 1 0,1 0 0,-1 0-1,1 0 1,0-1 36,7 2-17,0 1 0,-1-1 0,1 1-1,-1 1 1,0-1 0,1 1 0,-1 1 0,-1 0-1,1 0 1,0 0 0,-1 1 0,0 0 0,0 0-1,-1 1 1,1 0 0,4 6 17,-6-7-8,-1 0 0,0 1 0,0-1 1,-1 1-1,0-1 0,0 1 0,0 0 0,-1 0 0,1 1 0,0 4 8,-2-6-14,-1-1-1,1 0 1,-1 1-1,0-1 1,0 1-1,0-1 0,-1 0 1,1 1-1,-1-1 1,0 0-1,-1 0 1,1 0-1,-1 0 1,1 0-1,-1 0 0,-2 3 15,2-5 45,0 0-1,0 0 0,0 0 0,0-1 1,0 1-1,-1-1 0,1 1 0,-1-1 1,1 0-1,0 0 0,-1 0 0,0 0 1,1 0-1,-1 0 0,0-1 0,1 0 1,-1 1-1,-2-1-44,-7 1 172,-1-1 0,1 0-1,-9-2-171,-32-5-228,-39-11 228,32 1-3670,41 9 390,8-1-421</inkml:trace>
  <inkml:trace contextRef="#ctx0" brushRef="#br0" timeOffset="1">585 621 3712,'1'6'544,"-1"0"-1,1-1 1,0 1 0,0-1-1,1 1 1,0-1 0,0 0-1,0 0 1,0 1 0,1-1 0,0-1-1,1 3-543,-3-6 161,0 0 0,0 1 0,0-1 0,0 0 0,0 0 0,1 0 0,-1 0 0,0 0 0,0 0 0,1 0 0,-1-1 0,1 1 0,-1 0 0,0-1 0,1 1-1,0-1 1,-1 0 0,1 1 0,0-1-161,0 0 22,-1-1-1,1 1 0,0 0 1,0-1-1,0 0 1,0 1-1,-1-1 0,1 0 1,0 0-1,-1 0 1,1 0-1,-1 0 0,1 0 1,-1-1-1,1 1 1,-1 0-1,0-1 0,1 1 1,-1-1-1,0 0-21,9-11 188,0-1 1,-1 0-1,0-1 0,-1 0 0,-1 0 0,0-1 0,-1 0 1,-1 0-1,2-13-188,-5 20 117,0-1 0,-1 1 0,0-1 0,-1 0 1,0 1-1,0-1 0,-1 0 0,-1 1 0,1-1 0,-2 1 0,1 0 1,-1 0-1,-1 0 0,1 0 0,-1 0 0,-1 0 0,-5-6-117,9 13 36,0 0 0,0 0 0,0 1 0,-1-1 0,1 0 0,0 1 0,-1 0 0,1-1 0,-1 1-1,0 0 1,1-1 0,-1 1 0,0 0 0,0 1 0,0-1 0,0 0 0,0 0 0,0 1 0,0-1-1,0 1 1,0 0 0,0-1 0,0 1 0,0 0 0,0 0 0,0 0 0,0 1 0,0-1 0,0 0 0,0 1-1,0-1 1,0 1 0,0 0 0,0 0 0,0 0 0,0 0 0,0 0 0,1 0 0,-2 1-36,-7 6 53,1 0 1,0 0-1,0 1 0,1 0 1,0 1-1,-1 1-53,2-2-46,0 1-12,0-1-1,1 1 1,0 0 0,1 1-1,0-1 1,1 1 0,0 0-1,1 0 1,0 1 0,1-1-1,0 1 1,0-1 0,1 1-1,1-1 1,0 1 0,1 3 58,-1-13-139,0 0 0,1 0 1,-1 0-1,0 0 0,1 0 0,-1 0 1,1 0-1,0 0 0,0 0 0,0 0 1,0 0-1,0-1 0,0 1 0,0 0 1,0-1-1,1 1 0,-1-1 0,1 1 1,-1-1-1,1 0 0,-1 1 1,1-1-1,0 0 0,0 0 0,-1 0 1,1-1-1,1 1 139,0 0-307,0-1 0,-1 0 0,1 1 0,0-1-1,0-1 1,0 1 0,-1 0 0,1-1 0,0 1 0,0-1 0,-1 0 0,1 0 0,0 0 0,-1 0 0,1 0-1,-1-1 1,0 1 0,1-1 0,-1 0 0,0 0 307,17-15-3722,1-4 943</inkml:trace>
  <inkml:trace contextRef="#ctx0" brushRef="#br0" timeOffset="2">1011 13 4480,'13'-12'5731,"-13"12"-5632,0 0 0,1 0-1,-1 1 1,0-1 0,1 0 0,-1 0 0,0 0 0,0 1 0,1-1 0,-1 0 0,0 0-1,0 1 1,0-1 0,1 0 0,-1 0 0,0 1 0,0-1 0,0 0 0,0 1 0,0-1-1,0 0 1,0 0 0,1 1 0,-1-1 0,0 0 0,0 1 0,0-1 0,0 0 0,0 1-1,0-1 1,-1 0-99,-2 40 1468,2-29-1450,-16 156 1737,-30 121-1755,47-288 0,-1 1 0,1-1 0,0 0 0,0 0 0,0 0 0,0 0 0,0 1 1,0-1-1,0 0 0,0 0 0,0 0 0,-1 0 0,1 1 0,0-1 0,0 0 0,0 0 0,0 0 0,0 1 0,0-1 1,0 0-1,0 0 0,0 0 0,0 0 0,1 1 0,-1-1 0,0 0 0,0 0 0,0 0 0,0 0 0,0 1 1,0-1-1,0 0 0,0 0 0,0 0 0,1 0 0,-1 0 0,0 1 0,0-1 0,0 0 0,0 0 0,0 0 1,1 0-1,-1 0 0,0 0 0,0 0 0,0 0 0,0 0 0,1 1 0,-1-1 0,0 0 0,0 0 0,0 0 0,1 0 0,12-9 14,22-26-1,-23 23-33,-3 3 38,0 1 1,1 0-1,0 0 1,0 1 0,1 0-1,4-1-18,-12 6 4,0 1-1,0 0 1,0 0-1,0 0 1,0 0-1,0 0 1,1 1-1,-1-1 1,0 1-1,0 0 1,1 0-1,-1 0 1,0 1-1,0-1 1,1 1-1,-1 0 1,0 0-1,0 0 1,0 0-1,0 0 1,0 0-1,0 1 1,0 0-1,-1 0 1,1-1-1,1 3-3,2 0-1,-1 1 0,0 0 0,0 0 0,0 1-1,0 0 1,-1-1 0,0 1 0,0 1 0,0-1 0,-1 0-1,0 1 1,-1 0 0,1 0 0,0 6 1,-2-7 4,0 0-1,-1 0 1,1-1-1,-2 1 1,1 0-1,0 0 1,-1-1 0,0 1-1,-1 0 1,1-1-1,-1 1 1,0-1-1,0 0 1,-1 1-1,0-1 1,0 0 0,0 0-1,-4 4-3,5-6 24,-1 0-1,0 0 0,0-1 1,0 1-1,0-1 1,0 1-1,0-1 0,-1 0 1,1 0-1,-1 0 1,0-1-1,0 1 0,1-1 1,-3 1-24,-2-1 54,0 1 1,0-1 0,0-1-1,1 0 1,-1 0-1,0 0 1,-4-1-55,-13-4-445,-1-1 0,1-1 0,0-1 0,-2-2 445,22 8-242,-23-8-2472,2 1-886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40:47.9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175 8 1840 0 0,'0'0'133'0'0,"0"0"130"0"0,0 0 0 0 0,0 0-1 0 0,0-1 1 0 0,0 1 0 0 0,0 0-1 0 0,0 0 1 0 0,-1-1 0 0 0,1 1-1 0 0,0 0 1 0 0,0 0 0 0 0,0-1-1 0 0,0 1 1 0 0,-1 0 0 0 0,1 0-1 0 0,0 0 1 0 0,0-1 0 0 0,0 1-1 0 0,-1 0 1 0 0,1 0 0 0 0,0 0-1 0 0,0 0 1 0 0,-1 0 0 0 0,1-1-1 0 0,0 1 1 0 0,-1 0-263 0 0,-10-2 2260 0 0,10 2-2050 0 0,-1-1-1 0 0,0 1 0 0 0,0 0 1 0 0,0 1-1 0 0,0-1 1 0 0,0 0-1 0 0,1 0 0 0 0,-1 1 1 0 0,0-1-1 0 0,0 1 1 0 0,0 0-210 0 0,-11 7 790 0 0,-1 2 0 0 0,1-1 1 0 0,1 2-1 0 0,-1 0 1 0 0,2 0-1 0 0,-11 13-790 0 0,18-18 108 0 0,-1 0 0 0 0,1 0 0 0 0,0 0 0 0 0,1 0 0 0 0,-1 1 0 0 0,0 4-108 0 0,2-7 46 0 0,0 1 1 0 0,0 0-1 0 0,1 0 0 0 0,0 0 0 0 0,0 0 0 0 0,0 0 1 0 0,1 0-1 0 0,-1 0 0 0 0,1 0 0 0 0,1 0 1 0 0,-1 1-47 0 0,1-3 6 0 0,-1-1 0 0 0,1 1 1 0 0,0 0-1 0 0,0-1 0 0 0,0 1 1 0 0,0 0-1 0 0,0-1 0 0 0,1 1 1 0 0,-1-1-1 0 0,1 0 0 0 0,-1 1 1 0 0,1-1-1 0 0,0 0 0 0 0,0 0 0 0 0,0 0 1 0 0,0 0-1 0 0,1-1 0 0 0,-1 1 1 0 0,0-1-1 0 0,1 1 0 0 0,0 0-6 0 0,0-1-4 0 0,-1 0 1 0 0,1 0-1 0 0,0-1 0 0 0,-1 1 0 0 0,1-1 0 0 0,0 1 0 0 0,-1-1 0 0 0,1 0 0 0 0,0 0 0 0 0,-1 0 0 0 0,1 0 0 0 0,0 0 0 0 0,0-1 0 0 0,-1 1 0 0 0,1-1 0 0 0,0 0 0 0 0,-1 0 1 0 0,1 0-1 0 0,-1 0 0 0 0,1 0 0 0 0,-1 0 0 0 0,0-1 0 0 0,1 1 4 0 0,8-7-125 0 0,0 0 1 0 0,-1 0-1 0 0,1-1 1 0 0,1-3 124 0 0,2-1-252 0 0,3-4-90 0 0,0-1 0 0 0,4-7 342 0 0,-1 2-124 0 0,-16 17 107 0 0,0 0-1 0 0,0 0 0 0 0,0 0 0 0 0,-1-1 1 0 0,0 1-1 0 0,-1-1 0 0 0,1 0 0 0 0,-1 1 0 0 0,1-7 18 0 0,-3 12 4 0 0,0 0 0 0 0,-1 0 0 0 0,1 0 0 0 0,0 0 0 0 0,0 0-1 0 0,0 0 1 0 0,-1 0 0 0 0,1 0 0 0 0,0 0 0 0 0,-1 0 0 0 0,1 0-1 0 0,-1 0 1 0 0,0 0 0 0 0,1 0 0 0 0,-1 0 0 0 0,0 0-1 0 0,1 0 1 0 0,-1 0 0 0 0,0 1 0 0 0,0-1 0 0 0,0 0 0 0 0,1 1-1 0 0,-1-1 1 0 0,0 0 0 0 0,0 1 0 0 0,0-1 0 0 0,0 1-1 0 0,0 0 1 0 0,0-1 0 0 0,-1 1-4 0 0,1 0 49 0 0,-1 0 1 0 0,0 0-1 0 0,1 1 0 0 0,-1-1 0 0 0,1 1 1 0 0,-1-1-1 0 0,0 1 0 0 0,1-1 0 0 0,-1 1 1 0 0,1 0-1 0 0,0 0 0 0 0,-1 0 1 0 0,1 0-1 0 0,0 0 0 0 0,-1 0 0 0 0,1 0-49 0 0,-2 2 122 0 0,0 1 0 0 0,0-1-1 0 0,1 0 1 0 0,-1 1 0 0 0,1 0-1 0 0,-2 3-121 0 0,1-1 114 0 0,0 0 1 0 0,1 0-1 0 0,0 0 0 0 0,0 0 0 0 0,0 1 0 0 0,1-1 0 0 0,0 1 0 0 0,0 3-114 0 0,1 3 72 0 0,0-1 0 0 0,2 0 0 0 0,-1 1 1 0 0,1-1-1 0 0,1 0 0 0 0,4 11-72 0 0,-6-21-33 0 0,0 1-1 0 0,0-1 1 0 0,1 1-1 0 0,-1-1 1 0 0,1 1-1 0 0,0-1 1 0 0,0 0-1 0 0,0 0 1 0 0,0 0-1 0 0,0 0 1 0 0,0 0-1 0 0,0 0 1 0 0,1 0-1 0 0,-1-1 1 0 0,1 1-1 0 0,-1-1 1 0 0,1 0-1 0 0,0 0 1 0 0,1 1 33 0 0,-1-1-358 0 0,0 0 1 0 0,0 0-1 0 0,0-1 1 0 0,0 1-1 0 0,0-1 1 0 0,0 0-1 0 0,0 0 0 0 0,1 0 1 0 0,-1 0-1 0 0,0 0 1 0 0,2-1 357 0 0,12-4-5849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40:48.3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0 7832 0 0,'0'0'602'0'0,"0"0"-250"0"0,0 0 423 0 0,0 0 228 0 0,-6 16 3666 0 0,4-8-4060 0 0,1 0-1 0 0,0 0 1 0 0,0 0 0 0 0,1 0 0 0 0,0 6-609 0 0,0-12 56 0 0,1 49 97 0 0,3 12-153 0 0,-3-54-1539 0 0,1 1-4592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40:48.6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75 14744 0 0,'0'0'672'0'0,"1"1"-10"0"0,2 4-386 0 0,-2-4-59 0 0,-1-1 27 0 0,0 0 4 0 0,-8-15 168 0 0,5 7-594 0 0,1 1 0 0 0,-1-1-1 0 0,1 0 1 0 0,1 0-1 0 0,-1-8 179 0 0,1 4-1115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40:49.0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113 1 13824 0 0,'0'0'1061'0'0,"0"0"-644"0"0,0 0-135 0 0,0 0 7 0 0,0 0 6 0 0,-17 13 2026 0 0,16-10-2160 0 0,-1-1 1 0 0,1 1 0 0 0,0-1-1 0 0,-1 1 1 0 0,1 0 0 0 0,0-1-1 0 0,1 1 1 0 0,-1 0-1 0 0,1-1 1 0 0,-1 1 0 0 0,1 0-162 0 0,-2 37 1035 0 0,1-19-570 0 0,-4 78 712 0 0,-23 267 414 0 0,21-316-1715 0 0,-3 6 124 0 0,5-37-1451 0 0,0 0 0 0 0,-5 11 1451 0 0,-1-6-1726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47:09.01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2129 2679 4344 11769 48356,'0'0'424'0'0,"0"0"-424"0"0,0 0 632 0 0,0 0 800 0 0,0 0-32 0 0,0 0-744 0 0,0 0 0 0 0,0 0 600 0 0,0 0-88 0 0,0 1-168 0 0,1 0-232 0 0,0 0-392 0 0,-1 0-80 0 0,2 0-8 0 0,0-1-8 0 0,2-1 224 0 0,0-1-280 0 0,1-1-8 0 0,0-1 0 0 0,-1 0-16 0 0,0-1-1 0 0,1-1 1 0 0,-1-2 168 0 0,1-1-208 0 0,-2 0 0 0 0,0-1 144 0 0,0-2-32 0 0,0-2-8 0 0,-1 0-136 0 0,0 0 0 0 0,1 1 88 0 0,-1-2-72 0 0,0 1-72 0 0,-1 0-8 0 0,1-1 32 0 0,0-1 32 0 0,-1-3-32 0 0,1-3 48 0 0,-1-2 16 0 0,0-2 16 0 0,0-1 16 0 0,0-2-32 0 0,1 2-32 0 0,0 1-64 0 0,1 3-64 0 0,-1 3 80 0 0,1 3-80 0 0,-1 1 80 0 0,1 2-80 0 0,0-2 64 0 0,0-1 0 0 0,1 0-64 0 0,0-1 0 0 0,0-4 0 0 0,-1 0 0 0 0,0 0 64 0 0,0-1-64 0 0,0-1 0 0 0,0 2 0 0 0,-1 1 0 0 0,0 1 0 0 0,-1-1 0 0 0,1-4 0 0 0,-1-3 0 0 0,-1-1 0 0 0,1 3 0 0 0,0 2 0 0 0,-1 3 0 0 0,1-2 0 0 0,-1 2 0 0 0,0 0 0 0 0,-1-2 0 0 0,0 1 0 0 0,0 0 0 0 0,-1-2 0 0 0,0-3 0 0 0,1 0 64 0 0,0 3-64 0 0,0-1 64 0 0,1-2 0 0 0,1-1 16 0 0,0-1 0 0 0,1-2-80 0 0,0 3 64 0 0,0 4-64 0 0,-1 3 0 0 0,1 3 0 0 0,-1 3 0 0 0,1 2 0 0 0,-2 0 64 0 0,1 1-64 0 0,-2-2 0 0 0,0-3 0 0 0,0-3 0 0 0,-1-1 0 0 0,0 1 0 0 0,2 0 0 0 0,0-1 64 0 0,1-2 0-508 2,-1-1-64 508-2,0 0 64-519 0,0 0-64 519 0,-1-1 72 0 0,-1 1-8-506-4,-1-1-64 506 4,-2 1 0 0 0,1 2 0 0 0,0 4 0 0 0,-1 1 0 0 0,0-1 64 0 0,0 0-64 0 0,-1-1 64 0 0,1-2 0 0 0,1 0 0 0 0,0-1 0 0 0,0 3-64 0 0,1-1 64 0 0,1 1-64 0 0,0 3 64 0 0,-1-2 0 0 0,0-1 16 0 0,-2-2 8-1201 1,0 1-88 635 2,0 1 96 57-6,0 3-96 509 3,0 0 96 0 0,-1 1 0 0 0,-1-2-8 0 0,0 0-88 0 0,0 0 80 0 0,1 3-80 0 0,0 1 72 0 0,0 1-72 0 0,0 2 64 0 0,-1-1 0 0 0,-1-3-64 0 0,-2 1 64 0 0,1 0-64 0 0,-1-1 72 0 0,-1 2-72 0 0,-1 0 0 0 0,0 1 0 0 0,0 1 0 0 0,-1 0 64 0 0,0 1 0 0 0,0 0-64 0 0,-1 1 64 0 0,-2 0-64 0 0,1 1 0 0 0,0 1 64 0 0,1 0-64 0 0,-3-1 64 0 0,-1 0-64 0 0,0 1 64 0 0,1 1-64 0 0,0 0 80 0 0,2 0-80 0 0,1 1 72 0 0,-2 0-8 0 0,0 0-64 0 0,1 0 64 0 0,1 0-64 0 0,0-1 64 0 0,0 1-64 0 0,1-1 112 0 0,-1 0-16 0 0,0 0-8 0 0,-1 0 0 0 0,-7-2-88-1013-5,-2-2 0 1013 5,1 2 0 0 0,1-1 104 0 0,2 1-24 0 0,-1 0-8 0 0,-2 0-72 0 0,-2 0 0 0 0,-2-1 0 0 0,-1 1 64 0 0,-1 0 8-5 591,0 1-72 5-591,0-1 64-526 1,0 1-64 526-1,-1-1 72 0 0,-5 0-8 0 0,2 1-64 0 0,0 0 96-499 6,0 0 32 499-6,3 1-128 0 0,4 0 0 0 0,0 1 0 0 0,-2 0 0 0 0,-1 0 176 0 0,-1-1-112 0 0,-1 1-64 0 0,1 0 0 0 0,2 1 80 0 0,1 1 0 0 0,0-1-8 0 0,0 1-8 0 0,3 1-64 0 0,3 1 64 0 0,0 0-64 0 0,0 1 0 0 0,2 0 0 0 0,1-1 64 0 0,1 2 0 0 0,2-1-64 0 0,1 1 136 0 0,-2 0 120 0 0,1 0-128 0 0,0 1-128 0 0,-1 0 0 1 511,-3 0 0-1-1,-1 1 0 0-510,-1 1 0 0 0,2-1 0-4 501,2 1 0 4-501,0 0 0 0 0,2 0 0 0 0,2 0 0 0 0,-1 1 0-514 5,1 0 0 514-5,0 0 0 0 0,0 0 0 0 0,-1 1 0 0 0,1-1 0 0 0,1-1 0 0 0,0 0 0-538 4,1 1 0 538-4,-1-1 0 0 0,-1 1-72 0 0,-1 2 136 0 0,-1 1 24 0 0,0 0-24 0 0,2 0 0 0 0,0 0 0 0 0,2 0-64 0 0,0-1 0 0 0,1-1 0 0 0,0-1 0 0 0,0 0 0 0 0,0 0 0 0 0,0 0 0 0 0,1 0 0 0 0,1 0 0 0 0,0 1 0 0 0,-1 1 0 0 0,0 1 0 0 0,0 0 0 3 510,2 0 0-3-510,-1-1 0 0 0,2 1 0 1 510,-1 0 72-1-510,2 1-72 0 0,0-2 64 0 0,1 1 16 0 0,-1 0-8 0 0,1 1-72 0 0,1-2 64 0 0,0 0-64 0 0,0-1 0 0 0,1 0 0 0 0,0-1 0 0 0,0 1 0 0 0,0-1 0 0 0,-1 2 0 0 0,1 0 0 0 0,0 0 0 0 0,-1 0 0 0 0,1 2 0 0 0,-1-1 0 0 0,1-1 0 0 0,1 0 0 0 0,0 1 0-503 510,1 0 0 503-510,-1-1 0 0 0,1 0 0 0 0,0-1 0 0 0,-1 1 0 0 0,0 2 0 0 0,0 3 0 0 0,0 1 0 0 0,-1 2 0 0 0,1-2 0 0 0,1 0 64 0 0,-1-1-64 0 0,1-2 0 0 0,0 0 0 0 0,0 0 0 0 0,0-2 0 0 0,1 0 0 0 0,0 1 0 0 0,-1 2 0 0 0,1 3 0 0 0,-1 0 0 0 0,1-1 0 0 0,-1-1 0 0 0,-1-2 0 0 0,1 1 0 0 0,-1-1 0 0 0,0 0 0 0 0,1-1 0 0 0,0-1 0 0 0,-1-1 0 0 0,1 1 0 0 0,0 1 0 0 0,0 0 0 0 0,0 0 0 0 0,0-1 0 0 0,0 0 0 0 0,0 1 0 0 0,0 1 0 0 0,-1 3 0 0 0,1 0 0 0 0,-1 2 64 0 0,1 0-64 0 0,1 0 0 0 0,-1-1 0 0 0,1 1 0 0 0,-1-2 0 0 0,0-2 0 0 0,1-2 0 0 0,-1-1 0 0 0,0 0 0 0 0,0-1 0 0 0,0 0 0 0 0,1 2 0 0 0,1 1 0 0 0,-1 3 0 0 0,0 0 0 0 0,-1 2 0 0 0,1-1 0 0 0,0-1 0 0 0,-1-2 0 515 0,1-1 0 27-3,0 0 0-542 3,0-1 0 0 0,-1-1 0 0 0,1-1 0 0 0,-1 0 0 0 0,1 0 0 0 0,-1-2 0 0 0,1 1 0 0 0,0 0 0 0 0,1-1 0 0 0,0 2 0 0 0,0 0 0 0 0,1 1 0 0 0,-1-2 0 0 0,2 1 0 0 0,-1 0 0 0 0,1 1 0-5 570,-1 0 0 5-570,2 2 0 0 0,-1 0 0 0 0,0-1 0 0 0,-1-1 0 0 0,0 0 0 0 0,1 0 0 0 0,0 0 0 0 0,1 1 0 0 0,0 0 0 0 0,0 1 0 0 0,0-1 0 0 0,0 0 0 0 0,0-2 0 0 0,0 0 0 0 0,0-1 0 0 0,0 1 0 0 0,0 0 0 0 0,1-1 0 0 0,-1 1 0 0 0,1 0 0 0 0,-1 0 0 0 0,2 2 0 0 0,0-1 0 0 0,0 0 0 0 0,-1 0 0 0 0,-1-2 0 0 0,1 1 0 0 0,-1-1 0 0 0,2 1 0 540-6,0 0 72-540 6,-1-1 8 0 0,-1-2-80 0 0,-2 0 0 0 0,2 0 0 530 3,0 1 0-530-3,0-1 0 517 0,3 0 0-517 0,0 1 0 0 0,2 0 0 0 0,0 0 64 0 0,0 0-64 0 0,0-1 0 518-2,-1-1 0-518 2,1 0 0 0 0,-2-1 0 0 0,-1 0 0 0 0,0-1 0 0 0,-2 1 0 0 0,-1-1 0 0 0,2 1 0 0 0,0 0 0 0 0,2 1 0 0 0,-1-1 0 0 0,0-1 0 0 0,-1 0 0 0 0,1 1 64 0 0,1 0-64 0 0,-1-1 0 0 0,-1 0 0 0 0,1 1 0 0 0,0-1 0 0 0,-2-1 0 0 0,2 2 0 0 0,2 0 0 0 0,1 0 0 0 0,-1-1 0 0 0,0 1 0 0 0,0-1 0 0 0,0 1 0 0 0,2-1 0 0 0,1 1 64 0 0,-1-1-64 0 0,-1 1 0 0 0,1-1 0 0 0,-2 0 0 0 0,0 0 0 0 0,2 0-80 0 0,1 1 80 0 0,3-1 80 0 0,3 1-16 0 0,1 0 32 0 0,2 0-160 0 0,0 0 40 0 0,-2 0 144 0 0,-1 0 8 0 0,-3-1 0 0 0,-1 1-128 0 0,-1-2 0 0 0,-1 1 64 0 0,1-1 40 0 0,2 1 104 0 0,-1 0-104 0 0,0 0-104 0 0,0 0-216 0 0,0 1 128 0 0,-1 0 88 0 0,0 1 0 0 0,-2-1 0 0 0,0-1 0 0 0,1 1 0 0 0,0 0 0 0 0,0 0 0 0 0,0 0 0 0 0,0-1 0 0 0,1 1 64 0 0,1 0-64 0 0,-1 1 0 0 0,0-2 0 0 0,-1 1 0 0 0,2-1 0 0 0,1 1 88 0 0,1 0 40 0 0,-2 1-64 0 0,-1 0-64 0 0,1-1 0 0 0,-1 1 0 0 0,-1 0 0 0 0,0 1-72 0 0,1 0-32 0 0,0 1 104 0 0,-1-1 0 0 0,-1-1 0 0 0,-2 0 0 0 0,0-1 0 0 0,1 0 0 0 0,-1 0 0 0 0,0 1 0 0 0,0 0 0 0 0,0 0 0 0 0,2 2 0 0 0,0 1 0 0 0,-1-1 0 0 0,1 1 0 0 0,-1-1 0 0 0,-1 1 0 0 0,1-1 0 0 0,-1 1 0 0 0,-1-2 0 0 0,0 0 0 0 0,-1 0 0 0 0,2 0 0 0 0,-1 0 0 0 0,1 0 0 0 0,0 0 0 0 0,2 1 0 0 0,0 0 0 0 0,0 0 0 0 0,0-1 0 0 0,1 1 0 0 0,1 0 0 509 7,0 1 0-509-7,-1-1 0 0 0,-2 0 0 0 0,-2-1 0 0 0,0 1 0 0 0,1 1 0 0 0,1 1 0 0 0,1 1 0 506-5,2 0 0-506 5,0 1 0 0 0,-1-1 0 0 0,-1-1 0 0 0,-2 0 0 0 0,-1-2 0 0 0,-1 0 0 0 0,-1 0 0 0 0,2 1 0 0 0,1 0 0 0 0,0 0 0 0 0,-1 1 0 0 0,0 0 0 0 0,0-1 0 0 0,-1 0 0 0 0,0 0 0 0 0,-1 0 0 0 0,0 0 0 0 0,-1-1 0 0 0,0 0 0 0 0,0 0 0 0 0,1 2 0 0 0,0 0 0 0 0,0 0 0 0 0,0-1 0 0 0,-1 0 0 0 0,0-2 0 0 0,0 1 0 0 0,0 0 0 0 0,0-1 0 0 0,0 0 0 0 0,-1 0 0 0 0,1 0 0 0 0,0 0 0 0 0,1 1 0 0 0,1 2 0 0 0,1 1 0 0 0,2 0 0 0 0,-1 1 104 0 0,2 0-32 0 0,0 1-224 0 0,-1-1 88 0 0,-1-1 64 0 0,0-1 0 0 0,0-1 0 0 0,1 1 0 0 0,0-2 0 0 0,-1 1 0 0 0,-1-1 0 0 0,0 0 0 0 0,-2 0 0 0 0,0-2 0 0 0,0 1 0 0 0,-1-1 0 0 0,0 0 0 0 0,0-1 0 523 1,-2 1 0-523-1,-1 0 0 0 0,1 1 0 0 0,-1-1 0 0 0,1 1 0 0 0,-1-1 0 511-1,2 1 0-511 1,0 0 0 0 0,1 0 0 0 0,0 1 0 0 0,1-1 0 0 0,-1-1 0 0 0,0 1 0 0 0,1 0 0 0 0,0 0 0 0 0,0-1 0 0 0,0 1 0 0 0,-1-2 0 0 0,-1 1 0 0 0,0 0 0 0 0,1 2 0 0 0,0 1 0 0 0,-1-2 0 0 0,0 0 0 0 0,-1-1 0 0 0,0 0 0 0 0,0 0 0 0 0,-1 0 0 0 0,1-2 0 0 0,-2 0 0 0 0,1 0 0 0 0,-1 0 0 0 0,1 0 0 0 0,1 0 0 0 0,0 1 0 0 0,1 0 0 0 0,1 0 0 0 0,-1 1 0 0 0,0-1 64 0 0,-1-1-64 0 0,-1 0 0 0 0,2 1 0 0 0,-1 0 64 0 0,-1-1-64 0 0,0-1 0 0 0,-1 2 0 0 0,1-1 0 0 0,0 1 64 0 0,0-1-64 0 0,-1-1 0 0 0,0 1 0 0 0,0 0 0 0 0,0 0 0 0 0,1 0 0 0 0,0 1 0 0 0,0 1 64 0 0,1 0-64 0 0,0 0 0 0 0,0-1 0 0 0,-1 1 0 0 0,0-2 0 0 0,-1 1 0 0 0,1 1 0 0 0,0-1 0 0 0,-1 1 0 0 0,1-1 0 0 0,-1-1 0 0 0,0-1 0 0 0,-1 0 0 0 0,0-1 0 0 0,1 2 0 0 0,-1-1 0 0 0,1 1 0 0 0,-1-1 0 0 0,1 1 0 0 0,0-1 0 0 0,-1 1 0 0 0,1-2 0 0 0,-1 1 0 0 0,1 0 0 0 0,1-1 0 0 0,-1 1 0 0 0,0-1-1160 0 0,0 0 520 0 0,0 0-10015 0 0,0-1-5161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1T21:48:20.01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2129 2679 4344 11769 48356,'0'0'424'0'0,"0"0"-424"0"0,0 0 632 0 0,0 0 800 0 0,0 0-32 0 0,0 0-744 0 0,0 0 0 0 0,0 0 600 0 0,0 0-88 0 0,0 1-168 0 0,1 0-232 0 0,0 0-392 0 0,-1 0-80 0 0,2 0-8 0 0,0-1-8 0 0,2-1 224 0 0,0-1-280 0 0,1-1-8 0 0,0-1 0 0 0,-1 0-16 0 0,0-1-1 0 0,1-1 1 0 0,-1-2 168 0 0,1-1-208 0 0,-2 0 0 0 0,0-1 144 0 0,0-2-32 0 0,0-2-8 0 0,-1 0-136 0 0,0 0 0 0 0,1 1 88 0 0,-1-2-72 0 0,0 1-72 0 0,-1 0-8 0 0,1-1 32 0 0,0-1 32 0 0,-1-3-32 0 0,1-3 48 0 0,-1-2 16 0 0,0-2 16 0 0,0-1 16 0 0,0-2-32 0 0,1 2-32 0 0,0 1-64 0 0,1 3-64 0 0,-1 3 80 0 0,1 3-80 0 0,-1 1 80 0 0,1 2-80 0 0,0-2 64 0 0,0-1 0 0 0,1 0-64 0 0,0-1 0 0 0,0-4 0 0 0,-1 0 0 0 0,0 0 64 0 0,0-1-64 0 0,0-1 0 0 0,0 2 0 0 0,-1 1 0 0 0,0 1 0 0 0,-1-1 0 0 0,1-4 0 0 0,-1-3 0 0 0,-1-1 0 0 0,1 3 0 0 0,0 2 0 0 0,-1 3 0 0 0,1-2 0 0 0,-1 2 0 0 0,0 0 0 0 0,-1-2 0 0 0,0 1 0 0 0,0 0 0 0 0,-1-2 0 0 0,0-3 0 0 0,1 0 64 0 0,0 3-64 0 0,0-1 64 0 0,1-2 0 0 0,1-1 16 0 0,0-1 0 0 0,1-2-80 0 0,0 3 64 0 0,0 4-64 0 0,-1 3 0 0 0,1 3 0 0 0,-1 3 0 0 0,1 2 0 0 0,-2 0 64 0 0,1 1-64 0 0,-2-2 0 0 0,0-3 0 0 0,0-3 0 0 0,-1-1 0 0 0,0 1 0 0 0,2 0 0 0 0,0-1 64 0 0,1-2 0-508 2,-1-1-64 508-2,0 0 64-519 0,0 0-64 519 0,-1-1 72 0 0,-1 1-8-506-4,-1-1-64 506 4,-2 1 0 0 0,1 2 0 0 0,0 4 0 0 0,-1 1 0 0 0,0-1 64 0 0,0 0-64 0 0,-1-1 64 0 0,1-2 0 0 0,1 0 0 0 0,0-1 0 0 0,0 3-64 0 0,1-1 64 0 0,1 1-64 0 0,0 3 64 0 0,-1-2 0 0 0,0-1 16 0 0,-2-2 8-1201 1,0 1-88 635 2,0 1 96 57-6,0 3-96 509 3,0 0 96 0 0,-1 1 0 0 0,-1-2-8 0 0,0 0-88 0 0,0 0 80 0 0,1 3-80 0 0,0 1 72 0 0,0 1-72 0 0,0 2 64 0 0,-1-1 0 0 0,-1-3-64 0 0,-2 1 64 0 0,1 0-64 0 0,-1-1 72 0 0,-1 2-72 0 0,-1 0 0 0 0,0 1 0 0 0,0 1 0 0 0,-1 0 64 0 0,0 1 0 0 0,0 0-64 0 0,-1 1 64 0 0,-2 0-64 0 0,1 1 0 0 0,0 1 64 0 0,1 0-64 0 0,-3-1 64 0 0,-1 0-64 0 0,0 1 64 0 0,1 1-64 0 0,0 0 80 0 0,2 0-80 0 0,1 1 72 0 0,-2 0-8 0 0,0 0-64 0 0,1 0 64 0 0,1 0-64 0 0,0-1 64 0 0,0 1-64 0 0,1-1 112 0 0,-1 0-16 0 0,0 0-8 0 0,-1 0 0 0 0,-7-2-88-1013-5,-2-2 0 1013 5,1 2 0 0 0,1-1 104 0 0,2 1-24 0 0,-1 0-8 0 0,-2 0-72 0 0,-2 0 0 0 0,-2-1 0 0 0,-1 1 64 0 0,-1 0 8-5 591,0 1-72 5-591,0-1 64-526 1,0 1-64 526-1,-1-1 72 0 0,-5 0-8 0 0,2 1-64 0 0,0 0 96-499 6,0 0 32 499-6,3 1-128 0 0,4 0 0 0 0,0 1 0 0 0,-2 0 0 0 0,-1 0 176 0 0,-1-1-112 0 0,-1 1-64 0 0,1 0 0 0 0,2 1 80 0 0,1 1 0 0 0,0-1-8 0 0,0 1-8 0 0,3 1-64 0 0,3 1 64 0 0,0 0-64 0 0,0 1 0 0 0,2 0 0 0 0,1-1 64 0 0,1 2 0 0 0,2-1-64 0 0,1 1 136 0 0,-2 0 120 0 0,1 0-128 0 0,0 1-128 0 0,-1 0 0 1 511,-3 0 0-1-1,-1 1 0 0-510,-1 1 0 0 0,2-1 0-4 501,2 1 0 4-501,0 0 0 0 0,2 0 0 0 0,2 0 0 0 0,-1 1 0-514 5,1 0 0 514-5,0 0 0 0 0,0 0 0 0 0,-1 1 0 0 0,1-1 0 0 0,1-1 0 0 0,0 0 0-538 4,1 1 0 538-4,-1-1 0 0 0,-1 1-72 0 0,-1 2 136 0 0,-1 1 24 0 0,0 0-24 0 0,2 0 0 0 0,0 0 0 0 0,2 0-64 0 0,0-1 0 0 0,1-1 0 0 0,0-1 0 0 0,0 0 0 0 0,0 0 0 0 0,0 0 0 0 0,1 0 0 0 0,1 0 0 0 0,0 1 0 0 0,-1 1 0 0 0,0 1 0 0 0,0 0 0 3 510,2 0 0-3-510,-1-1 0 0 0,2 1 0 1 510,-1 0 72-1-510,2 1-72 0 0,0-2 64 0 0,1 1 16 0 0,-1 0-8 0 0,1 1-72 0 0,1-2 64 0 0,0 0-64 0 0,0-1 0 0 0,1 0 0 0 0,0-1 0 0 0,0 1 0 0 0,0-1 0 0 0,-1 2 0 0 0,1 0 0 0 0,0 0 0 0 0,-1 0 0 0 0,1 2 0 0 0,-1-1 0 0 0,1-1 0 0 0,1 0 0 0 0,0 1 0-503 510,1 0 0 503-510,-1-1 0 0 0,1 0 0 0 0,0-1 0 0 0,-1 1 0 0 0,0 2 0 0 0,0 3 0 0 0,0 1 0 0 0,-1 2 0 0 0,1-2 0 0 0,1 0 64 0 0,-1-1-64 0 0,1-2 0 0 0,0 0 0 0 0,0 0 0 0 0,0-2 0 0 0,1 0 0 0 0,0 1 0 0 0,-1 2 0 0 0,1 3 0 0 0,-1 0 0 0 0,1-1 0 0 0,-1-1 0 0 0,-1-2 0 0 0,1 1 0 0 0,-1-1 0 0 0,0 0 0 0 0,1-1 0 0 0,0-1 0 0 0,-1-1 0 0 0,1 1 0 0 0,0 1 0 0 0,0 0 0 0 0,0 0 0 0 0,0-1 0 0 0,0 0 0 0 0,0 1 0 0 0,0 1 0 0 0,-1 3 0 0 0,1 0 0 0 0,-1 2 64 0 0,1 0-64 0 0,1 0 0 0 0,-1-1 0 0 0,1 1 0 0 0,-1-2 0 0 0,0-2 0 0 0,1-2 0 0 0,-1-1 0 0 0,0 0 0 0 0,0-1 0 0 0,0 0 0 0 0,1 2 0 0 0,1 1 0 0 0,-1 3 0 0 0,0 0 0 0 0,-1 2 0 0 0,1-1 0 0 0,0-1 0 0 0,-1-2 0 515 0,1-1 0 27-3,0 0 0-542 3,0-1 0 0 0,-1-1 0 0 0,1-1 0 0 0,-1 0 0 0 0,1 0 0 0 0,-1-2 0 0 0,1 1 0 0 0,0 0 0 0 0,1-1 0 0 0,0 2 0 0 0,0 0 0 0 0,1 1 0 0 0,-1-2 0 0 0,2 1 0 0 0,-1 0 0 0 0,1 1 0-5 570,-1 0 0 5-570,2 2 0 0 0,-1 0 0 0 0,0-1 0 0 0,-1-1 0 0 0,0 0 0 0 0,1 0 0 0 0,0 0 0 0 0,1 1 0 0 0,0 0 0 0 0,0 1 0 0 0,0-1 0 0 0,0 0 0 0 0,0-2 0 0 0,0 0 0 0 0,0-1 0 0 0,0 1 0 0 0,0 0 0 0 0,1-1 0 0 0,-1 1 0 0 0,1 0 0 0 0,-1 0 0 0 0,2 2 0 0 0,0-1 0 0 0,0 0 0 0 0,-1 0 0 0 0,-1-2 0 0 0,1 1 0 0 0,-1-1 0 0 0,2 1 0 540-6,0 0 72-540 6,-1-1 8 0 0,-1-2-80 0 0,-2 0 0 0 0,2 0 0 530 3,0 1 0-530-3,0-1 0 517 0,3 0 0-517 0,0 1 0 0 0,2 0 0 0 0,0 0 64 0 0,0 0-64 0 0,0-1 0 518-2,-1-1 0-518 2,1 0 0 0 0,-2-1 0 0 0,-1 0 0 0 0,0-1 0 0 0,-2 1 0 0 0,-1-1 0 0 0,2 1 0 0 0,0 0 0 0 0,2 1 0 0 0,-1-1 0 0 0,0-1 0 0 0,-1 0 0 0 0,1 1 64 0 0,1 0-64 0 0,-1-1 0 0 0,-1 0 0 0 0,1 1 0 0 0,0-1 0 0 0,-2-1 0 0 0,2 2 0 0 0,2 0 0 0 0,1 0 0 0 0,-1-1 0 0 0,0 1 0 0 0,0-1 0 0 0,0 1 0 0 0,2-1 0 0 0,1 1 64 0 0,-1-1-64 0 0,-1 1 0 0 0,1-1 0 0 0,-2 0 0 0 0,0 0 0 0 0,2 0-80 0 0,1 1 80 0 0,3-1 80 0 0,3 1-16 0 0,1 0 32 0 0,2 0-160 0 0,0 0 40 0 0,-2 0 144 0 0,-1 0 8 0 0,-3-1 0 0 0,-1 1-128 0 0,-1-2 0 0 0,-1 1 64 0 0,1-1 40 0 0,2 1 104 0 0,-1 0-104 0 0,0 0-104 0 0,0 0-216 0 0,0 1 128 0 0,-1 0 88 0 0,0 1 0 0 0,-2-1 0 0 0,0-1 0 0 0,1 1 0 0 0,0 0 0 0 0,0 0 0 0 0,0 0 0 0 0,0-1 0 0 0,1 1 64 0 0,1 0-64 0 0,-1 1 0 0 0,0-2 0 0 0,-1 1 0 0 0,2-1 0 0 0,1 1 88 0 0,1 0 40 0 0,-2 1-64 0 0,-1 0-64 0 0,1-1 0 0 0,-1 1 0 0 0,-1 0 0 0 0,0 1-72 0 0,1 0-32 0 0,0 1 104 0 0,-1-1 0 0 0,-1-1 0 0 0,-2 0 0 0 0,0-1 0 0 0,1 0 0 0 0,-1 0 0 0 0,0 1 0 0 0,0 0 0 0 0,0 0 0 0 0,2 2 0 0 0,0 1 0 0 0,-1-1 0 0 0,1 1 0 0 0,-1-1 0 0 0,-1 1 0 0 0,1-1 0 0 0,-1 1 0 0 0,-1-2 0 0 0,0 0 0 0 0,-1 0 0 0 0,2 0 0 0 0,-1 0 0 0 0,1 0 0 0 0,0 0 0 0 0,2 1 0 0 0,0 0 0 0 0,0 0 0 0 0,0-1 0 0 0,1 1 0 0 0,1 0 0 509 7,0 1 0-509-7,-1-1 0 0 0,-2 0 0 0 0,-2-1 0 0 0,0 1 0 0 0,1 1 0 0 0,1 1 0 0 0,1 1 0 506-5,2 0 0-506 5,0 1 0 0 0,-1-1 0 0 0,-1-1 0 0 0,-2 0 0 0 0,-1-2 0 0 0,-1 0 0 0 0,-1 0 0 0 0,2 1 0 0 0,1 0 0 0 0,0 0 0 0 0,-1 1 0 0 0,0 0 0 0 0,0-1 0 0 0,-1 0 0 0 0,0 0 0 0 0,-1 0 0 0 0,0 0 0 0 0,-1-1 0 0 0,0 0 0 0 0,0 0 0 0 0,1 2 0 0 0,0 0 0 0 0,0 0 0 0 0,0-1 0 0 0,-1 0 0 0 0,0-2 0 0 0,0 1 0 0 0,0 0 0 0 0,0-1 0 0 0,0 0 0 0 0,-1 0 0 0 0,1 0 0 0 0,0 0 0 0 0,1 1 0 0 0,1 2 0 0 0,1 1 0 0 0,2 0 0 0 0,-1 1 104 0 0,2 0-32 0 0,0 1-224 0 0,-1-1 88 0 0,-1-1 64 0 0,0-1 0 0 0,0-1 0 0 0,1 1 0 0 0,0-2 0 0 0,-1 1 0 0 0,-1-1 0 0 0,0 0 0 0 0,-2 0 0 0 0,0-2 0 0 0,0 1 0 0 0,-1-1 0 0 0,0 0 0 0 0,0-1 0 523 1,-2 1 0-523-1,-1 0 0 0 0,1 1 0 0 0,-1-1 0 0 0,1 1 0 0 0,-1-1 0 511-1,2 1 0-511 1,0 0 0 0 0,1 0 0 0 0,0 1 0 0 0,1-1 0 0 0,-1-1 0 0 0,0 1 0 0 0,1 0 0 0 0,0 0 0 0 0,0-1 0 0 0,0 1 0 0 0,-1-2 0 0 0,-1 1 0 0 0,0 0 0 0 0,1 2 0 0 0,0 1 0 0 0,-1-2 0 0 0,0 0 0 0 0,-1-1 0 0 0,0 0 0 0 0,0 0 0 0 0,-1 0 0 0 0,1-2 0 0 0,-2 0 0 0 0,1 0 0 0 0,-1 0 0 0 0,1 0 0 0 0,1 0 0 0 0,0 1 0 0 0,1 0 0 0 0,1 0 0 0 0,-1 1 0 0 0,0-1 64 0 0,-1-1-64 0 0,-1 0 0 0 0,2 1 0 0 0,-1 0 64 0 0,-1-1-64 0 0,0-1 0 0 0,-1 2 0 0 0,1-1 0 0 0,0 1 64 0 0,0-1-64 0 0,-1-1 0 0 0,0 1 0 0 0,0 0 0 0 0,0 0 0 0 0,1 0 0 0 0,0 1 0 0 0,0 1 64 0 0,1 0-64 0 0,0 0 0 0 0,0-1 0 0 0,-1 1 0 0 0,0-2 0 0 0,-1 1 0 0 0,1 1 0 0 0,0-1 0 0 0,-1 1 0 0 0,1-1 0 0 0,-1-1 0 0 0,0-1 0 0 0,-1 0 0 0 0,0-1 0 0 0,1 2 0 0 0,-1-1 0 0 0,1 1 0 0 0,-1-1 0 0 0,1 1 0 0 0,0-1 0 0 0,-1 1 0 0 0,1-2 0 0 0,-1 1 0 0 0,1 0 0 0 0,1-1 0 0 0,-1 1 0 0 0,0-1-1160 0 0,0 0 520 0 0,0 0-10015 0 0,0-1-5161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6-03T19:04:33.8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1769 69 8288 0 0,'-1'13'72'0'0,"1"-10"-42"0"0,0 0 1 0 0,0-1-1 0 0,0 1 1 0 0,0 0-1 0 0,0 0 1 0 0,1 0 0 0 0,-1 0-1 0 0,1-1 1 0 0,0 1-1 0 0,0 0 1 0 0,0 1-31 0 0,1-3 225 0 0,5-1 90 0 0,-6 0 354 0 0,-1 0 158 0 0,0 0 33 0 0,1 1-499 0 0,-1 1 0 0 0,1-1 0 0 0,-1 0 0 0 0,0 0 0 0 0,0 0 0 0 0,0 0 0 0 0,1 0 1 0 0,-1 0-1 0 0,0 0 0 0 0,0 0 0 0 0,0 0 0 0 0,-1 0 0 0 0,1 1-361 0 0,-16 11 528 0 0,14-11-441 0 0,-1 1 1 0 0,0 0-1 0 0,0-1 0 0 0,0 0 1 0 0,0 0-1 0 0,0 0 0 0 0,-1 0 0 0 0,-2 1-87 0 0,-11 7 295 0 0,-1 0-39 0 0,-1-1-1 0 0,0-1 0 0 0,-14 4-255 0 0,18-7 50 0 0,-2 0 23 0 0,1 0-1 0 0,-6 0-72 0 0,-32 8 89 0 0,16-1-13 0 0,-6-1-76 0 0,-30 8 70 0 0,32-8-64 0 0,-1-1 0 0 0,-21 0-6 0 0,-3 1 0 0 0,20-5 0 0 0,-1-2 0 0 0,1-2 0 0 0,-11-2 0 0 0,37 0 0 0 0,-37-3 87 0 0,-44-7-87 0 0,89 8-7 0 0,-171-30-88 0 0,47 7 94 0 0,98 16 1 0 0,23 6 0 0 0,1 0 0 0 0,-10-1 0 0 0,-30-2 0 0 0,34 3 0 0 0,0 0 0 0 0,-7 2 0 0 0,24 1 0 0 0,0-1 0 0 0,1 1 0 0 0,-1-1 0 0 0,0 0 0 0 0,1 0 0 0 0,-3-1 0 0 0,3 1 0 0 0,-1 0 0 0 0,1 0 0 0 0,0 0 0 0 0,-1 1 0 0 0,1-1 0 0 0,-3 1 0 0 0,-102-4 128 0 0,105 5-127 0 0,-1 0-2 0 0,-15-8 15 0 0,6 0 170 0 0,13 2-162 0 0,0 2 15 0 0,1 0-11 0 0,8-6-32 0 0,-6 6 9 0 0,18-20-3 0 0,-17 17 0 0 0,1 1 0 0 0,0 0 0 0 0,0 0 0 0 0,0 0 0 0 0,2 0 0 0 0,17-12-3 0 0,-9 5 125 0 0,1 1-1 0 0,7-2-121 0 0,8-7 75 0 0,-22 14-58 0 0,-1 1 0 0 0,1 0 0 0 0,4-2-17 0 0,6-1 13 0 0,-14 5-8 0 0,0 0 0 0 0,0 1 0 0 0,0 0 0 0 0,0 0 0 0 0,1 1 0 0 0,-1-1 1 0 0,1 1-1 0 0,-1 0 0 0 0,1 0 0 0 0,3 1-5 0 0,-2-2 10 0 0,-5 2-9 0 0,-1-1 0 0 0,1 1 1 0 0,-1-1-1 0 0,1 1 0 0 0,0-1 0 0 0,-1 1 0 0 0,1 0 0 0 0,-1 0 0 0 0,1 0 1 0 0,0 0-1 0 0,-1 0 0 0 0,1 0 0 0 0,-1 0-1 0 0,1 0 77 0 0,-2 0 33 0 0,0 0 8 0 0,-4-7 2 0 0,-4 4-108 0 0,2 3 28 0 0,0 0-1 0 0,0 1 0 0 0,-1-1 1 0 0,1 1-1 0 0,0 0 0 0 0,0 1 1 0 0,0 0-1 0 0,1 0 0 0 0,-1 0 1 0 0,0 1-1 0 0,1-1 0 0 0,-4 3-39 0 0,-5 3 59 0 0,11-8-55 0 0,0 1 5 0 0,-7 6 29 0 0,0 0-1 0 0,1 0 1 0 0,0 1-1 0 0,0 0 1 0 0,1 1 0 0 0,0 0-1 0 0,-3 5-37 0 0,-37 39 149 0 0,39-38-133 0 0,-1-1 0 0 0,0-1 0 0 0,-1 1 0 0 0,-10 8-16 0 0,20-21 0 0 0,-1 1-1 0 0,0-1 0 0 0,1 1 1 0 0,-1 0-1 0 0,1 0 0 0 0,-1 0 1 0 0,1 0-1 0 0,0 0 0 0 0,-1 1 1 0 0,-8 36 82 0 0,10-34 15 0 0,0 0 0 0 0,0 0-1 0 0,0 0 1 0 0,1 0-1 0 0,-1 0 1 0 0,1 0 0 0 0,0 0-1 0 0,1 0 1 0 0,-1 0 0 0 0,1-1-1 0 0,0 1 1 0 0,0 0 0 0 0,1-1-1 0 0,-1 0 1 0 0,1 1-1 0 0,0-1 1 0 0,0 0 0 0 0,1 0-1 0 0,1 1-96 0 0,9 8-175 0 0,0-1 0 0 0,7 4 175 0 0,4 2 102 0 0,-7-5-50 0 0,1-2-1 0 0,0 0 1 0 0,15 5-52 0 0,-24-12 39 0 0,-1 0 0 0 0,1 0 1 0 0,7 0-40 0 0,15 3-6275 0 0,-10-2-1010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2T07:45:05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0 920 0 0,'0'0'307'0'0,"-9"5"6363"0"0,4-2 1133 0 0,5-1-7657 0 0,0-1 1 0 0,0 0 0 0 0,0 1 0 0 0,1-1-1 0 0,-1 0 1 0 0,0 1 0 0 0,1-1 0 0 0,-1 0 0 0 0,1 0-1 0 0,0 0 1 0 0,-1 0 0 0 0,1 1 0 0 0,0-1-1 0 0,0 0 1 0 0,-1 0 0 0 0,1 0 0 0 0,0 0 0 0 0,0-1-1 0 0,0 1 1 0 0,0 0 0 0 0,0 0 0 0 0,1-1-1 0 0,-1 1 1 0 0,0 0 0 0 0,0-1 0 0 0,0 1 0 0 0,1-1-1 0 0,-1 1 1 0 0,1-1-147 0 0,6 2 206 0 0,-1 0 0 0 0,1-1-1 0 0,0 0 1 0 0,6 0-206 0 0,-3 0 395 0 0,12 0-149 0 0,1-2 0 0 0,-1 0 1 0 0,0-2-1 0 0,0 0 0 0 0,0-2 0 0 0,16-5-246 0 0,-25 6 116 0 0,0 1-1 0 0,9 0-115 0 0,-9 1 138 0 0,24-1 348 0 0,-35 2-443 0 0,1 0-22 0 0,-16 4 477 0 0,-7 5-723 0 0,18-8 228 0 0,1 1-1 0 0,-1-1 1 0 0,0 1-1 0 0,1-1 1 0 0,-1 1 0 0 0,1-1-1 0 0,-1 1 1 0 0,1-1 0 0 0,0 1-1 0 0,-1 0 1 0 0,1-1-1 0 0,0 1 1 0 0,-1 0 0 0 0,1-1-1 0 0,0 1 1 0 0,0 0 0 0 0,-1-1-1 0 0,1 1 1 0 0,0 0-1 0 0,0-1 1 0 0,0 1 0 0 0,0 0-1 0 0,0 0-2 0 0,-8 38 580 0 0,8-29-556 0 0,0-4-2 0 0,0 0-1 0 0,0 0 1 0 0,-1-1 0 0 0,1 1-1 0 0,-2 5-21 0 0,-4 40 83 0 0,3-25-65 0 0,1 1-1 0 0,1 0 1 0 0,1 0 0 0 0,2 0 0 0 0,1 0 0 0 0,1 1-18 0 0,-3-12 4 0 0,-1 0 0 0 0,0 0 1 0 0,-3 16-5 0 0,-1 22-3 0 0,1-10 3 0 0,1-31 0 0 0,1 1 0 0 0,1-1 0 0 0,0 7 0 0 0,-1 12 0 0 0,0-26 0 0 0,0 0 0 0 0,1 0 0 0 0,0 0 0 0 0,0 0 0 0 0,1 5 0 0 0,0-3 0 0 0,-1 1 0 0 0,0-1 0 0 0,0 1 0 0 0,-1 0 0 0 0,0 1 0 0 0,-1 22 0 0 0,7 14 3 0 0,-4-37-6 0 0,0-1 1 0 0,0 1-1 0 0,0 1 0 0 0,-1-1 1 0 0,0 1 2 0 0,-1-6-10 0 0,1 0 1 0 0,1 0 0 0 0,-1-1 0 0 0,0 1 0 0 0,1 0 0 0 0,0 1 9 0 0,2 17 1 0 0,-11 59 567 0 0,5-64-458 0 0,2-15-155 0 0,1-1-1 0 0,-1 1 1 0 0,1 0-1 0 0,-1 0 1 0 0,1-1 0 0 0,0 1-1 0 0,0 0 1 0 0,0 0 0 0 0,0 0-1 0 0,0 1 46 0 0,0 21-226 0 0,0-10 228 0 0,-2-3 2 0 0,2-10-11 0 0,0 0 1 0 0,0 0-1 0 0,-1 0 0 0 0,1 1 1 0 0,0-1-1 0 0,0 0 0 0 0,0 0 1 0 0,0 1-1 0 0,1-1 0 0 0,-1 0 1 0 0,0 0-1 0 0,0 1 1 0 0,1-1-1 0 0,-1 0 0 0 0,1 0 7 0 0,0 5 0 0 0,-2 6 0 0 0,1-11 0 0 0,0 0 0 0 0,0-1 0 0 0,0 1 0 0 0,-1-1 0 0 0,1 0 0 0 0,0 1 0 0 0,0-1 0 0 0,0 0 0 0 0,0 1 0 0 0,0-1 0 0 0,-1 0 0 0 0,1 1 0 0 0,0-1 0 0 0,0 0 0 0 0,0 1 0 0 0,-1-1 0 0 0,1 0 0 0 0,0 1 0 0 0,-1-1 0 0 0,1 0 0 0 0,0 0 0 0 0,-1 1 0 0 0,1-1 0 0 0,0 0 0 0 0,-1 0 0 0 0,1 0 0 0 0,0 0 0 0 0,-1 0 0 0 0,1 1 0 0 0,0-1 0 0 0,-1 0 0 0 0,1 0 0 0 0,-3 3 0 0 0,2-3 0 0 0,1 4 0 0 0,12 6 0 0 0,-12-9 7 0 0,1-1-1 0 0,-1 1 1 0 0,0 0 0 0 0,1-1-1 0 0,-1 1 1 0 0,0 0-1 0 0,1-1 1 0 0,-1 1-1 0 0,0 0 1 0 0,0 0 0 0 0,0-1-1 0 0,0 1 1 0 0,0 0-1 0 0,0 0 1 0 0,0-1-1 0 0,0 1 1 0 0,0 0 0 0 0,0 0-1 0 0,0-1 1 0 0,0 1-1 0 0,0 0 1 0 0,-1 0-1 0 0,1-1 1 0 0,0 1 0 0 0,-1 0-1 0 0,1-1 1 0 0,0 1-1 0 0,-1 0-6 0 0,1-1 23 0 0,0 1 1 0 0,0-1-1 0 0,0 1 0 0 0,0-1 0 0 0,0 1 0 0 0,-1-1 1 0 0,1 1-1 0 0,0-1 0 0 0,1 1 0 0 0,-1-1 0 0 0,0 1 0 0 0,0-1 1 0 0,0 1-1 0 0,0-1 0 0 0,0 1 0 0 0,0-1 0 0 0,1 1 1 0 0,-1-1-1 0 0,0 1 0 0 0,0-1 0 0 0,1 0-23 0 0,-1 1 2 0 0,0-1 1 0 0,0 0-1 0 0,0 0 0 0 0,0 1 0 0 0,1-1 1 0 0,-1 0-1 0 0,0 1 0 0 0,0-1 0 0 0,0 0 1 0 0,0 0-1 0 0,0 1 0 0 0,0-1 1 0 0,0 0-1 0 0,0 1 0 0 0,0-1 0 0 0,0 0 1 0 0,0 1-1 0 0,0-1 0 0 0,0 0 0 0 0,0 1 1 0 0,0-1-1 0 0,0 0 0 0 0,0 1 1 0 0,0-1-1 0 0,0 0 0 0 0,-1 0 0 0 0,1 1 1 0 0,0-1-1 0 0,0 0 0 0 0,0 0 0 0 0,0 1 1 0 0,-1-1-1 0 0,1 0 0 0 0,0 1-2 0 0,0 1-77 0 0,0 0 1 0 0,0 1-1 0 0,1-1 0 0 0,-1 1 0 0 0,1-1 0 0 0,0 0 1 0 0,0 1-1 0 0,0-1 0 0 0,1 2 77 0 0,1 5-30 0 0,-2-6 19 0 0,1 0 11 0 0,-2 1 0 0 0,-1-1-10 0 0,0-3 5 0 0,0 1-1 0 0,0-1 1 0 0,0 1 0 0 0,0-1 0 0 0,0 0 0 0 0,0 0 0 0 0,0 1 0 0 0,0-1 0 0 0,0 0 0 0 0,0 0 0 0 0,0 0 0 0 0,0 0 0 0 0,0 0 0 0 0,0 0 0 0 0,0-1 0 0 0,0 1 0 0 0,0 0 0 0 0,0 0 0 0 0,0-1 0 0 0,0 1-1 0 0,0-1 1 0 0,0 1 0 0 0,0-1 5 0 0,0 1-1 0 0,-29-6 1 0 0,-8-1 0 0 0,-27-1 0 0 0,34 6-203 0 0,-39-4-530 0 0,46 3 733 0 0,-10-2 0 0 0,29 5-244 0 0,4 0-1016 0 0,1 0-404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08:06:46.9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4324 456 0 0,'0'0'1324'0'0,"0"0"152"0"0,0 0 69 0 0,0 0-84 0 0,0 0-406 0 0,0 0-178 0 0,0 0-39 0 0,0 0-44 0 0,0 0-158 0 0,0 0-76 0 0,0 0-14 0 0,0 0-10 0 0,0 0-35 0 0,0 0-18 0 0,0 0-3 0 0,0 0-6 0 0,0 0-20 0 0,0 0-8 0 0,0-12 644 0 0,-1-20-140 0 0,0 21-608 0 0,1 0 1 0 0,0 0-1 0 0,0 0 0 0 0,2-2-342 0 0,-1 5 109 0 0,-1 0 0 0 0,0 0-1 0 0,0 0 1 0 0,-1 1-1 0 0,0-2-108 0 0,-1-16 341 0 0,2 19-199 0 0,-1 0 0 0 0,0 0 0 0 0,0 0 0 0 0,-1-5-142 0 0,0 6 80 0 0,1-1 0 0 0,0 0-1 0 0,0 1 1 0 0,1-5-80 0 0,-2-65 391 0 0,1 21 143 0 0,3-34-534 0 0,-1 32 18 0 0,-1 39-19 0 0,0 1 1 0 0,1-1 0 0 0,0 1-1 0 0,2-2 1 0 0,10-84 0 0 0,-4 53 118 0 0,42-201 748 0 0,6 13-866 0 0,-52 218 0 0 0,1 1 0 0 0,6-14 0 0 0,5-15 0 0 0,34-92 0 0 0,-39 104 0 0 0,22-59 0 0 0,40-80 0 0 0,-34 86 0 0 0,-3-2 0 0 0,1-18 0 0 0,-17 54 0 0 0,-12 34 0 0 0,-1 0 0 0 0,0-5 0 0 0,38-125 224 0 0,42-86-224 0 0,-40 131 66 0 0,-18 43-60 0 0,5-7-6 0 0,3 1 0 0 0,5 0 0 0 0,16-28 0 0 0,-12 23 0 0 0,39-44 0 0 0,-30 41 0 0 0,-12 20 0 0 0,-13 17 0 0 0,0-6 0 0 0,-21 31-15 0 0,50-76-95 0 0,4 2 110 0 0,-22 40-12 0 0,-22 26 13 0 0,-1-1-1 0 0,5-10 0 0 0,-4 5 41 0 0,2 1 0 0 0,2-1-41 0 0,13-17 6 0 0,-27 35 3 0 0,0-1-1 0 0,0 2 0 0 0,0-1 1 0 0,2 1-1 0 0,-1 1 0 0 0,1 0 1 0 0,0 1-1 0 0,12-6-8 0 0,-2 4 102 0 0,0 2 0 0 0,0 0-1 0 0,1 2 1 0 0,0 0 0 0 0,-1 1 0 0 0,14 1-102 0 0,-27 2 13 0 0,12-3-62 0 0,21-12-1 0 0,-39 16-14 0 0,3 0 59 0 0,-5 0 60 0 0,-1 0-10 0 0,0 0-72 0 0,0-2 73 0 0,0-3-46 0 0,0 2-59 0 0,0-4 44 0 0,0-2 15 0 0,0 1 0 0 0,1 0 0 0 0,3 0 0 0 0,-3 0 0 0 0,2-1 0 0 0,-7 1 0 0 0,1 2 0 0 0,2 3 0 0 0,0 1 0 0 0,-1 0 0 0 0,1-1 0 0 0,0 1 0 0 0,-1 0 0 0 0,0 0 0 0 0,1 0 0 0 0,-1 0 0 0 0,0 0 0 0 0,0 0 0 0 0,0 0 0 0 0,0 1 0 0 0,-1-1 0 0 0,1 1 0 0 0,0-1 0 0 0,-1 1 0 0 0,1 0 0 0 0,-2-1 0 0 0,-33-9 88 0 0,-3-4-87 0 0,-9-3-16 0 0,-1 2-112 0 0,24 10 122 0 0,0-1 0 0 0,-7-4 5 0 0,31 10-1 0 0,-29-11 1 0 0,-22-12 0 0 0,-10-4 0 0 0,43 23 0 0 0,15 4 0 0 0,7 5 0 0 0,5 5 0 0 0,-7-9 0 0 0,8 7 9 0 0,0-1-1 0 0,0 0 0 0 0,1 0 1 0 0,-1-1-1 0 0,1 0 1 0 0,3 0-9 0 0,-4-1 13 0 0,-5-2-13 0 0,11 6 0 0 0,1-1 0 0 0,0-1 0 0 0,2 1 0 0 0,-6-3 1 0 0,0 1-1 0 0,0 0 0 0 0,2 2 0 0 0,-3-1-3 0 0,0-1 0 0 0,0-1 1 0 0,1 0-1 0 0,0 0 3 0 0,93 34-278 0 0,12-1-371 0 0,-108-33 539 0 0,-1 0 0 0 0,0 0-1 0 0,1 0 1 0 0,3 4 110 0 0,7 4-94 0 0,-13-11 14 0 0,-1 0 82 0 0,1 8-88 0 0,-4-8 78 0 0,-1 0-1 0 0,0-1 0 0 0,1 1 0 0 0,-1 0 0 0 0,0 0 0 0 0,0-1 1 0 0,0 1-1 0 0,1 0 0 0 0,-1 0 0 0 0,0-1 0 0 0,0 1 1 0 0,0 0-1 0 0,0 0 0 0 0,-1-1 0 0 0,1 1 9 0 0,-1 21-74 0 0,1-20 73 0 0,0 0 1 0 0,-1 0 0 0 0,1 0 0 0 0,-1 0-1 0 0,1 0 1 0 0,-1 0 0 0 0,0 0 0 0 0,1 0-1 0 0,-1 0 1 0 0,0 0 0 0 0,0 0-1 0 0,-1 0 1 0 0,1-1 0 0 0,0 1 0 0 0,-1 0 0 0 0,-26 24 115 0 0,4-4-80 0 0,6 0 169 0 0,2 1-1 0 0,-2 4-203 0 0,-8 11 447 0 0,14-18-374 0 0,0 1 1 0 0,2 0 0 0 0,0 1-1 0 0,2 0 1 0 0,0 0 0 0 0,1 1-1 0 0,1 0 1 0 0,1 4-74 0 0,-8 49 117 0 0,12-56-122 0 0,1-18-118 0 0,0-1 0 0 0,1 1-1 0 0,-1 0 1 0 0,0-1 0 0 0,0 1-1 0 0,0-1 1 0 0,-1 1 0 0 0,1-1 0 0 0,0 1-1 0 0,-1-1 1 0 0,1 1 0 0 0,-1-1-1 0 0,1 1 1 0 0,-1-1 0 0 0,0 0-1 0 0,1 1 1 0 0,-1-1 0 0 0,0 0-1 0 0,0 1 1 0 0,0-1 0 0 0,0 0-1 0 0,0 0 1 0 0,0 0 0 0 0,0 0-1 0 0,-1 1 124 0 0,-9 6-1641 0 0,9-6-14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2T07:45:13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1059 10136 0 0,'40'0'769'0'0,"-38"-9"-482"0"0,8-5-314 0 0,-8 12 39 0 0,-1 1 1 0 0,1-1-1 0 0,-1 0 0 0 0,0 0 0 0 0,1 0 0 0 0,-1 0 1 0 0,0 0-1 0 0,0 0 0 0 0,-1 0 0 0 0,1 0 0 0 0,0-1 0 0 0,-1 1 1 0 0,1 0-13 0 0,0-3 229 0 0,0 0 0 0 0,1 0-1 0 0,0 0 1 0 0,0 1 0 0 0,0-1 0 0 0,0 0 0 0 0,1 1 0 0 0,0 0 0 0 0,3-4-229 0 0,-3 3 212 0 0,1 0 0 0 0,-1 0 0 0 0,0-1 1 0 0,0 1-1 0 0,-1-1 0 0 0,0 0-212 0 0,4-19 560 0 0,-6 20-473 0 0,1 0 1 0 0,0 1-1 0 0,0-1 1 0 0,0 1-1 0 0,1-1 0 0 0,0 1 1 0 0,1-4-88 0 0,12-17 344 0 0,-6 12-20 0 0,-2-1 1 0 0,6-10-325 0 0,63-133 1008 0 0,-38 84-729 0 0,-30 53-174 0 0,0 0-1 0 0,3-11-104 0 0,-6 13 80 0 0,2 0 0 0 0,0 0 0 0 0,6-10-80 0 0,9-8 122 0 0,-13 22-34 0 0,0-2 0 0 0,-1 1 0 0 0,0-1 0 0 0,-1-1-1 0 0,3-12-87 0 0,-4 12 139 0 0,0-1-1 0 0,6-10-138 0 0,-7 19 60 0 0,-1-1 1 0 0,1-1-1 0 0,-2 1 0 0 0,0 0 1 0 0,0-1-1 0 0,-1 0 1 0 0,0 1-1 0 0,-1-1 0 0 0,0-2-60 0 0,-1 7 29 0 0,0-1-1 0 0,0 1 1 0 0,1 0-1 0 0,-1-1 1 0 0,1 1-1 0 0,1 0 1 0 0,0-1-1 0 0,1-2-28 0 0,-3 8 9 0 0,0 0 0 0 0,0 0 0 0 0,1 0 0 0 0,-1 0 0 0 0,0 1 1 0 0,0-1-1 0 0,0 0 0 0 0,0 0 0 0 0,0 0 0 0 0,0 1 0 0 0,-1-1 0 0 0,1 0 0 0 0,0 0 0 0 0,0 0 0 0 0,0 1 0 0 0,-1-1 0 0 0,1 0 0 0 0,0 0 0 0 0,-1 1 0 0 0,1-1 0 0 0,-1 0 0 0 0,1 1 0 0 0,-1-1 0 0 0,1 0 0 0 0,-2 0-9 0 0,1-1 776 0 0,7 13-855 0 0,-4-8 88 0 0,0 0 0 0 0,0 0 0 0 0,0 0 0 0 0,-1 0 0 0 0,1 0 0 0 0,-1 0 0 0 0,0 0 0 0 0,0 0 0 0 0,0 0 0 0 0,0 1 0 0 0,-1-1 0 0 0,1 1 0 0 0,-1 1-9 0 0,-4 11 72 0 0,4-14-64 0 0,-1 0 1 0 0,0 0-1 0 0,1 1 1 0 0,0-1-1 0 0,-1 0 1 0 0,1 0 0 0 0,0 1-1 0 0,0-1 1 0 0,0 0-1 0 0,0 0 1 0 0,1 0-1 0 0,-1 1 1 0 0,1 0-9 0 0,4 11 15 0 0,-4-10-14 0 0,1 0 1 0 0,-1 0-1 0 0,0 0 0 0 0,0 0 0 0 0,0 0 1 0 0,-1 0-1 0 0,1 0 0 0 0,-1 0 1 0 0,0 0-1 0 0,0 2-1 0 0,-2 9 20 0 0,1-3-3 0 0,0 0-1 0 0,0 0 0 0 0,2 8-16 0 0,0-4 30 0 0,2 8 45 0 0,-2 0 0 0 0,0-1 0 0 0,-2 1 0 0 0,-1 4-75 0 0,-1-10-42 0 0,1 1 0 0 0,1-1 1 0 0,1 1-1 0 0,0-1 1 0 0,2 6 41 0 0,-1-11-4 0 0,-1 1 0 0 0,0-1 0 0 0,0 0 0 0 0,-2 0 0 0 0,0 4 4 0 0,2-8 24 0 0,-1 1 1 0 0,2-1 0 0 0,0 1 0 0 0,0-1-1 0 0,0 1 1 0 0,1-1 0 0 0,1 0 0 0 0,-1 1-1 0 0,3 1-24 0 0,-1 3 13 0 0,0 0 0 0 0,-1 0 0 0 0,0 0 0 0 0,-1 2-13 0 0,-2-14-4 0 0,2 16-71 0 0,0 0-1 0 0,1 0 1 0 0,2 8 75 0 0,6 25-97 0 0,-10-40 90 0 0,1 0 0 0 0,0 0 0 0 0,1 0 0 0 0,0 0 0 0 0,1 0 1 0 0,0 0-1 0 0,1-1 0 0 0,1 3 7 0 0,25 31-1820 0 0,-29-41 1140 0 0,-2-3-22 0 0,0 0-151 0 0,0 0-629 0 0,0 0-278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2T07:45:14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472 83 8984 0 0,'0'0'406'0'0,"0"0"-4"0"0,-8 0 198 0 0,3-1 2138 0 0,-9-8-1633 0 0,0 1 0 0 0,-1 0-1 0 0,0 1 1 0 0,0 1 0 0 0,0 0 0 0 0,-1 1-1 0 0,-8-1-1104 0 0,-23-3 649 0 0,32 5-669 0 0,-1 1-1 0 0,-12 0 21 0 0,-160-5-829 0 0,187 8 795 0 0,0 0-129 0 0,0 0 0 0 0,-1 0 0 0 0,1 0-1 0 0,0 0 1 0 0,0 0 0 0 0,-1 0-1 0 0,1 1 1 0 0,0-1 0 0 0,-1 0-1 0 0,1 1 1 0 0,0-1 0 0 0,0 1-1 0 0,0-1 1 0 0,-1 1 0 0 0,1-1-1 0 0,-1 2 164 0 0,-1-1-4571 0 0,-7-1-1229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2T07:45:14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79 170 1840 0 0,'11'6'421'0'0,"-9"-5"-80"0"0,-1 1-1 0 0,0 0 0 0 0,0 0 1 0 0,-1-1-1 0 0,1 1 0 0 0,0 0 1 0 0,-1 0-1 0 0,1 0 0 0 0,-1 0 1 0 0,1 0-1 0 0,-1-1 0 0 0,0 1 1 0 0,0 0-1 0 0,0 0 0 0 0,0 0 1 0 0,0 0-1 0 0,0 0 0 0 0,-1 0 1 0 0,1 0-1 0 0,-1 0 0 0 0,1 0 1 0 0,-2 1-341 0 0,2 1 281 0 0,-1-1 1 0 0,0 1-1 0 0,1 0 1 0 0,-1-1 0 0 0,1 1-1 0 0,0 0 1 0 0,1 2-282 0 0,0 2 303 0 0,0-5-138 0 0,0 1 0 0 0,0 0 0 0 0,-1-1 0 0 0,0 1 0 0 0,0 0 0 0 0,0-1 0 0 0,0 4-165 0 0,-2 7 738 0 0,2 1-1 0 0,-1-1 0 0 0,2 0 1 0 0,1 10-738 0 0,-2-16 269 0 0,0 0 1 0 0,0 0 0 0 0,-1 0 0 0 0,0 0 0 0 0,-1 7-270 0 0,0-5 178 0 0,0 0 0 0 0,1 0-1 0 0,0 5-177 0 0,2 2 290 0 0,1 0 0 0 0,3 11-290 0 0,1 24 449 0 0,-4 10 74 0 0,2 25 78 0 0,-3-82-561 0 0,-1 1-1 0 0,-1-1 0 0 0,1 1 0 0 0,-1 0 0 0 0,0-1 0 0 0,-1 4-39 0 0,1-4 37 0 0,0 1-1 0 0,0-1 0 0 0,0 1 1 0 0,1-1-1 0 0,-1 1 1 0 0,2 0-37 0 0,-1-1 16 0 0,0 1 1 0 0,1-1-1 0 0,-2 0 1 0 0,1 0-1 0 0,-1 0 1 0 0,1 0-1 0 0,-1 1-16 0 0,-2 3 15 0 0,-1 0 0 0 0,1-1 0 0 0,-2 1-1 0 0,-3 6-14 0 0,1-7 0 0 0,-2-7 0 0 0,7-1 0 0 0,1 0 0 0 0,-1-1 0 0 0,0 0 0 0 0,0 1 0 0 0,0-1 0 0 0,1 0 0 0 0,-1 0 0 0 0,0 0 0 0 0,1 0 0 0 0,-1 0 0 0 0,1-1 0 0 0,0 1 0 0 0,-1 0 0 0 0,1-1 0 0 0,0 1 0 0 0,-1-1 0 0 0,1 1 0 0 0,0-1 0 0 0,0-1 0 0 0,-1-2 0 0 0,0 0 1 0 0,0 0-1 0 0,1 0 1 0 0,0 0-1 0 0,0-1 1 0 0,0 0-1 0 0,-2-11 8 0 0,-2-2 18 0 0,3 8-17 0 0,-1 1 0 0 0,1 0 0 0 0,0-10-9 0 0,2-22 0 0 0,2 0 0 0 0,2-7 0 0 0,1-12 0 0 0,-2 27 18 0 0,1-1 0 0 0,2 0 0 0 0,8-23-18 0 0,-10 41 4 0 0,-1 1-1 0 0,-1-1 1 0 0,0-8-4 0 0,-1 11 0 0 0,0 0 0 0 0,1 0 0 0 0,1 1 0 0 0,0-1-1 0 0,1 1 1 0 0,47-111 54 0 0,-51 122-52 0 0,3-8 6 0 0,1 0 1 0 0,-1 1 0 0 0,1 0 0 0 0,1 0 0 0 0,0 0 0 0 0,0 0 0 0 0,6-7-9 0 0,-7 12-3 0 0,1-2 26 0 0,0 0 0 0 0,1 0 0 0 0,-1 0-1 0 0,2 1 1 0 0,-1-1 0 0 0,1 1-23 0 0,-6 4 5 0 0,0 0 0 0 0,1 1 0 0 0,-1-1 1 0 0,0 0-1 0 0,0 1 0 0 0,0-1 0 0 0,1 1 0 0 0,-1-1 0 0 0,0 1 0 0 0,1 0 0 0 0,-1 0 0 0 0,0-1 0 0 0,1 1 1 0 0,-1 0-1 0 0,0 0 0 0 0,1 0 0 0 0,-1 1 0 0 0,0-1 0 0 0,1 0 0 0 0,-1 0 0 0 0,0 1 0 0 0,1-1 0 0 0,-1 1 1 0 0,0-1-1 0 0,0 1 0 0 0,1-1 0 0 0,-1 1 0 0 0,0 0 0 0 0,0 0 0 0 0,0-1 0 0 0,0 1 0 0 0,0 0 0 0 0,0 0 1 0 0,0 0-1 0 0,0 0 0 0 0,0 0 0 0 0,-1 0 0 0 0,1 1 0 0 0,0 0-5 0 0,3 2 24 0 0,-1 1 1 0 0,1-1-1 0 0,0 0 1 0 0,1 0-1 0 0,-1 0-24 0 0,0 0 12 0 0,0-1 0 0 0,-1 1 0 0 0,1 0 1 0 0,-1 0-1 0 0,0 0 0 0 0,2 2-12 0 0,4 11 24 0 0,-1 1 1 0 0,4 12-25 0 0,-5-12 17 0 0,0-1-1 0 0,7 11-16 0 0,-12-25-4 0 0,-1 0-1 0 0,0 0 1 0 0,1 1 0 0 0,-1-1-1 0 0,0 0 1 0 0,-1 1-1 0 0,1-1 1 0 0,-1 1 0 0 0,1 0-1 0 0,-1-1 1 0 0,0 2 4 0 0,0 0-6 0 0,0 0 1 0 0,0 0 0 0 0,1 0 0 0 0,0-1 0 0 0,0 1-1 0 0,0 0 6 0 0,4 7 1 0 0,-4-10 4 0 0,0 1 1 0 0,0 0 0 0 0,0 0 0 0 0,0 0 0 0 0,0 0-1 0 0,0 0 1 0 0,-1 0 0 0 0,1 0 0 0 0,-1 0 0 0 0,0 0-1 0 0,0 3-5 0 0,-2-2 17 0 0,1 0 0 0 0,-1 0 0 0 0,0 0-1 0 0,0 0 1 0 0,-2 2-17 0 0,-9 20 52 0 0,12-24-53 0 0,1 1-1 0 0,-1-1 1 0 0,0 0-1 0 0,-1 0 0 0 0,1 0 1 0 0,0 0-1 0 0,0 0 1 0 0,-1 0-1 0 0,1 0 1 0 0,-1 0-1 0 0,0-1 1 0 0,0 1-1 0 0,1-1 0 0 0,-1 1 1 0 0,0-1-1 0 0,-1 1 2 0 0,-3 1-14 0 0,-1-1 0 0 0,1 1 0 0 0,0-1 0 0 0,-1 0 0 0 0,0-1 14 0 0,-14 5-5 0 0,16-5-2 0 0,0 0 0 0 0,0 0-1 0 0,0-1 1 0 0,-1 0 0 0 0,1 0-1 0 0,0 0 1 0 0,0 0 0 0 0,0-1-1 0 0,0 0 1 0 0,0 0 0 0 0,0 0-1 0 0,-5-3 8 0 0,-7-2-21 0 0,1-1 1 0 0,-1-1-1 0 0,0-2 21 0 0,8 6-224 0 0,1-2 0 0 0,0 1 1 0 0,0-1-1 0 0,0 0 0 0 0,1-1 1 0 0,0 0-1 0 0,0 0 0 0 0,1-1 1 0 0,-1 1-1 0 0,2-1 0 0 0,-1-1 0 0 0,1 1 1 0 0,-2-6 223 0 0,1-1-1434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2T07:45:15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10 182 7832 0 0,'8'1'233'0'0,"-5"0"-144"0"0,0-1 0 0 0,1 0 0 0 0,-1 0-1 0 0,1 0 1 0 0,-1 0 0 0 0,0 0 0 0 0,1-1 0 0 0,1 0-89 0 0,9-2 718 0 0,-11 2 208 0 0,-3 1 39 0 0,0 0 4 0 0,0 0-21 0 0,0 0-10 0 0,0 0-2 0 0,0 0-34 0 0,0 0-138 0 0,1 3-57 0 0,1 2-438 0 0,0 1 0 0 0,0-1 0 0 0,-1 1 0 0 0,0-1 0 0 0,0 1 1 0 0,-1 0-1 0 0,1 3-269 0 0,-1-3 119 0 0,1-1 0 0 0,-1 1 0 0 0,1-1 0 0 0,1 1 0 0 0,-1-1 1 0 0,1 1-1 0 0,0-1 0 0 0,1 3-119 0 0,7 22 428 0 0,20 128 716 0 0,-28-151-1112 0 0,4 16 120 0 0,-1 0 0 0 0,2 21-152 0 0,-6-20 77 0 0,-1-11-28 0 0,1 0 1 0 0,1 0 0 0 0,0 0 0 0 0,1 2-50 0 0,1-1 31 0 0,-2-8-24 0 0,0 1 0 0 0,-1-1 0 0 0,1 1 0 0 0,-1-1 0 0 0,0 1 0 0 0,-1 0-1 0 0,0 0 1 0 0,0-1 0 0 0,0 2-7 0 0,-9 22 52 0 0,7-25-47 0 0,1 1-1 0 0,-1-1 1 0 0,1 1 0 0 0,0 0 0 0 0,0-1-1 0 0,0 3-4 0 0,2 15 0 0 0,0-19 0 0 0,-1-1 0 0 0,1 1 0 0 0,-1-1 0 0 0,0 1 0 0 0,0-1 0 0 0,-1 1 0 0 0,1-1 0 0 0,-1 1 0 0 0,0-1 0 0 0,0 1 0 0 0,0-1 0 0 0,0 0 0 0 0,0 1 0 0 0,-2 2 0 0 0,-5 4 0 0 0,0 1 0 0 0,-1-1 0 0 0,0-1 0 0 0,0 1 0 0 0,-5 2 0 0 0,12-11 0 0 0,0 1 0 0 0,0 0 0 0 0,-1-1 0 0 0,1 0 0 0 0,-1 0 0 0 0,1 0 0 0 0,-1 0 0 0 0,1 0 0 0 0,-1 0 0 0 0,1 0 0 0 0,-3-1 0 0 0,-1 2 0 0 0,-19 2-1 0 0,18-7-5 0 0,5 1-1 0 0,1 1 3 0 0,0 0 0 0 0,0 1 0 0 0,0-1 0 0 0,1 0 0 0 0,-1 0 0 0 0,0 0 0 0 0,1 0 0 0 0,-1 0 0 0 0,0 0 1 0 0,1 0-1 0 0,-1 0 0 0 0,1 0 0 0 0,0 0 0 0 0,-1-1 0 0 0,1 1 0 0 0,0 0 0 0 0,0 0 0 0 0,0 0 0 0 0,0 0 0 0 0,0-1 1 0 0,0 1-1 0 0,0 0 0 0 0,0 0 0 0 0,0-1 4 0 0,0-12-46 0 0,-1 11 43 0 0,-1-8-5 0 0,0 0 0 0 0,0-1 0 0 0,1 1 0 0 0,1 0 0 0 0,0-1 0 0 0,0 1 0 0 0,1 0 0 0 0,2-8 8 0 0,1 3-3 0 0,-1 1 1 0 0,0-1-1 0 0,-1-1 0 0 0,0-9 3 0 0,-2 13 0 0 0,0 2 0 0 0,0-1 0 0 0,0 1 0 0 0,1-1 0 0 0,1 1 0 0 0,0 0 0 0 0,3-10 0 0 0,9-18 0 0 0,-6 22 0 0 0,-2 0 0 0 0,2-12 0 0 0,1-17 0 0 0,-7 28 0 0 0,2 0 0 0 0,2-7 0 0 0,49-129 0 0 0,-54 153 0 0 0,13-39-2 0 0,5-5 2 0 0,-13 32 2 0 0,0 0 1 0 0,1 1 0 0 0,1 0-1 0 0,0 0 1 0 0,4-3-3 0 0,-3 3 18 0 0,0 0 0 0 0,0-1-1 0 0,-1-1-17 0 0,-5 10 7 0 0,0 1-1 0 0,0 0 1 0 0,1-1-1 0 0,-1 1 1 0 0,1 1 0 0 0,-1-1-1 0 0,1 0 1 0 0,0 1-1 0 0,0 0 1 0 0,0 0-1 0 0,1 0 1 0 0,-1 0-1 0 0,0 1 1 0 0,1 0-1 0 0,-1 0 1 0 0,1 0-1 0 0,-1 0 1 0 0,1 1 0 0 0,-1-1-1 0 0,1 1 1 0 0,2 1-7 0 0,-4-1 16 0 0,1 1 1 0 0,0 1 0 0 0,-1-1-1 0 0,1 0 1 0 0,-1 1-1 0 0,0 0 1 0 0,1 0 0 0 0,-1 0-1 0 0,0 0 1 0 0,0 1 0 0 0,0-1-1 0 0,-1 1 1 0 0,1-1 0 0 0,1 3-17 0 0,7 8 188 0 0,-1 0 1 0 0,6 10-189 0 0,-16-22 4 0 0,5 5-6 0 0,0 2 1 0 0,0-1-1 0 0,-1 0 0 0 0,0 1 0 0 0,-1 0 0 0 0,0 0 0 0 0,0 0 0 0 0,-1 0 0 0 0,0 1 0 0 0,0-1 1 0 0,-1 0-1 0 0,1 6 2 0 0,2 33-100 0 0,-3-38 90 0 0,0-1-1 0 0,0 1 0 0 0,0 0 0 0 0,-2 0 0 0 0,1 0 1 0 0,-1 3 10 0 0,-1-1 29 0 0,0-1 1 0 0,-1 1 0 0 0,0-1-1 0 0,-1 0 1 0 0,-2 5-30 0 0,3-10 12 0 0,0 0 1 0 0,-1 1 0 0 0,1-1-1 0 0,-1-1 1 0 0,0 1 0 0 0,0 0-1 0 0,-1-1 1 0 0,1 0 0 0 0,-1 0-1 0 0,-1 0-12 0 0,-2 1-20 0 0,-1 1 0 0 0,1-2 0 0 0,-1 0 0 0 0,-1 0 0 0 0,1 0 0 0 0,-1-1-1 0 0,1-1 1 0 0,-1 1 0 0 0,0-2 0 0 0,0 1 0 0 0,-8-1 20 0 0,6 0-2 0 0,-1-1 1 0 0,1-1-1 0 0,-1 0 1 0 0,1 0 0 0 0,-1-1-1 0 0,1-1 1 0 0,0 0-1 0 0,0-1 1 0 0,0 0 1 0 0,8 2-79 0 0,0 0 1 0 0,1 0-1 0 0,-1-1 1 0 0,1 1 0 0 0,0-1-1 0 0,0 0 1 0 0,0 0-1 0 0,0 0 1 0 0,0 0-1 0 0,1 0 1 0 0,-1-1 78 0 0,-18-20-1236 0 0,17 21 1036 0 0,-10-11-1803 0 0,13 13 1605 0 0,1 0 0 0 0,-1 0 1 0 0,1 0-1 0 0,-1 0 0 0 0,1 0 0 0 0,0 0 1 0 0,-1 0-1 0 0,1 0 0 0 0,0-1 0 0 0,0 1 1 0 0,0-1 397 0 0,3-18-6264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2T07:45:16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1 242 920 0 0,'0'0'324'0'0,"2"2"1025"0"0,1 0 109 0 0,0 1 0 0 0,1-1 0 0 0,-1 1-1 0 0,1-1 1 0 0,0-1 0 0 0,2 2-1458 0 0,8 0 1013 0 0,-13-3-334 0 0,2 0-404 0 0,-1-1 0 0 0,0 1 1 0 0,1 0-1 0 0,-1-1 0 0 0,1 1 0 0 0,-1 0 1 0 0,1 1-1 0 0,0-1-275 0 0,14 0 978 0 0,15-8 558 0 0,1-2 0 0 0,5-5-1536 0 0,-29 12 139 0 0,6-4 99 0 0,0-1 0 0 0,0 0 0 0 0,-1-1 0 0 0,11-10-238 0 0,-12 10 94 0 0,-8 4-58 0 0,0 1-1 0 0,0-1 1 0 0,-1 0 0 0 0,0 0 0 0 0,0 0 0 0 0,1-2-36 0 0,7-8 27 0 0,-11 13-27 0 0,-1 1 0 0 0,1-1 0 0 0,0 0 0 0 0,0 1 0 0 0,-1-1 0 0 0,1 0 0 0 0,-1 1 0 0 0,0-1 0 0 0,1 0 0 0 0,-1 0 0 0 0,0 1 0 0 0,0-1 0 0 0,0 0 0 0 0,0 0 0 0 0,0 1 0 0 0,-1-3 0 0 0,1 0 0 0 0,-1-1 0 0 0,0 1 0 0 0,-1 0 0 0 0,1-1 0 0 0,-1 1 0 0 0,0-1 0 0 0,-1 1 0 0 0,0 1 0 0 0,0-1 0 0 0,0 0 0 0 0,0 1 0 0 0,-1 0 0 0 0,1 0 0 0 0,-1 0 0 0 0,0 0 0 0 0,1 1 0 0 0,-1-1 0 0 0,-1 1 0 0 0,1 0 0 0 0,0 0 0 0 0,0 1 0 0 0,-1-1 0 0 0,0 1 0 0 0,1-1 20 0 0,0 1 0 0 0,-1 0 1 0 0,1 0-1 0 0,-1 0 0 0 0,1 0 0 0 0,-1 1 0 0 0,1-1 0 0 0,-1 1 0 0 0,1 0 0 0 0,-1 1 0 0 0,1-1 0 0 0,-1 1 0 0 0,1 0 0 0 0,-1 0 0 0 0,1 0 0 0 0,-1 1 0 0 0,1-1 0 0 0,0 1 0 0 0,0 0 0 0 0,0 0 0 0 0,0 1 0 0 0,0-1 1 0 0,0 1-1 0 0,1 0 0 0 0,-1 0 0 0 0,-1 3-20 0 0,-9 4 134 0 0,9-7-59 0 0,1 1-1 0 0,0-1 0 0 0,0 1 1 0 0,-4 3-75 0 0,-7 13 261 0 0,1 0 1 0 0,1 1 0 0 0,0 0-1 0 0,-4 12-261 0 0,12-20 73 0 0,0 1-1 0 0,1-1 1 0 0,1 1-1 0 0,0-1 1 0 0,1 1-1 0 0,0 0 1 0 0,1 0-1 0 0,1 1-72 0 0,0-1 48 0 0,1 1-1 0 0,1 0 1 0 0,1-1-1 0 0,0 1 1 0 0,3 8-48 0 0,-4-16 3 0 0,0 0-1 0 0,1 0 1 0 0,0 0 0 0 0,0 0 0 0 0,1 0-1 0 0,0-1 1 0 0,0 1 0 0 0,0-1 0 0 0,1 0 0 0 0,0 0-1 0 0,4 3-2 0 0,3 1-5 0 0,-5-4 55 0 0,1 0 0 0 0,-1 0 1 0 0,4 1-51 0 0,-8-5-2 0 0,0 0-1 0 0,1-1 1 0 0,-1 0 0 0 0,0 1 0 0 0,1-1 0 0 0,-1-1-1 0 0,0 1 1 0 0,1 0 0 0 0,-1-1 0 0 0,1 0 0 0 0,0 1 2 0 0,16-2-422 0 0,-1 0 1 0 0,1-1 0 0 0,-1-1 0 0 0,0-1 0 0 0,0 0 0 0 0,0-2-1 0 0,-1 0 1 0 0,1-1 0 0 0,11-7 421 0 0,-3 1-1360 0 0,2 1-43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2T07:45:16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253 1 8720 0 0,'0'0'398'0'0,"0"0"-3"0"0,0 0-127 0 0,0 0 397 0 0,0 0 205 0 0,0 0 39 0 0,0 0-48 0 0,0 0-238 0 0,0 0-102 0 0,0 0-17 0 0,0 0 44 0 0,-2 2 211 0 0,-7 5-134 0 0,1-1-1 0 0,-1 0 1 0 0,0 0 0 0 0,-1-1 0 0 0,-2 1-625 0 0,1-1 305 0 0,-11 5 350 0 0,-1 2 1 0 0,-12 9-656 0 0,29-17 102 0 0,-1 1 0 0 0,1 0 0 0 0,1 0 0 0 0,-1 0-1 0 0,1 0 1 0 0,0 1 0 0 0,0 0 0 0 0,1 0 0 0 0,0 0 0 0 0,0 1 0 0 0,-1 1-102 0 0,-9 19 673 0 0,10-22-581 0 0,1 1 0 0 0,-1 0 0 0 0,1 0 0 0 0,1 1 0 0 0,-1-1 0 0 0,1 0 0 0 0,0 1 0 0 0,1-1 0 0 0,0 1 0 0 0,-1 5-92 0 0,4-1 0 0 0,-1-10 0 0 0,0 1 0 0 0,0 0 0 0 0,0-1 0 0 0,0 1 0 0 0,1 0 0 0 0,-1-1 0 0 0,1 0 0 0 0,-1 1 0 0 0,1-1 0 0 0,-1 0 0 0 0,1 0 0 0 0,0 0 0 0 0,0 0 0 0 0,-1 0 0 0 0,1 0 0 0 0,0 0 0 0 0,0 0 0 0 0,0-1 0 0 0,0 1 0 0 0,0-1 0 0 0,0 0 0 0 0,0 1 0 0 0,1-1 0 0 0,1 0 0 0 0,0-1 0 0 0,0 1 0 0 0,-1-1 0 0 0,1 1 0 0 0,0-1 0 0 0,0 0 0 0 0,-1-1 0 0 0,1 1 0 0 0,0-1 0 0 0,-1 1 0 0 0,0-1 0 0 0,2-1 0 0 0,8-5 11 0 0,2-1 27 0 0,0-1 0 0 0,0 0 0 0 0,-2-1-1 0 0,1 0 1 0 0,-1-1-38 0 0,-1-1 189 0 0,7-6-218 0 0,-1-2 1 0 0,-1 0-1 0 0,4-7 29 0 0,-15 19-101 0 0,9-16 19 0 0,-15 24 172 0 0,0 1 54 0 0,0 0 16 0 0,0 0-38 0 0,0 0-184 0 0,-3 10-249 0 0,-1 33 277 0 0,2-1-1 0 0,2 1 1 0 0,1 0 0 0 0,4 9 34 0 0,-5-47-4 0 0,1 1 1 0 0,0 0 0 0 0,0 0 0 0 0,1-1-1 0 0,0 1 1 0 0,0-1 0 0 0,0 1 0 0 0,0-1-1 0 0,2 1 4 0 0,4 3 18 0 0,-7-8-27 0 0,0 0 1 0 0,1-1 0 0 0,-1 1 0 0 0,1 0 0 0 0,-1-1 0 0 0,1 1-1 0 0,-1-1 1 0 0,1 1 0 0 0,-1-1 0 0 0,1 0 0 0 0,-1 0 0 0 0,1 1-1 0 0,-1-1 1 0 0,1 0 0 0 0,0-1 0 0 0,-1 1 0 0 0,1 0 0 0 0,-1 0-1 0 0,1-1 1 0 0,-1 1 0 0 0,1 0 0 0 0,-1-1 0 0 0,1 0 0 0 0,0 0 8 0 0,4-2-289 0 0,0 0 0 0 0,0 0 0 0 0,0-1 0 0 0,3-3 289 0 0,-8 6-11 0 0,4-3-183 0 0,0-1 0 0 0,0 0 0 0 0,0-1 0 0 0,-1 1 0 0 0,3-4 194 0 0,6-8-275 0 0,-1 0-543 0 0,0 0 1 0 0,-2 0 0 0 0,7-14 817 0 0,-9 17-980 0 0,8-12-581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2T07:45:17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5064 0 0,'20'5'722'0'0,"-6"-3"3400"0"0,1-1-1 0 0,8-1-4121 0 0,-21 0 139 0 0,-1 1 30 0 0,0-1 0 0 0,1 0 1 0 0,-1 1-1 0 0,0-1 0 0 0,0 1 0 0 0,1-1 1 0 0,-1 1-1 0 0,0 0 0 0 0,0-1 1 0 0,0 1-1 0 0,0 0 0 0 0,0 0 1 0 0,0 0-1 0 0,0 0 0 0 0,0 0 1 0 0,0 1-170 0 0,4 2 513 0 0,-1 0-211 0 0,1 1 0 0 0,-1 0 1 0 0,0 0-1 0 0,0 0 0 0 0,0 0 0 0 0,-1 1 0 0 0,1-1 0 0 0,-1 1 1 0 0,-1 0-1 0 0,1 0 0 0 0,-1 0 0 0 0,0 0 0 0 0,0 2-302 0 0,3 16 712 0 0,-1 0 0 0 0,2 23-712 0 0,-4-21 403 0 0,7 68 485 0 0,-5 0 1 0 0,-5 43-889 0 0,-4 149 488 0 0,4-220-464 0 0,1-27-9 0 0,-2-1-1 0 0,-3 7-14 0 0,-2 9-215 0 0,2-15-455 0 0,-1 0 0 0 0,-3 0-1 0 0,0-1 1 0 0,-5 8 670 0 0,3-19-2638 0 0,5-1-4771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2T07:45:20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92 188 6192 0 0,'0'0'281'0'0,"0"0"-6"0"0,0 0-42 0 0,0 0 482 0 0,0 0 226 0 0,0 0 47 0 0,1 2 9 0 0,2 5-474 0 0,0-1-1 0 0,-1 1 1 0 0,0 0 0 0 0,0 0-1 0 0,-1 1 1 0 0,0-1-1 0 0,0 0 1 0 0,0 0-1 0 0,-1 0 1 0 0,-1 5-523 0 0,3 22 855 0 0,8 49 493 0 0,3 34-126 0 0,-7-66-1070 0 0,5 20-152 0 0,-2-20 302 0 0,-1 25-302 0 0,13 153 1115 0 0,-20-223-1134 0 0,-1 1 21 0 0,1 0 0 0 0,0-1 0 0 0,-1 1 0 0 0,0 0 1 0 0,0-1-1 0 0,-1 1 0 0 0,0-1 0 0 0,0 1 0 0 0,0-1 0 0 0,-1 1 0 0 0,-1 1-2 0 0,1-1 141 0 0,2-9-64 0 0,0-1-113 0 0,0 1 1 0 0,-1-1-1 0 0,1 1 1 0 0,0-1-1 0 0,-1 1 1 0 0,1-1-1 0 0,-2 0 36 0 0,-1-8-162 0 0,-1 0-1 0 0,1-1 0 0 0,1-2 163 0 0,-6-18-280 0 0,-11-39-204 0 0,10 42 471 0 0,2-1-1 0 0,0 1 0 0 0,0-15 14 0 0,-1-3-3 0 0,3 15 3 0 0,1 0 0 0 0,1 0 0 0 0,2-11 0 0 0,-1-5 0 0 0,1 23 0 0 0,1-1 0 0 0,3-22 0 0 0,6-14 0 0 0,3 1 0 0 0,2 0 0 0 0,8-16 0 0 0,-17 62 12 0 0,0 1 0 0 0,1 1-1 0 0,1-1 1 0 0,0 1 0 0 0,0 0 0 0 0,1 1-1 0 0,7-8-11 0 0,-10 14 78 0 0,0 0 0 0 0,0 1 0 0 0,1 0 0 0 0,-1 0 0 0 0,1 0 0 0 0,0 1 0 0 0,1 0 0 0 0,-1 0 0 0 0,1 0-1 0 0,0 1 1 0 0,0 0 0 0 0,0 0 0 0 0,0 1 0 0 0,0 0 0 0 0,7-1-78 0 0,-11 3 20 0 0,0 0 1 0 0,0 1-1 0 0,0-1 0 0 0,0 0 0 0 0,-1 1 1 0 0,1 0-1 0 0,0 0 0 0 0,0 0 1 0 0,0 0-1 0 0,0 0 0 0 0,-1 0 0 0 0,1 1 1 0 0,-1 0-1 0 0,1-1 0 0 0,-1 1 1 0 0,2 2-21 0 0,3 1 58 0 0,0 1 0 0 0,-1 1 0 0 0,0-1 0 0 0,5 7-58 0 0,-2 1 33 0 0,0 0-1 0 0,0 0 0 0 0,-2 1 0 0 0,0 0 0 0 0,-1 0 1 0 0,0 0-1 0 0,0 5-32 0 0,1 8-6 0 0,-1 0 0 0 0,-2 0 0 0 0,1 20 6 0 0,-5-34-7 0 0,0 0 0 0 0,-1 0-1 0 0,0 0 1 0 0,-1 0-1 0 0,-1-1 1 0 0,0 1-1 0 0,-1-1 1 0 0,0 1 0 0 0,-7 12 7 0 0,8-20-14 0 0,-1 1 0 0 0,0-1 0 0 0,-1 0 0 0 0,0 0 0 0 0,-2 2 14 0 0,-5 7-8 0 0,8-10 2 0 0,0-1-1 0 0,0 0 0 0 0,-1 0 0 0 0,0 0 1 0 0,1 0-1 0 0,-2-1 0 0 0,1 0 1 0 0,-3 2 6 0 0,-45 19-19 0 0,38-19 14 0 0,8-2-9 0 0,-1-1 1 0 0,0 0-1 0 0,0 0 0 0 0,0-1 1 0 0,-1-1-1 0 0,-5 1 14 0 0,0 0-51 0 0,-2-1-246 0 0,0-1 1 0 0,0 0-1 0 0,0-1 1 0 0,1-1 0 0 0,-1 0-1 0 0,-4-2 297 0 0,11 1-527 0 0,0 0-1 0 0,0 0 1 0 0,1-1-1 0 0,0 0 1 0 0,-1-1-1 0 0,2 1 1 0 0,-1-2-1 0 0,1 1 528 0 0,3 2-158 0 0,-20-18-1442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2T07:45:20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97 229 7456 0 0,'0'0'340'0'0,"0"0"-6"0"0,0 0-107 0 0,0 0 337 0 0,0 0 167 0 0,9 0 1643 0 0,-5-1-2005 0 0,0 0-1 0 0,0-1 1 0 0,0 1-1 0 0,0-1 0 0 0,0 0 1 0 0,-1 0-1 0 0,1 0 1 0 0,0 0-1 0 0,-1-1 1 0 0,0 1-1 0 0,1-1 0 0 0,0-1-367 0 0,0-1 276 0 0,-1 0 0 0 0,1 0 1 0 0,-1 0-1 0 0,0 0 0 0 0,0-1 1 0 0,-1 1-1 0 0,2-6-277 0 0,4-6 316 0 0,-5 11-263 0 0,1-1 0 0 0,-1-1-1 0 0,0 1 1 0 0,-1 0 0 0 0,0-1 0 0 0,0 1 0 0 0,0-1 0 0 0,-1 0 0 0 0,0-3-53 0 0,-5-8 19 0 0,1 6 26 0 0,-1 4-20 0 0,3 8-17 0 0,0-1 1 0 0,0 1-1 0 0,0 0 0 0 0,0 0 0 0 0,0-1 0 0 0,0 1 1 0 0,-1 0-1 0 0,1 0 0 0 0,0 0 0 0 0,-1 1 1 0 0,1-1-1 0 0,-1 0 0 0 0,1 0 0 0 0,-1 1 1 0 0,1-1-1 0 0,-1 1 0 0 0,0-1-8 0 0,-14-1 15 0 0,11 4-17 0 0,3 0 2 0 0,-6 2 99 0 0,0 1 0 0 0,0 0-1 0 0,1 0 1 0 0,0 1 0 0 0,0 0-1 0 0,1 0 1 0 0,-1 0 0 0 0,1 1-1 0 0,1 0 1 0 0,-1 0 0 0 0,1 1-1 0 0,-1 1-98 0 0,-4 8 108 0 0,2-1 0 0 0,-1 1-1 0 0,2 1 1 0 0,0 0 0 0 0,2 0-1 0 0,0 0 1 0 0,0 0 0 0 0,0 15-108 0 0,3-8 8 0 0,0-12-7 0 0,1 1-1 0 0,0 0 0 0 0,1-1 1 0 0,0 1-1 0 0,2-1 0 0 0,1 9 0 0 0,1 3 0 0 0,-4-21 0 0 0,1 1 0 0 0,-1-1 0 0 0,1 0 0 0 0,0 0 0 0 0,1 0 0 0 0,-1 1 0 0 0,1-1 0 0 0,-1-1 0 0 0,1 1 0 0 0,1 1 0 0 0,13 24 0 0 0,-12-22 0 0 0,0 0 0 0 0,0 0 0 0 0,1 0 0 0 0,0 0 0 0 0,1 1 0 0 0,7 2 0 0 0,-7-8-9 0 0,0 0-1 0 0,-1 0 0 0 0,1-1 1 0 0,0 0-1 0 0,0 0 0 0 0,0 0 0 0 0,1-1 1 0 0,-1 0-1 0 0,0 0 0 0 0,0 0 1 0 0,0-1-1 0 0,0 0 0 0 0,5-1 10 0 0,-4 1-155 0 0,0-1-175 0 0,0 0 0 0 0,-1-1 0 0 0,1 1 0 0 0,0-1 0 0 0,-1 0 0 0 0,0-1 0 0 0,0 1 0 0 0,0-2 0 0 0,0 1 0 0 0,0 0 330 0 0,0-1-640 0 0,10-6-602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2T07:45:21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7080 0 0,'0'0'324'0'0,"0"0"-4"0"0,-1 3-92 0 0,-2 6 570 0 0,1 0 1 0 0,0 1 0 0 0,1 0-1 0 0,0-1 1 0 0,0 1 0 0 0,1 7-799 0 0,1-3 582 0 0,-1 0 0 0 0,2-1 0 0 0,0 0 0 0 0,0 1 0 0 0,2 1-582 0 0,3 29 984 0 0,-6-34-748 0 0,0 0 0 0 0,1-1 0 0 0,0 1 0 0 0,3 8-236 0 0,14 28 1185 0 0,8 9-1185 0 0,-24-50 120 0 0,-2-9-91 0 0,-4-10-53 0 0,3 12 35 0 0,0-28-11 0 0,0-1 0 0 0,-1 18-1 0 0,1 0 0 0 0,0 0 0 0 0,1 0 0 0 0,1-5 1 0 0,1-28 119 0 0,-3 42-101 0 0,0 0 0 0 0,1-1 0 0 0,0 1 0 0 0,-1-1-1 0 0,2 1 1 0 0,-1 0 0 0 0,0 0 0 0 0,1-1 0 0 0,0 1 0 0 0,0 0 0 0 0,0 0-18 0 0,5-7 36 0 0,0 1 0 0 0,1 0 1 0 0,2-2-37 0 0,6-7 41 0 0,-12 14-10 0 0,1 1 0 0 0,-1-1 1 0 0,1 1-1 0 0,0 0 1 0 0,0 0-1 0 0,0 1 0 0 0,1-1 1 0 0,-1 1-1 0 0,1 0 0 0 0,0 1 1 0 0,0-1-1 0 0,0 1 0 0 0,6-1-31 0 0,-8 2 22 0 0,1 0-1 0 0,-1 0 1 0 0,1 1-1 0 0,-1-1 0 0 0,1 1 1 0 0,0 0-1 0 0,-1 1 1 0 0,1-1-1 0 0,-1 1 1 0 0,1 0-1 0 0,-1 0 0 0 0,1 0 1 0 0,-1 0-1 0 0,1 1 1 0 0,-1 0-1 0 0,0 0 0 0 0,0 0 1 0 0,0 0-1 0 0,0 1 1 0 0,2 1-22 0 0,26 22-175 0 0,-9-12-5929 0 0,-21-13 110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30T08:06:49.7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1554 3812 456 0 0,'-11'14'343'0'0,"29"-35"11287"0"0,-16 12-9507 0 0,2-2-1496 0 0,2-4 290 0 0,6 4-525 0 0,-11 11-349 0 0,1-1 0 0 0,-1 0 0 0 0,0 0 0 0 0,0 0 1 0 0,0 0-1 0 0,0-1 0 0 0,0 1 0 0 0,0 0 0 0 0,0 0 1 0 0,0-1-1 0 0,0 1 0 0 0,0-1 0 0 0,-1 1 0 0 0,1 0 0 0 0,0-2-43 0 0,7-10 389 0 0,-7 13-348 0 0,-1-1 0 0 0,1 0 0 0 0,0 0-1 0 0,-1 0 1 0 0,1 0 0 0 0,0 0 0 0 0,-1 0 0 0 0,1 0 0 0 0,-1 0 0 0 0,1 0-1 0 0,-1 0 1 0 0,0 0 0 0 0,0 0 0 0 0,1 0 0 0 0,-1-1-41 0 0,0-1 82 0 0,0 0-1 0 0,0-1 1 0 0,0 1 0 0 0,1 0 0 0 0,0 0-1 0 0,-1 0 1 0 0,1 0 0 0 0,0 0 0 0 0,0 0 0 0 0,0 0-1 0 0,1 1 1 0 0,0-3-82 0 0,1-1 47 0 0,-1 1-1 0 0,0-1 1 0 0,0 0 0 0 0,0 0 0 0 0,-1 0-1 0 0,0-5-46 0 0,6-18 261 0 0,-3 15-117 0 0,-1-1-1 0 0,0 0 0 0 0,-1 0 1 0 0,-1 0-1 0 0,0 0 0 0 0,-2-14-143 0 0,1 13 32 0 0,0 0 0 0 0,2-7-32 0 0,-1 7 33 0 0,0 0 1 0 0,-1-6-34 0 0,-2-70 211 0 0,0 2-17 0 0,1 56-61 0 0,2 1 0 0 0,1-4-133 0 0,0 2 238 0 0,-2-31-238 0 0,0 15 75 0 0,1 34-51 0 0,-1 0 0 0 0,-1 0 0 0 0,-1-3-24 0 0,-10-52 54 0 0,-6-37 52 0 0,15 79-75 0 0,-2 1 0 0 0,-2-1 0 0 0,-5-15-31 0 0,-30-112-26 0 0,37 136-97 0 0,0 0 1 0 0,1-7 122 0 0,-5-21-107 0 0,-6-14 312 0 0,-15-73 331 0 0,5 17-483 0 0,2 21 2 0 0,11 52-46 0 0,1-11-9 0 0,8 44 10 0 0,0 0 0 0 0,-1 0 0 0 0,-1 1-1 0 0,0-1 1 0 0,-1-1-10 0 0,-12-29 15 0 0,13 28-15 0 0,-6-16 0 0 0,0 0 0 0 0,-2 1 0 0 0,-9-13 0 0 0,7 17 0 0 0,1-1 0 0 0,-9-24 0 0 0,19 44 0 0 0,0-1 0 0 0,0 1 0 0 0,-1-1 0 0 0,1 2 0 0 0,-2-1 0 0 0,0-1 0 0 0,0 1 0 0 0,0 0 0 0 0,1-1 0 0 0,0 1 0 0 0,0-1 0 0 0,-1-5 0 0 0,3 8 0 0 0,-2-8 0 0 0,0 0 0 0 0,-1 1 0 0 0,-1 0 0 0 0,0 0 0 0 0,-1 0 0 0 0,-3-3 0 0 0,-24-36 0 0 0,24 34 0 0 0,-1 1 0 0 0,0 0 0 0 0,-1 0 0 0 0,-13-13 0 0 0,2-2 0 0 0,-2-6 0 0 0,0 1 0 0 0,-15-15 0 0 0,-2-5 0 0 0,28 34 0 0 0,-19-19 0 0 0,-8-6 0 0 0,23 25 0 0 0,-1 0 0 0 0,0 2 0 0 0,-2 0 0 0 0,-6-3 0 0 0,20 16 0 0 0,0 1 0 0 0,1-1 0 0 0,-4-5 0 0 0,6 6 0 0 0,-1-1 0 0 0,-1 2 0 0 0,1-1 0 0 0,-8-5 0 0 0,-5 0 0 0 0,13 8 0 0 0,1 0 0 0 0,-1 0 0 0 0,1-1 0 0 0,0 0 0 0 0,0 0 0 0 0,0 0 0 0 0,1 0 0 0 0,-1-1 0 0 0,-2-4 0 0 0,4 5 0 0 0,0 1 0 0 0,-1-1 0 0 0,1 1 0 0 0,-1 0 0 0 0,1 0 0 0 0,-1 0 0 0 0,0 0 0 0 0,-4-2 0 0 0,-19-14 0 0 0,18 11 0 0 0,-7-7 0 0 0,0 1 0 0 0,-1 1 0 0 0,-9-5 0 0 0,-27-23 0 0 0,42 34 0 0 0,0 0 0 0 0,1-1 0 0 0,0 0 0 0 0,-2-2 0 0 0,8 6 0 0 0,0 0 0 0 0,0 1 0 0 0,-1-1 0 0 0,1 1 0 0 0,-1 0 0 0 0,0 0 0 0 0,0 0 0 0 0,0 1 0 0 0,-5-3 0 0 0,-29-15 11 0 0,38 20-8 0 0,0 0 0 0 0,1-1 1 0 0,-1 1-1 0 0,0 0 0 0 0,1 0 0 0 0,-1-1 1 0 0,1 1-1 0 0,-1 0 0 0 0,0-1 1 0 0,1 1-1 0 0,-1-1 0 0 0,1 1 0 0 0,-1-1 1 0 0,1 1-1 0 0,0-1 0 0 0,-1 0-3 0 0,-13-13 12 0 0,9 7 31 0 0,0 5-22 0 0,1-4 32 0 0,3 4 11 0 0,1 2 0 0 0,0 0 0 0 0,0 0 15 0 0,0 0 56 0 0,14-1 47 0 0,4-5-436 0 0,9-4 186 0 0,-21 7 44 0 0,0 1 0 0 0,-1 0 1 0 0,1 0-1 0 0,0 1 0 0 0,3-1 24 0 0,-5 1-2 0 0,1 0 0 0 0,-1 0-1 0 0,1-1 1 0 0,-1 0 0 0 0,0 0 0 0 0,3-1 2 0 0,20-8 2 0 0,-10 6-2 0 0,0-1 0 0 0,0-1 0 0 0,8-4 0 0 0,-13 2 0 0 0,35-31 0 0 0,-41 34 0 0 0,0 1 0 0 0,1 0 0 0 0,0 0 0 0 0,0 1 0 0 0,1 0 0 0 0,-1 0 0 0 0,1 0 0 0 0,0 0 0 0 0,-6 3-2 0 0,0 0 1 0 0,0 1-1 0 0,0-1 0 0 0,0 0 0 0 0,0 1 0 0 0,-1-1 0 0 0,1 1 1 0 0,0-1-1 0 0,1 1 2 0 0,4-1-8 0 0,-1 0 1 0 0,0 0 0 0 0,1-1-1 0 0,-1 0 1 0 0,2-1 7 0 0,0 0-9 0 0,-3 1 7 0 0,-11 2 3 0 0,0 0-2 0 0,-15 1 1 0 0,15 3 0 0 0,2-1 0 0 0,-2-2 0 0 0,1-1 0 0 0,-18 9 0 0 0,-11 8 0 0 0,-4 2 11 0 0,-35 18 53 0 0,57-29-43 0 0,0 1 0 0 0,-3 4-21 0 0,-12 6 11 0 0,11-7 0 0 0,1 0 0 0 0,0 2-1 0 0,1 0 1 0 0,0 2 0 0 0,2 0-1 0 0,-13 14-10 0 0,6-6 0 0 0,15-17 4 0 0,1 1-1 0 0,0 0 1 0 0,-2 3-4 0 0,2-2 19 0 0,-31 50 30 0 0,34-52-38 0 0,0 1 1 0 0,0 0-1 0 0,1 0 0 0 0,0 0 1 0 0,0 0-1 0 0,0 7-11 0 0,-4 15 57 0 0,5-21-55 0 0,0 0-1 0 0,0 1 1 0 0,1-1 0 0 0,0 5-2 0 0,3-7 55 0 0,-1-7-55 0 0,-1 1 0 0 0,0 0 0 0 0,1-1 0 0 0,-1 1 0 0 0,0-1 0 0 0,1 1 0 0 0,-1-1 0 0 0,0 1 0 0 0,0 0-1 0 0,1-1 1 0 0,-1 1 0 0 0,0 0 0 0 0,0-1 0 0 0,0 1 0 0 0,0 0 0 0 0,0-1 0 0 0,0 1 0 0 0,0 0 0 0 0,0-1 0 0 0,0 1-1 0 0,0 0 1 0 0,0-1 0 0 0,-1 1 0 0 0,9 28 11 0 0,-8-27 0 0 0,-1 2 5 0 0,8 7 10 0 0,4 1 18 0 0,1-1-1 0 0,0 0 1 0 0,13 9-44 0 0,172 133 77 0 0,-143-107-77 0 0,-33-28 0 0 0,13 10 0 0 0,-29-25 18 0 0,0 2-1 0 0,-1-1 1 0 0,1 0-1 0 0,-1 1 1 0 0,0 0-18 0 0,-1-1-188 0 0,0 0 0 0 0,1 0 0 0 0,-1 0 0 0 0,1-1 0 0 0,0 0 0 0 0,0 1 188 0 0,8 3-5413 0 0,-9-5-1893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2T07:45:21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6448 0 0,'0'0'498'0'0,"0"0"-204"0"0,1 0 359 0 0,6-3 195 0 0,-5 2 43 0 0,-2 1 15 0 0,0 0 45 0 0,0 0 17 0 0,8 7 1811 0 0,-1 14-2145 0 0,0 0 0 0 0,-2 0 0 0 0,0 1 1 0 0,-2 0-1 0 0,0-1 0 0 0,-1 1 1 0 0,-1 0-1 0 0,-1 7-634 0 0,6 68 196 0 0,-6-48-1812 0 0,1-44-379 0 0,4 3-4228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2T07:45:21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1 232 3680 0 0,'1'-1'284'0'0,"3"-6"-18"0"0,0 0-1 0 0,-1 0 1 0 0,0 0 0 0 0,0 0 0 0 0,0-1-1 0 0,0-5-265 0 0,0 4 1240 0 0,0 1-1 0 0,0-1 1 0 0,1 1-1 0 0,4-7-1239 0 0,5-12 2705 0 0,-12 25-2419 0 0,0 0-1 0 0,0 0 1 0 0,1 0-1 0 0,-1 0 1 0 0,1 0 0 0 0,-1 0-1 0 0,1 0 1 0 0,1 0-286 0 0,-2 1 133 0 0,0 0 1 0 0,1 0-1 0 0,-1 0 1 0 0,0-1-1 0 0,0 1 1 0 0,0 0-1 0 0,0 0 0 0 0,0-1 1 0 0,-1 1-1 0 0,1 0 1 0 0,0-1-1 0 0,-1 1 0 0 0,1-1 1 0 0,-1 1-1 0 0,1-1 1 0 0,-1 1-1 0 0,0-1 0 0 0,1 1 1 0 0,-1-1-134 0 0,0 1 19 0 0,1 1-1 0 0,-1-1 1 0 0,0 1 0 0 0,1-1 0 0 0,-1 1-1 0 0,1-1 1 0 0,-1 1 0 0 0,0 0 0 0 0,1-1-1 0 0,-1 1 1 0 0,1 0 0 0 0,-1-1 0 0 0,1 1-1 0 0,0 0 1 0 0,-1 0 0 0 0,1 0 0 0 0,-1-1-19 0 0,2 1 38 0 0,0-2-42 0 0,-1-1 0 0 0,1 1 1 0 0,0 0-1 0 0,-1 0 0 0 0,1-1 0 0 0,-1 1 0 0 0,1-2 4 0 0,10-15-1144 0 0,-3 12 388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2T07:45:22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62 491 10336 0 0,'0'0'233'0'0,"0"0"39"0"0,1 3 15 0 0,14 20 1 0 0,-13-20-29 0 0,0-1 1 0 0,-1 0 0 0 0,1 1-1 0 0,0-1 1 0 0,1 0 0 0 0,-1 0 0 0 0,0-1-1 0 0,1 1 1 0 0,-1 0 0 0 0,1-1-1 0 0,-1 1 1 0 0,1-1 0 0 0,0 0 0 0 0,0 0-260 0 0,0 0 118 0 0,0 0 0 0 0,0-1 0 0 0,1 0 0 0 0,-1 0 0 0 0,0 0 0 0 0,0 0 0 0 0,1 0 0 0 0,-1-1 0 0 0,0 1 0 0 0,0-1 0 0 0,0 0 0 0 0,0 0 0 0 0,1 0 0 0 0,-1 0 0 0 0,2-2-118 0 0,1 0 220 0 0,1-1 0 0 0,-1 0 1 0 0,0 0-1 0 0,0 0 0 0 0,-1-1 0 0 0,3-2-220 0 0,6-9 275 0 0,0-1 0 0 0,-2 0-1 0 0,1-1 1 0 0,-2 0-275 0 0,6-9 100 0 0,-5 7-83 0 0,-1-2-1 0 0,-2 1 1 0 0,0-2 0 0 0,-1 1 0 0 0,1-7-17 0 0,-4 14 5 0 0,-1 0-5 0 0,0 1 0 0 0,0-1 0 0 0,-2 1 0 0 0,0-1 0 0 0,0 0 0 0 0,-2 0 0 0 0,1 0 0 0 0,-2 1 0 0 0,0-2 0 0 0,0 12 0 0 0,0-1 0 0 0,-1 1 0 0 0,1 0 0 0 0,-1-1 0 0 0,1 1 0 0 0,-1 0 0 0 0,-1 0 0 0 0,1 1 0 0 0,0-1 0 0 0,-1 0 0 0 0,0 1 0 0 0,0-1 0 0 0,0 1 0 0 0,0 0 0 0 0,-1 0 0 0 0,1 0 0 0 0,-1 0 0 0 0,-2-1 0 0 0,-10-4 0 0 0,13 6 0 0 0,1 0 0 0 0,-1 1 0 0 0,0-1 0 0 0,0 1 0 0 0,0 0 0 0 0,0 0 0 0 0,0 0 0 0 0,0 0 0 0 0,0 1 0 0 0,0-1 0 0 0,-1 1 0 0 0,1 0 0 0 0,-2 0 0 0 0,-3 0 99 0 0,-1 1 0 0 0,1 0-1 0 0,0 0 1 0 0,-1 1-1 0 0,1 0 1 0 0,0 1 0 0 0,0 0-1 0 0,0 0 1 0 0,0 0-1 0 0,1 1 1 0 0,-1 0-1 0 0,1 1 1 0 0,0 0 0 0 0,0 0-1 0 0,1 0 1 0 0,0 1-1 0 0,0 0 1 0 0,0 0 0 0 0,0 1-1 0 0,-3 5-98 0 0,-3 5 189 0 0,2 1-1 0 0,-1 0 1 0 0,2 0-1 0 0,1 1 1 0 0,0 0-1 0 0,1 0 1 0 0,1 1-1 0 0,1 2-188 0 0,-3 5 399 0 0,4-12-461 0 0,0 0-1 0 0,1 0 1 0 0,1 1 0 0 0,0-1 0 0 0,1 5 62 0 0,-1 15-178 0 0,1-25 177 0 0,0 0-1 0 0,1-1 1 0 0,0 1-1 0 0,1 0 1 0 0,1 8 1 0 0,1-5 43 0 0,-3-9-107 0 0,1-1 1 0 0,0 1-1 0 0,0 0 1 0 0,0-1-1 0 0,0 1 0 0 0,1-1 1 0 0,-1 0-1 0 0,1 1 1 0 0,1 2 63 0 0,-2-5-70 0 0,0 0 0 0 0,0 0-1 0 0,-1 0 1 0 0,1 0 0 0 0,0 0 0 0 0,0-1 0 0 0,0 1 0 0 0,0 0 0 0 0,0 0 0 0 0,0 0 0 0 0,0-1 0 0 0,1 1 0 0 0,-1-1 0 0 0,0 1 0 0 0,0-1 0 0 0,0 1-1 0 0,1-1 1 0 0,-1 0 0 0 0,0 0 0 0 0,0 1 0 0 0,1-1 0 0 0,-1 0 0 0 0,0 0 0 0 0,0 0 0 0 0,1 0 70 0 0,1-1-368 0 0,1 0 0 0 0,-1 0-1 0 0,0 0 1 0 0,0-1 0 0 0,1 1 0 0 0,-1-1 0 0 0,0 0-1 0 0,1-1 369 0 0,13-7-6483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2T07:45:23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236 852 5064 0 0,'0'0'232'0'0,"0"0"236"0"0,0 0 864 0 0,0 0 373 0 0,-1 2 78 0 0,-39 55 3972 0 0,25-37-4779 0 0,0 1-1 0 0,-8 18-975 0 0,1 0 414 0 0,5-8 287 0 0,-8 21-701 0 0,-35 102 1444 0 0,56-144-1414 0 0,1 0 0 0 0,0 1 0 0 0,0 0 0 0 0,1 0 0 0 0,0 0 0 0 0,1 1-30 0 0,1-8 23 0 0,0 0-1 0 0,0 0 1 0 0,0 0 0 0 0,1 0 0 0 0,0-1 0 0 0,-1 1 0 0 0,1 0 0 0 0,0 0 0 0 0,1-1-1 0 0,-1 1 1 0 0,1-1 0 0 0,-1 1 0 0 0,1-1 0 0 0,0 0 0 0 0,1 0 0 0 0,-1 1 0 0 0,0-2-1 0 0,1 1 1 0 0,1 2-23 0 0,-2-4 0 0 0,-1 0 0 0 0,1 0 0 0 0,-1 0 0 0 0,1 0 0 0 0,0 0 0 0 0,0 0 0 0 0,-1 0 0 0 0,1 0 0 0 0,0-1 0 0 0,0 1 0 0 0,0-1 0 0 0,0 1 0 0 0,0-1 0 0 0,0 0 0 0 0,0 0 0 0 0,1 0 0 0 0,1 0 0 0 0,0 0 0 0 0,0-1 0 0 0,0 0 0 0 0,0 0 0 0 0,0 0 0 0 0,0 0 0 0 0,0-1 0 0 0,1 0 0 0 0,5-3 0 0 0,0-1 0 0 0,-1 0 0 0 0,1 0 0 0 0,-1-1 0 0 0,6-6 0 0 0,0-2 0 0 0,0-1 0 0 0,-1 0 0 0 0,0-1 0 0 0,-2-1 0 0 0,8-12 0 0 0,0-7 0 0 0,-1 0 0 0 0,6-20 0 0 0,-1-8 0 0 0,-4-2 0 0 0,2-15 0 0 0,10-37 0 0 0,-20 80 0 0 0,12-36 0 0 0,-4-2 0 0 0,4-40 0 0 0,-23 108 0 0 0,13-81 0 0 0,-5 1 0 0 0,-3-33 0 0 0,-6-58 14 0 0,0 180-13 0 0,0 0 0 0 0,0 1 0 0 0,0-1 0 0 0,0 0 0 0 0,0 0 0 0 0,0 0 0 0 0,0 0 0 0 0,0 0 0 0 0,0 0 0 0 0,0 0 0 0 0,0 0 0 0 0,0 0 0 0 0,0 0 0 0 0,0 0 0 0 0,0 0 0 0 0,0 0 0 0 0,0 0 0 0 0,0 0 1 0 0,0 0-1 0 0,0 0 0 0 0,0 0 0 0 0,-1 0 0 0 0,1 0 0 0 0,0 0 0 0 0,0 0 0 0 0,0 0 0 0 0,0 0 0 0 0,0 0 0 0 0,0 0 0 0 0,0 0 0 0 0,0 0 0 0 0,0 0 0 0 0,0 0 0 0 0,0 0 0 0 0,0 0 0 0 0,0 0 0 0 0,0 0 0 0 0,0 0 0 0 0,0 0 0 0 0,0 0 1 0 0,0 0-1 0 0,0 0 0 0 0,-1 0 0 0 0,1 0 0 0 0,0 0 0 0 0,0 0 0 0 0,0 0 0 0 0,0 0 0 0 0,0 0 0 0 0,0-1 0 0 0,0 1-1 0 0,-4 6 60 0 0,0 0 0 0 0,0 0 0 0 0,0 0 0 0 0,1 0 0 0 0,0 1-1 0 0,0 0 1 0 0,1-1 0 0 0,0 1 0 0 0,0 0-60 0 0,-6 15 336 0 0,-48 105 687 0 0,9-23-1100 0 0,-5 30 333 0 0,0 22-256 0 0,42-116 54 0 0,2 1-1 0 0,2 0 1 0 0,-1 27-54 0 0,4-39 31 0 0,1-7-19 0 0,2 1 0 0 0,0-1 0 0 0,1 1 0 0 0,1-1 0 0 0,1 1 0 0 0,1-1 0 0 0,1 0 0 0 0,0 0 0 0 0,2-1 0 0 0,1 1 0 0 0,1-2 0 0 0,0 1 0 0 0,2-1 0 0 0,8 12-12 0 0,4 4 104 0 0,-5-7-276 0 0,19 23 172 0 0,-31-45-36 0 0,0 1-1 0 0,1-1 1 0 0,0 0 0 0 0,1-1 0 0 0,-1 0-1 0 0,1 0 1 0 0,1 0 0 0 0,4 2 36 0 0,16 6-16 0 0,0 0 0 0 0,21 5 16 0 0,-39-15 27 0 0,0-1-1 0 0,0 0 1 0 0,1-1 0 0 0,-1 0 0 0 0,1-1 0 0 0,-1-1-1 0 0,1 1 1 0 0,-1-2 0 0 0,3 0-27 0 0,-1 0-175 0 0,-1-1 0 0 0,1 0 0 0 0,-1-1 0 0 0,0-1 0 0 0,0 0 0 0 0,-1 0 0 0 0,9-5 175 0 0,13-11-1746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23:07.998"/>
    </inkml:context>
    <inkml:brush xml:id="br0">
      <inkml:brushProperty name="width" value="0.08819" units="cm"/>
      <inkml:brushProperty name="height" value="0.08819" units="cm"/>
      <inkml:brushProperty name="color" value="#004F8B"/>
    </inkml:brush>
  </inkml:definitions>
  <inkml:trace contextRef="#ctx0" brushRef="#br0">1400 1528 1920,'0'1'256,"0"0"0,0 0-1,-1 0 1,1 0 0,0 0 0,0 0 0,0 0-1,0 0 1,0 0 0,0 0 0,0-1 0,0 1-1,1 0 1,-1 0 0,0 0 0,1 0-1,-1 0 1,0 0 0,1 0-256,0 3 596,1-1 0,-1 0 0,1 0 0,-1-1 0,3 4-596,-2-4 242,1 0 1,0 0 0,-1 0-1,1 0 1,0 0-1,0-1 1,0 1 0,0-1-1,0 0 1,0 0 0,1 0-1,-1 0 1,0 0-1,1-1 1,-1 0 0,0 1-1,1-1 1,-1-1-243,9 1 463,0-1 0,-1 0-1,1-1 1,7-3-463,-7 2 107,-1-1-1,1-1 1,-1 0-1,0 0 1,0-1-1,-1 0 1,0-1-1,0 0 1,0-1-1,-1 0 1,0-1-1,-1 0 1,6-7-107,8-14 144,-1-1 1,-1 0 0,14-32-145,-21 37 25,-1-1 1,-1-1 0,-1 0-1,-2 0 1,2-10-26,8-66-48,2-76 48,-16 123 178,-3 0 1,-2 0 0,-2 0-1,-10-43-178,5 54 254,-6-14-254,8 38 31,-2 0 0,0 1 0,-8-14-31,14 29 4,-1 0 0,-1 0 0,1 1-1,-1-1 1,0 1 0,0 0 0,-1 0 0,1 1-1,-1-1 1,0 1 0,0 0 0,-1 0 0,1 1-1,-3-1-3,-6-3-24,-1 1-1,0 0 0,-1 2 0,1-1 0,-16-1 25,-10 1-52,-30-1 52,12 6 11,0 2-1,-7 4-10,36-4 27,-161 19-16,170-17 14,-1 0 0,1 1 0,1 2 0,-16 5-25,26-7-13,-1 0 0,1 0 0,1 1 0,-1 0 1,1 1-1,0 0 0,0 1 0,1-1 0,-7 10 13,-7 13-29,1 1 0,2 1-1,-7 16 30,7-13-147,1-4-133,-1 2 194,2 1-1,-8 20 87,21-41-75,0 0 0,1 1 0,0-1 0,1 4 75,-3 55-356,4-45 341,2 0 0,1 0 0,1 0 0,1 0 0,1 0 1,1-1-1,2 0 0,1 0 0,1-1 0,13 25 15,105 197-235,-121-234 164,1 0 0,0 0 0,1-1 0,0-1 0,1 0 0,2 2 71,-4-5 5,0-1 0,1-1 1,0 1-1,0-1 0,0-1 0,1 0 1,-1 0-1,10 2-5,-2-1 39,-1-1 0,1-1 0,0 0 0,0-2 0,0 0 0,0 0 0,0-2 0,1 0 0,-1-1-1,5-2-38,-7 0-431,1-2 0,-1 0 0,0-1 0,0 0 0,12-8 431,20-8-3044,-42 19 2139,1 1 0,-1-1 0,0-1 0,0 1 0,-1-1 0,1 0 1,-1 0-1,1 0 0,0-2 905,10-11-2384</inkml:trace>
  <inkml:trace contextRef="#ctx0" brushRef="#br0" timeOffset="1">1356 1594 3328,'-2'-2'553,"1"-2"4480,1 3-1463,0 4-2222,0-1-1804,-4 20 1160,4 177-516,0-113-3896,0-86 604</inkml:trace>
  <inkml:trace contextRef="#ctx0" brushRef="#br0" timeOffset="8">1611 4011 5248,'1'1'232,"0"0"0,0 1 0,0-1 0,0 0 0,0 1 0,1-1 0,-1 0 0,0 0 0,0 0 0,1 0 0,-1 0 0,1 0 0,-1 0 0,1-1-232,7 6 506,-4-3-315,1 0-1,0 0 0,4 2-190,10 4 149,-16-7-73,2 2 143,1-1-1,0 1 1,-1-1-1,1-1 1,1 1-1,5 0-218,-11-3 40,0 0-1,0 0 1,1 0 0,-1 0-1,0-1 1,0 1-1,0-1 1,1 1 0,-1-1-1,0 0 1,1 0-40,22-14-264,-14 9-153,-7 3-62,0 0-1,0 0 1,3-3 479,3-6-6055,-9 9 4060</inkml:trace>
  <inkml:trace contextRef="#ctx0" brushRef="#br0" timeOffset="10">1175 4102 3072,'0'0'976,"0"0"-507,0 0 171,0 0 192,0 6 629,0 15-241,-1 1-1,-1-1 1,-4 18-1220,-9 56 1064,-2 67-1064,16-152-8,-2 55 294,3 15-286,1-28-409,1-54-2289,1-5-86</inkml:trace>
  <inkml:trace contextRef="#ctx0" brushRef="#br0" timeOffset="11">1124 4636 5376,'-1'2'615,"0"0"0,0 0 0,0 0 0,0 0 0,0 0 0,0 0 0,-1-1 0,1 1 0,-1 0-615,0-1 73,1 1 0,-1-1 0,0 0 0,1 0 0,-1-1 0,0 1 0,0 0 0,0 0 0,1-1 0,-1 1 0,0-1 0,0 0 0,0 1 0,0-1 1,0 0-1,-1 0-73,-24-2 810,1 0 1,0-2 0,-16-5-811,29 6 41,-1 1 0,0 1 1,1 0-1,-2 0-41,14 1-44,0 0 0,0 1 0,1-1 0,-1 0 0,0-1 0,0 1 1,0 0-1,0 0 0,0 0 0,0-1 0,1 1 0,-2 0 44,2-1-260,-1 0-1,1 1 1,0-1-1,-1 0 1,1 1-1,0-1 1,0 1-1,0-1 1,-1 0 0,1 1-1,0-1 1,0 0-1,0 0 1,0 1-1,0-1 1,0 0-1,0 1 261,0-8-2970</inkml:trace>
  <inkml:trace contextRef="#ctx0" brushRef="#br0" timeOffset="12">1735 4046 3328,'9'23'2159,"-7"-19"-1895,0 0-1,-1 0 1,1-1 0,-1 1 0,0 0 0,0 0-1,0 0 1,-1 1 0,1 0-264,-2 40 2075,-4 19-2075,4-47-29,0 0-1,1-1 1,2 10 29,8 50-313,-3-30 111,5 25-56,-6-38 207,-4-22-174,-2 0 0,1 0-1,-1 1 1,-1 0 225,0 14-2966,1 2-1335,0 10 6421,2-34 2600,4 0-3346,4-1-572,26 5 1142,-16-4-1068,-1 0 0,2-1-876,10 0 211,29 3-1494,26-2 1283,-71-4-2352</inkml:trace>
  <inkml:trace contextRef="#ctx0" brushRef="#br0" timeOffset="14">1358 801 4992,'-2'3'1920,"2"-3"-1504,0 2 960,0-2 320,0 0-320,0 0-64,0 0-608,0 0-256,0 0-288,0 0-128,0 0 0,0 0-672,2 0-288,2-2-1440,-4-1-608,0 3 128</inkml:trace>
  <inkml:trace contextRef="#ctx0" brushRef="#br0" timeOffset="15">1605 620 6144,'-6'-6'2368,"6"8"-1856,-3-2 384,3 0 64,0 0-160,0 0 0,0 0-160,0 0-64,0 0-320,0 0-224,0 0-64,0 0-320,-3 0-96,0 0-832,-3 0-288</inkml:trace>
  <inkml:trace contextRef="#ctx0" brushRef="#br0" timeOffset="16">1152 580 5376,'-16'-9'2112,"11"7"-1664,-2-1 960,7 3 288,0 0-224,0 5 0,3 4-768,3 1-256,4 1-288,-1-3-1376,0-5-544,-7-9-2112</inkml:trace>
  <inkml:trace contextRef="#ctx0" brushRef="#br0" timeOffset="20">2197 2938 5632,'14'1'3457,"-12"-1"-3218,1 0 1,0 1-1,-1-1 0,1 0 0,0 0 0,-1-1 0,1 1 0,0-1 0,-1 1 0,1-1 1,0 0-1,-1 0 0,1 0 0,0-1-239,2-1 85,4-2 133,0 0 0,-1-1 0,0 0 0,-1 0 0,1-1 0,-1 0 0,1-2-218,42-60 378,5-7-735,-51 71 134,0 0 1,1 1 0,-1 0-1,6-4 223,-8 7-212,0-1 0,-1 1-1,1 0 1,0 0 0,0 0 0,1 0-1,-1 1 1,0-1 0,0 0 0,0 1-1,0 0 1,1-1 0,-1 1 0,2 0 212,8 3-2976</inkml:trace>
  <inkml:trace contextRef="#ctx0" brushRef="#br0" timeOffset="25">400 2844 4480,'-2'-4'725,"0"0"1,0 0-1,1 0 1,-1 0-1,1 0 1,0 0-1,0-2-725,-5-14 612,-3-6-271,4 11 40,-2-1-1,1 1 1,-4-4-381,0 2 146,-2 0 0,0 0 0,-6-5-146,4 6-2950,-14-11 2950,9 10-4624,10 11 2027</inkml:trace>
  <inkml:trace contextRef="#ctx0" brushRef="#br0" timeOffset="26">349 2676 4480,'0'0'1445,"0"2"-395,1-1 1809,0 1-2698,0 0 0,0 0 0,0 0 0,0 0 0,-1 0 0,1 0 1,0 1-1,-1-1 0,1 0 0,-1 0 0,0 0 0,0 1 0,0-1 0,0 0 0,0 0 0,-1 1 0,1-1 0,0 0 0,-1 0 0,0 0 0,0 1 0,1-1 0,-1 0 0,0 0 0,-1 0 0,1 0-161,-5 6 17,-1-1 0,1 1 0,-1-2 0,0 1 1,-2 0-18,1 0-61,-1 1 0,1 1 1,-2 2 60,-69 82-1483,74-88 1315,0 1 0,-1-1-1,1 0 1,-1-1 0,0 1 0,0-1-1,-1 0 1,1-1 0,-2 2 168,7-5-104,-4 2-161,1-1-1,-1 0 1,1 1 0,-2-1 265,-5-1-4169,8 0 1679,3 0 634</inkml:trace>
  <inkml:trace contextRef="#ctx0" brushRef="#br0" timeOffset="27">60 2972 1664,'0'1'77,"0"-1"0,-1 1-1,1-1 1,0 1 0,0-1 0,-1 1-1,1-1 1,0 1 0,0-1 0,0 1 0,0-1-1,0 1 1,0 0 0,0 0-77,-3 9 888,-22 22 1858,25-31-2687,-1-1 0,1 1 1,-1 0-1,1 0 0,0 0 0,-1 0 0,1 1 1,0-1-1,0 0 0,0 0 0,0 0-59,-2 5 277,1-1-181,1-1 0,-1 0 1,1 1-1,0-1 0,0 0 0,1 5-96,0 5 271,-1-12-276,-1 0-1,2 1 1,-1-1 0,0 0-1,0 0 1,1 1 0,-1-1-1,1 0 1,-1 0 0,1 0-1,0 0 1,0 0 0,0 0-1,0 0 1,1 1 5,-2-2 5,1 0 0,0 0 0,0 0 0,0 1 0,0-1 0,0 0 0,0 0 0,0 0 0,0 0 0,0 0 0,0-1 0,1 1 0,-1 0 0,0-1 0,1 1 0,-1 0 0,0-1 0,1 1 0,-1-1 0,1 0 0,-1 0 0,0 1 0,1-1 0,-1 0 0,1 0 0,-1 0 0,1-1 0,-1 1 0,1 0 0,-1 0 0,1-1 0,0 0-5,25-9 726,-23 9-658,1-1 0,-1 1 0,0-1 1,0 0-1,0 0 0,0 0 0,0-1 1,0 1-1,0-1 0,0-1-68,4-4 249,0-1-1,-1 1 1,0-1-1,0 0 1,4-10-249,-10 17 19,-1 0 1,1 0 0,-1 0-1,1-1 1,-1 1-1,0 0 1,1 0 0,-1 0-1,-1-1 1,1 1 0,0 0-1,0 0 1,-1-1 0,0-1-20,1 3-11,-1-1 0,1 1 1,-1-1-1,1 1 1,-1-1-1,0 1 1,1 0-1,-1-1 1,0 1-1,0 0 0,0 0 1,0 0-1,0-1 1,0 1-1,-1 0 1,1 0-1,0 1 1,0-1-1,-1 0 0,1 0 1,0 1-1,-1-1 11,1 1-18,0 0-1,0 0 0,0 0 0,0 0 0,0 0 0,0 0 0,0 0 1,0 0-1,0 1 0,0-1 0,0 0 0,0 1 0,0-1 1,1 0-1,-1 1 19,-14 8-513,9-5 220,-14 9-948,13-7 1005,0-1 0,-1-1 1,0 1-1,0-1 0,0-1 0,-5 2 236,12-5 7,0 1-1,0-1 1,0 0-1,-1 0 1,1 0-1,0 0 1,0 0-1,-1-1 1,1 1-1,0 0 1,0 0-1,0-1 1,0 1-1,-1-1 1,1 1-1,0-1 1,0 1-1,0-1 1,0 0 0,0 0-1,0 1 1,0-1-1,0 0 1,1 0-1,-1 0 1,0 0-1,0 0 1,1 0-1,-1-1-6,0 1-377,1 0 0,-1 0-1,1 0 1,-1-1 0,1 1 0,-1 0-1,1 0 1,0-1 0,0 1 0,0-1 377,0-6-2059</inkml:trace>
  <inkml:trace contextRef="#ctx0" brushRef="#br0" timeOffset="28">55 3022 3072,'-1'2'328,"1"0"1,0-1-1,-1 1 1,1-1 0,-1 1-1,1-1 1,-1 1-1,0-1 1,0 0-1,0 1 1,0 0-329,0-1 106,0 0 0,1 0 0,-1-1 0,0 1 1,1 0-1,-1 0 0,0-1 0,0 1 0,0 0 1,1-1-1,-1 1 0,0-1 0,0 1 0,0-1 1,0 0-1,0 1 0,0-1 0,-1 0-106,2 0 11,0 0 0,-1 0 0,1 0 0,-1 0 1,1 0-1,-1-1 0,1 1 0,-1 0 0,1 0 0,0 0 0,-1-1 0,1 1 0,-1 0 1,1-1-1,0 1 0,-1 0 0,1-1 0,0 1 0,0-1 0,-1 1 0,1 0 0,0-1 1,0 1-1,-1-1 0,1 1 0,0-1 0,0 1 0,0-1 0,0 1 0,0-1 0,0 1 0,0 0 1,0-1-1,0 0-11,0-20 114,0 15 45,1 4-98,-1-1 0,1 1 0,-1 0 1,1 0-1,-1 0 0,1-1 1,0 1-1,0 0 0,0 0 0,1 0 1,-1 1-1,1-3-61,2-1 237,1 0-1,-1 0 1,5-3-237,7-5 103,1 1 0,1 1 1,12-6-104,18-12 63,-14 8 5,-8 4-130,10-8 62,-29 20-216,1-1 0,-1-1 0,-1 0 0,1 0 0,-1 0 0,4-6 216,-3 1-445,1 0 0,2-7 445,-8 14-565,0 0-1,-1 1 1,1-1-1,-1 0 1,0 0 0,0 0-1,-1 0 1,1-4 565,-1 1-2443</inkml:trace>
  <inkml:trace contextRef="#ctx0" brushRef="#br0" timeOffset="29">145 2777 1792,'11'-14'927,"0"1"-1,2 1 1,0 0 0,7-6-927,-12 12 365,24-18 1301,-32 24-1639,0 0 0,0 0-1,0 0 1,0 0-1,0 0 1,0 0 0,0 0-1,0 0 1,0 0-1,0 0 1,0 0 0,1 0-1,-1 0 1,0 0-1,0 0 1,0 0 0,0 0-1,0 0 1,0 0-1,0 0 1,0 0 0,0 0-1,0 0 1,0 0-1,0 0 1,0 0-1,1 0 1,-1 0 0,0 0-1,0 0 1,0 0-1,0 0 1,0 0 0,0 0-1,0 0 1,0 1-1,0-1 1,0 0 0,0 0-1,0 0 1,0 0-1,0 0 1,0 0 0,0 0-1,0 0 1,0 0-1,0 0 1,0 0 0,0 0-1,0 0 1,0 0-27,1 7 454,-4 7-78,-2-3-168,0 0-1,-1 0 1,-1-1 0,1 1 0,-2-1-1,1-1 1,-7 7-208,-15 12 356,-22 18-356,21-20 3,19-16-14,1 1 1,0 0-1,1 1 0,-2 3 11,-1 2-2789,-3 9 2789,9-18-4133,5-8 1552</inkml:trace>
  <inkml:trace contextRef="#ctx0" brushRef="#br0" timeOffset="30">343 2652 3456,'1'-1'240,"-1"0"1,0 1 0,0-1-1,1 1 1,-1-1-1,0 1 1,1-1-1,-1 1 1,0-1-1,1 1 1,-1-1-1,1 1 1,-1 0 0,1-1-1,-1 1 1,1 0-1,-1-1 1,1 1-1,-1 0 1,1-1-1,-1 1 1,1 0-1,-1 0 1,1 0 0,0 0-1,-1 0 1,1 0-1,-1 0 1,1 0-241,-1 3 1200,-2 5-878,-2 1 0,1-1 0,-1 0 0,-1 0 1,1 0-1,-3 2-322,4-5 99,-7 11 7,-1 0 1,-1-1 0,0-1-1,-1 0 1,-1 0 0,-7 5-107,-19 13 24,-52 48 69,61-53-162,18-17-168,0 2-1,-5 6 238,17-16-90,0-1 1,0 1-1,0 0 1,0 0-1,0-1 0,0 1 1,0 0-1,1 0 1,-1 0-1,1 0 0,-1 0 1,1 0-1,0 1 90,0 29-549,1-16 450,-1-11 81,0-3 5,0-1-1,0 1 1,0 0 0,0 0 0,0 0 0,0 0 0,1 0 0,-1 0-1,1 0 1,0 0 13,-1-1 38,3 1-140,-2-1 95,1-1 0,-1 1 0,0-1 0,1 1 0,-1-1 0,1 0 0,-1 0 0,0 0 0,1 0 0,-1 0 0,1 0 0,-1 0 0,0 0 0,1-1 0,-1 1 0,1 0 7,24-10-325,-19 8 122,-3 0-87,0-1 0,1 1-1,-1-1 1,0 0 0,2-2 290,5-4-245,19-8 167,-24 14 81,0 0 1,0-1-1,0 0 1,-1 0-1,1 0 0,-1 0 1,0-1-1,0 0 0,2-3-3,-6 6 10,0 0 0,-1 1 0,1-1 0,-1 0 0,1 1 0,-1-1 0,0 0 0,1 0 0,-1 0-1,0 1 1,0-1 0,0 0 0,-1-1-10,1-3 351,0 5-185,6 13 223,-2-3-442,-2-5-30,0-1 0,-1 1 0,1 0 0,-1 0 0,0-1-1,0 1 1,0 2 83,-1-6-501,0 0-171,0 0-336,1 0-331,1-2-623</inkml:trace>
  <inkml:trace contextRef="#ctx0" brushRef="#br0" timeOffset="31">202 2969 4096,'0'0'188,"-1"-1"1,1 1-1,-1 0 1,0-1-1,0 1 1,1 0-1,-1 0 0,0 0 1,1-1-1,-1 1 1,0 0-1,0 0 1,1 0-1,-1 0 1,0 0-1,1 0 0,-1 1 1,0-1-1,0 0 1,1 0-1,-1 0 1,0 1-189,-1 0 105,1 0 0,-1 0 0,0 0 1,0 0-1,1 0 0,-1 1 1,1-1-1,-2 2-105,0 1-40,-1 0-1,1 1 1,0 0 0,0-1 0,0 1-1,0 1 41,-1 6 196,0 0 0,0 1 0,1-1 0,0 1 0,1 0 0,1 0 0,0 0-1,1 0 1,0 0 0,1 0 0,2 9-196,-3-19 22,1 0 1,0-1-1,-1 1 0,1 0 0,0-1 1,1 1-1,-1-1 0,0 1 0,1-1 1,-1 1-1,1-1 0,0 0 1,-1 0-23,0-1 11,0 0 1,0-1-1,0 1 1,0 0 0,0-1-1,0 1 1,0-1-1,0 1 1,0-1-1,0 0 1,0 1 0,0-1-1,0 0 1,0 0-1,0 1 1,0-1 0,0 0-1,1 0 1,-1 0-1,0-1 1,0 1 0,0 0-1,0 0 1,0-1-1,0 1 1,0 0-1,0-1 1,0 1 0,0-1-1,0 1 1,0-1-1,0 0 1,0 1-12,3-3 20,-1 0 0,1 0 0,-1-1-1,0 1 1,0 0 0,0-1 0,-1 0 0,1 0 0,-1-1-20,6-10 50,5-12-50,-10 20 11,-1 2 13,2-3 28,-1 0 0,0 0 1,-1-1-1,1 0-52,-3 6 44,1 0 1,-1 0-1,0 0 1,0 0-1,0 1 1,0-1-1,-1 0 0,1 0 1,-1 0-1,1 0 1,-1 0-1,0 0 1,-2-2-45,3 4 54,-1-1 1,0 1-1,0-1 0,0 1 1,0 0-1,0-1 1,-1 1-1,1 0 1,0 0-1,0 0 1,-1 0-1,1 0 1,-1 0-1,1 0 1,-1 1-1,1-1 0,-1 1 1,0-1-1,1 1 1,-1-1-1,-1 1-54,2 0 29,0-1-1,-1 1 1,1 0 0,-1 0-1,1 1 1,0-1-1,-1 0 1,1 0-1,0 1 1,-1-1-1,1 1 1,0-1-1,0 1 1,-1-1 0,1 1-1,0 0 1,0-1-1,0 1 1,0 0-1,0 0 1,0 0-1,0 0 1,0 0 0,0 0-1,0 0 1,1 1-1,-1-1-28,-1 2 30,1 1-1,-1 0 0,1-1 1,0 1-1,0 0 0,0-1 0,1 1 1,-1 0-1,1 0 0,0 3-29,1 6-32,0 0-1,2 7 33,-1-10-20,-1-4-14,0 0 0,1 0 0,0 0 0,2 6 34,-3-10-32,0 1 0,0-1 0,1 0-1,-1 0 1,0 0 0,1 0 0,-1 0 0,1 0-1,0-1 1,0 1 0,0 0 0,0-1 0,1 1 32,-3-1-45,1-1 1,0 0-1,-1 1 1,1-1-1,0 0 1,-1 0 0,1 1-1,0-1 1,0 0-1,-1 0 1,1 0-1,0 0 1,0 0-1,-1 0 1,1 0 0,0 0-1,0 0 1,-1-1-1,1 1 1,0 0-1,0-1 45,0 1-114,1-1-1,-1 0 0,0 0 0,0 0 0,1 0 0,-1 0 0,0 0 1,0 0-1,0 0 0,0-2 115,2-1-452,0-1 0,-1 1-1,0-1 1,0 0 0,0 0 0,-1 0 452,6-21-2901</inkml:trace>
  <inkml:trace contextRef="#ctx0" brushRef="#br0" timeOffset="32">2344 2764 3200,'0'0'1216,"0"0"-928,0 3 384,0-3 224,4 4-320,-2 2 0,4 2-128,0 1 32,1 1-256,-2 1-192,4 2-128,3 0 64,1 3 64,1 3-288,2-6-128,-2 0-672,2 1-1472,-4-1 160</inkml:trace>
  <inkml:trace contextRef="#ctx0" brushRef="#br0" timeOffset="33">2332 2847 3456,'1'3'275,"1"1"-1,0-1 1,-1 0-1,1 1 1,0-1 0,1 0-1,-1-1 1,0 1-1,1 0 1,1 1-275,6 5 587,1-1 0,4 2-587,6 5 341,18 16-1872,3 5 1531,-26-21-997,-11-9-512</inkml:trace>
  <inkml:trace contextRef="#ctx0" brushRef="#br0" timeOffset="34">2395 2796 3584,'1'4'193,"-1"0"-1,1 0 1,0 0 0,0 0 0,0 1-1,0-2 1,1 1 0,-1 0-1,1 0 1,0 0 0,1-1 0,-1 1-1,0-1 1,2 2-193,7 7 1037,1 1-1,1-1 1,0-1-1037,7 7 464,-12-10-465,12 12-47,2-1 1,0-1 47,-13-11-708,0 1 1,8 9 707,-7-7-5140,-10-10 3215</inkml:trace>
  <inkml:trace contextRef="#ctx0" brushRef="#br0" timeOffset="35">2549 2927 3456,'0'0'1221,"4"0"2336,0 2-3382,0 1 0,0-1 0,0 1 0,0 0 0,-1 0 0,1 0 0,-1 0 0,0 0 0,1 1-175,1 3 97,1 0 0,-1 1 0,0 0 0,2 2-97,-1 2 77,0 1 1,-1-1-1,0 1 0,-1 0 1,-1 0-1,0 1 0,0-1 1,0 13-78,1 59 250,0-29 721,-3 19-971,-1-73-1,-1 0 0,1 0 0,-1 0 0,0-1 0,1 1 0,-1 0 0,0-1-1,0 1 1,0 0 0,0-1 0,0 1 0,-1-1 0,1 1 0,0-1 0,-1 0 0,1 0 0,-1 1 0,0-1 0,1 0 0,-1 0 1,1-1-49,0 0 1,0 0 0,0 0 0,0-1-1,0 1 1,0 0 0,0 0 0,0-1-1,0 1 1,0 0 0,0-1 0,0 1-1,1-1 1,-1 1 0,0-1 0,0 0-1,0 0 49,-6-3-203,4 3 189,1 0 1,0 0 0,0 0-1,0 0 1,0-1-1,0 1 1,1-1 0,-1 0-1,0 1 1,1-1 0,-1 0-1,1 0 1,-1 0 0,1 0-1,0 0 1,0 0 0,0 0-1,0 0 1,0-2 13,-2-6 26,0-1 0,1 1 0,0-1 1,1 0-27,-5-24 31,5 32-26,-4-14-63,1-1-1,0-2 59,4 17 6,0 0-1,0 0 1,0 0 0,1 1-1,-1-1 1,1 0-1,-1 0 1,1 1-1,0-1 1,0 0-1,1 1 1,0-2-6,-1 3 3,-1 0 0,1-1 0,0 1 0,0 0 0,0 0 0,0 0 0,0 0 0,0 0 0,0 1-1,0-1 1,0 0 0,1 0-3,-1 1 1,-1-1 0,1 1-1,0 0 1,-1 0 0,1 0-1,0 0 1,0 0 0,-1 0-1,1 0 1,0 0 0,0 0-1,-1 0 1,1 0 0,0 0-1,0 0 1,-1 0 0,1 1-1,0-1 1,-1 0 0,1 1-1,0-1 1,-1 0 0,1 1-1,1 0-4,0 1-1,0 0 1,0 0 0,-1 0 0,1 0 0,-1 0 0,1 0 0,-1 0-1,1 1 1,-1 0 4,10 24-113,-8-18-236,-1-1 0,0 1 0,0-1 0,-1 1 0,0 0 0,-1-1 0,0 1 0,0 0 0,-2 4 349,2-11-417,-1 1 0,1-1 0,-1 1 0,0-1-1,0 1 1,0-1 0,-1 0 0,1 1 0,0-1 0,-2 1 417,-3 2-1909</inkml:trace>
  <inkml:trace contextRef="#ctx0" brushRef="#br0" timeOffset="36">2554 3052 2816,'0'-13'1056,"0"11"-832,0-1 352,0 3 128,0 0-320,0 0-128,0 5-1376,0 1-576,0 1 320,-2 4 288</inkml:trace>
  <inkml:trace contextRef="#ctx0" brushRef="#br0" timeOffset="37">2527 2961 3456,'4'11'1312,"-2"-3"-1024,5 11 640,-2-6 192,4 14-480,3 11-192,1 4-416,-1 1-192,0-3-1472,-3-5-672,0-9 544,-6-5 352</inkml:trace>
  <inkml:trace contextRef="#ctx0" brushRef="#br0" timeOffset="38">2552 3063 4608,'-3'5'1760,"3"6"-1376,3 10 320,-1-4 32,1 6-288,1 9-96,-2 0-640,1-5-192,1-2-1888,-4-7-832</inkml:trace>
  <inkml:trace contextRef="#ctx0" brushRef="#br0" timeOffset="39">2482 3026 5248,'7'-4'2016,"-2"10"-1568,-2 0 512,1-1 160,-2 8-256,1 12-32,1 11-416,1 4-96,2-2-192,-2-3-288,-1-5-64,-2-7-1120,1-4-384</inkml:trace>
  <inkml:trace contextRef="#ctx0" brushRef="#br0" timeOffset="40">2492 3111 4992,'5'25'1824,"-5"-8"-1408,4 13 32,-4-14-128,0 3-544,0 0-256,0 0-1664,0-4-672</inkml:trace>
  <inkml:trace contextRef="#ctx0" brushRef="#br0" timeOffset="41">2438 3073 5120,'0'12'2016,"0"-2"-1568,0 14 576,0-7 224,0 6-224,0 7 32,0-1-384,0 1-160,0-4-288,-4-2-384,1-3-128,1 1-992,-2-9-352,1-3-1568</inkml:trace>
  <inkml:trace contextRef="#ctx0" brushRef="#br0" timeOffset="42">1473 1976 6144,'1'6'2868,"0"-6"-2771,-1 0 1,0 0 0,0 1 0,0-1 0,0 0 0,1 0 0,-1 1 0,0-1 0,0 0 0,0 0-1,0 1 1,0-1 0,0 0 0,0 1 0,0-1 0,0 0 0,0 0 0,0 1 0,0-1 0,0 0-1,0 1 1,0-1 0,0 0 0,0 0 0,0 1 0,0-1 0,-1 0 0,1 0 0,0 1 0,0-1-1,0 0 1,0 0 0,-1 1 0,1-1 0,0 0 0,0 0 0,0 0 0,-1 1 0,1-1 0,0 0-98,-6 3 192,1-1 0,0 0 0,-1 0 0,0 0 0,1-1 1,-1 0-1,0 0 0,0 0 0,0-1 0,0 1-192,0-1 79,-51 4-4095,-55-3 4016,82-4-2278,0-4-596</inkml:trace>
  <inkml:trace contextRef="#ctx0" brushRef="#br0" timeOffset="46564.06">802 403 5760,'1'-6'2696,"-1"6"-2624,0 0 0,0 0-1,0 0 1,0 0 0,0 0 0,1 0 0,-1 0-1,0 0 1,0 0 0,0 0 0,0 0-1,0-1 1,0 1 0,0 0 0,0 0 0,0 0-1,0 0 1,0 0 0,0 0 0,0 0-1,0 0 1,0 0 0,0 0 0,1 0 0,-1 0-1,0 0 1,0 0 0,0 0 0,0 0-1,0 0 1,0 0 0,0 0 0,0 1 0,0-1-1,0 0 1,0 0 0,0 0 0,0 0-1,0 0 1,0 0 0,0 0 0,1 0 0,-1 0-1,0 0 1,0 0-72,0 1 206,1 0-1,-1-1 1,0 1 0,1 0-1,-1 0 1,0 0-1,1 0 1,-1 0 0,0 0-1,0-1 1,0 1 0,0 0-1,0 0 1,0 1-206,-6 185 4650,-14 46-4650,15-184 68,-3 1 0,-2-1-1,-7 18-67,3-21-348,-2-1 0,-1 0 0,-3-1 0,-8 11 348,-64 104-3164,29-54-3005,47-80 3364</inkml:trace>
  <inkml:trace contextRef="#ctx0" brushRef="#br0" timeOffset="47087.07">765 369 3456,'3'-2'698,"0"0"-1,1 0 1,-1 1-1,1 0 1,0-1 0,0 1-698,-3 1 209,0-1 0,0 1 1,0 0-1,0 0 1,0 0-1,0 0 0,0 0 1,0 0-1,0 0 1,0 0-1,0 0 0,0 0 1,0 0-1,-1 1 1,1-1-1,0 0 1,0 1-1,0-1 0,0 0 1,0 1-1,0 0 1,-1-1-1,1 1 0,0-1 1,0 1-1,-1 0 1,1 0-210,1 2 139,0 0 1,-1 1-1,1-1 1,-1 1 0,0-1-1,0 1 1,-1-1-1,1 1 1,-1 0 0,1 2-140,0 3 220,4 51 512,-2 1 0,-3-1 1,-3 1-1,-2-1 1,-3 0-1,-13 45-732,6-45-27,-4 0-1,-4 7 28,-51 112-1134,54-133 611,-81 195-3477,98-235 3842,-4 11-3470,-9 14 3628,10-22-2896</inkml:trace>
  <inkml:trace contextRef="#ctx0" brushRef="#br0" timeOffset="47436.61">900 1059 5632,'4'16'921,"-2"-8"-334,-1-1 0,0 1 0,0 4-587,0 2 934,-2-1 0,1 0-1,-2 1 1,0-1 0,0 0-1,-2 0 1,1 0 0,-5 9-934,-5 10 894,-2-1 1,-15 24-895,12-25 83,-1-2 0,-1 0-1,-1-2 1,-16 15-83,6-10-1998,-2-1-1,0-2 1,-16 8 1998,42-31-1487,1-1 0,-1 0 0,0 0 0,0-1 1,-5 2 1486,-12 2-2811</inkml:trace>
  <inkml:trace contextRef="#ctx0" brushRef="#br0" timeOffset="48037.58">935 1359 7680,'10'6'2880,"-7"-4"-2240,3 7 768,1-4 192,-5 4-128,2 5-1,-4 5-607,-4 7-192,-1 5-416,-5 3-160,-6-1-64,-6 1-192,-1-6 32,-1 0-640,-2-8-288,4-3-863,3-3-385,3-3-1824</inkml:trace>
  <inkml:trace contextRef="#ctx0" brushRef="#br0" timeOffset="48963.58">1916 226 5632,'1'5'1547,"0"0"0,-1 0-1,2 0 1,-1 0 0,1 2-1547,4 15 2666,1 32-1076,-3 0 0,-1 19-1590,-1-15 457,4 347-159,-5-322-2572,3-1-1,11 55 2275,-12-116-755,2-1 0,0 0 0,2-1-1,6 16 756,-6-21-1344,0-1-1,0 1 1,2-1-1,-1-1 1,1 0 0,8 8 1344,2-4-2635</inkml:trace>
  <inkml:trace contextRef="#ctx0" brushRef="#br0" timeOffset="49321.7">1948 381 5760,'0'3'792,"1"1"0,-1 0 1,1 0-1,0 0 0,1 3-792,2 8 1863,6 34 3693,1 44-5556,-3-22 1062,61 340 783,-35-222-2026,-8-35-727,-15-100-1997,17 44 2905,-13-54-1856,-2-8-277</inkml:trace>
  <inkml:trace contextRef="#ctx0" brushRef="#br0" timeOffset="49754.11">1961 400 384,'-6'-7'224,"6"7"-136,0 0 0,0 0 0,0 0 0,0 0 0,0 0 0,0 0 0,0 0 0,0 0 0,0 0 0,0 1 1,0-1-1,0 0 0,0 0 0,0 0 0,0 0 0,0 0 0,0 0 0,0 0 0,0 0 0,0 0 0,0 0 0,0 0 0,-1 0 0,1 0 0,0 1 0,0-1 0,0 0 0,0 0 0,0 0 0,0 0 0,0 0 1,0 0-1,0 0 0,0 0 0,0 0 0,0 0 0,-1 0 0,1 0 0,0 0 0,0 0 0,0 0 0,0 0 0,0 0 0,0 0 0,0 0 0,0 0 0,0 0 0,0 0 0,0 0 0,-1 0 0,1 0 1,0 0-1,0 0 0,0 0 0,0 0 0,0 0 0,0 0 0,0-1 0,0 1 0,0 0 0,0 0-88,0 7 1994,19 142 5051,4 75-3810,1-2-1681,-13-123-1305,13 104-13,-12-131-779,17 56 543,-21-100-712,1 0 0,13 26 712,-15-39-946,1-1 0,0 0 1,1-1-1,1 0 0,0 0 0,2 1 946,4 4-3850</inkml:trace>
  <inkml:trace contextRef="#ctx0" brushRef="#br0" timeOffset="50384.51">1853 321 4352,'-2'-2'665,"-1"-1"1,1 1 0,0-1-1,-1 1 1,1-1 0,-1-2-666,-3-3 1152,-6-8-549,-1 1 0,-1 1-1,-1 1 1,0 0 0,0 0-1,-17-9-602,24 17 101,1 1 0,-1 0-1,0 1 1,0 0 0,0 0 0,-1 1-1,1-1 1,0 2 0,-1-1 0,0 1-1,1 1 1,-1 0 0,1 0 0,-1 0-1,0 1 1,1 1 0,-1-1 0,-5 3-101,-41 10-2101,-51 5 2101,38-7-3814,37-6 1009</inkml:trace>
  <inkml:trace contextRef="#ctx0" brushRef="#br0" timeOffset="50753.53">1774 192 8064,'-15'9'3072,"15"-9"-2400,-43 5 448,25-5 96,-7 0-512,-6-3-64,-4 1-320,-4 2-64,2 0-128,-8 2-160,7 1 0,6 0-320,-15 0-96,-14 0-832,11-1-288,9 4-1664,3-6-1344,10 0 1824</inkml:trace>
  <inkml:trace contextRef="#ctx0" brushRef="#br0" timeOffset="51121.65">1407 1 9728,'-25'3'3680,"3"2"-2848,-23 9 736,27-5 127,-21 5-415,11-3-32,-16 6-704,-1 3-256,4 2-192,3 3 0,6 3 0,4-2-1376,6-4-640,0 4-2911,-1-1-1921,8 9 2944</inkml:trace>
  <inkml:trace contextRef="#ctx0" brushRef="#br0" timeOffset="54136.47">1761 277 4096,'3'-4'1568,"1"4"-1216,-4 0 832,0 0 256,0 0 0,-4 0 0,-1 0-288,-5 4-96,-6-2-576,-6-2-160,-4 3 32,-2 0-224,0-1-64,-1 2-832,-3-2-288,7 1-1280,0 0-544,-3 0-96</inkml:trace>
  <inkml:trace contextRef="#ctx0" brushRef="#br0" timeOffset="54503.58">1555 164 5120,'0'8'1920,"-2"1"-1504,-8 5 672,3-6 256,-2 4-448,0-1-128,-4 3-448,-2 0-192,-5 0-96,-2-3-736,-3 1-256,-1-1-2144</inkml:trace>
  <inkml:trace contextRef="#ctx0" brushRef="#br0" timeOffset="54853.71">1369 54 6784,'-13'37'2624,"0"-17"-2048,-9 10 224,9-13-32,-5 3-640,-8-3-160,-6 0-1376,1-3-512,-1-3-864,1-3-352</inkml:trace>
  <inkml:trace contextRef="#ctx0" brushRef="#br0" timeOffset="54854.71">1210 4 7168,'4'2'2720,"-14"4"-2112,-15 11 512,15-6 192,-8 6-704,-1 6-224,-3-1-352,-1 1-96,1-1 32,0 3-1280,0-5-448,0-3-1664</inkml:trace>
  <inkml:trace contextRef="#ctx0" brushRef="#br0" timeOffset="55220.08">1028 43 6400,'0'14'2464,"-11"3"-1920,0 8 480,11-19 64,-7 11-256,1-3-96,-7 8-160,-6 12-32,-3-3-288,0-3-320,0-6-32,-1-2-2144,5-6-992,1-2-32</inkml:trace>
  <inkml:trace contextRef="#ctx0" brushRef="#br0" timeOffset="55739.37">869 1345 7296,'7'-3'2720,"-5"0"-2112,2 3 800,-4 0 288,3 3-288,-3 2-128,-3 10-289,-3 10-159,-7 9-448,-3 8-32,-9 0 64,-7-5-224,1-1-96,-8-7-768,11 1-288,-1-7-991,7-1-449,3-5-1984</inkml:trace>
  <inkml:trace contextRef="#ctx0" brushRef="#br0" timeOffset="56087.1">974 1339 6912,'-4'8'2624,"1"-4"-2048,-1 12 576,2-4 128,-5 8-96,-2 10 0,-6 10-448,-11 2-128,-6-3-353,-3-5-223,0-6-128,4-3-1695,-3-5-801</inkml:trace>
  <inkml:trace contextRef="#ctx0" brushRef="#br0" timeOffset="56437.71">802 1267 9472,'-24'14'3584,"1"-6"-2784,-15 20 480,23-12 31,-4 16-671,-7 10-192,0 6-352,2-4-64,2 2-32,2-10-928,1 1-319,0-4-2209,-6-2-2080,-3 6 1760</inkml:trace>
  <inkml:trace contextRef="#ctx0" brushRef="#br0" timeOffset="-208335.35">1580 1108 4608,'-2'6'4928,"-1"7"-2597,2-8-1910,-2 4 424,-1 0 0,1 0 1,-2 1-846,-2 6 786,5-10-681,-1-1 0,0 1 0,0 0 0,0-1 0,0 0 0,-1 0 0,0 0 0,0 0 0,0-1 0,-1 0 0,0 0 0,1 0 0,-2 0 0,1-1 0,0 1 0,-1-1 0,1-1 0,-1 1 0,0-1 0,0 0-1,0 0 1,-5 0-105,-3 0-32,0 0-1,-1-2 0,1 0 0,-10-1 33,-5-3 115,-22-5-115,45 8-1,-1-1-1,1 0 0,0 0 1,0 0-1,0-1 0,1 0 1,-1 0-1,1 0 0,-1-1 1,1 0-1,0 0 0,1 0 1,-1 0-1,1-1 0,0 0 1,-1-1 1,-33-46-61,6 10-1760,12 12-3492,14 20 2396,2 2 16</inkml:trace>
  <inkml:trace contextRef="#ctx0" brushRef="#br0" timeOffset="33412.58">1985 3999 1536,'0'0'528,"0"9"8593,0-6-9149,-1-2 213,0 1-1,-1-1 1,1 0 0,0 1-1,-1-1 1,1 0-1,-1 0 1,1 0 0,-1 0-1,0-1 1,1 1 0,-1 0-1,0-1 1,0 1 0,-1 0-185,-8 3 601,-1 2-150,-1-1 1,0-1 0,0 0-1,-8 1-451,-13 2 791,-9-2-791,10-2 243,-1-1 1,1-1-1,-1-2 1,1-2 0,0-1-1,-3-2-243,4 1 37,0 0 1,0 2-1,-16 2-37,-38-3 251,45 3-38,1-3 0,0-1 1,0-1-1,1-3 0,-22-8-213,47 14 147,-1-1-1,1 2 0,0 0 0,-2 1-146,-57-1 433,54 2-368,-44 6 170,-1 0-193,-11-6-1226,84-8-3499,-6 5 2801,4 0-2208</inkml:trace>
  <inkml:trace contextRef="#ctx0" brushRef="#br0" timeOffset="34625.71">1974 3943 4608,'-1'-1'303,"0"0"0,0 0 0,0 0 1,0-1-1,0 1 0,0 0 0,1 0 0,-1-1 1,0 1-1,1-1 0,-1 1 0,1 0 0,0-1-303,-4-23 2669,0 0-2037,-3 0-109,-2-1 0,-1 1-1,-1 1 1,-1 0 0,-1 1-1,-3-3-522,1 3 291,1-1 1,1 0-1,1-1 0,-2-7-291,-8-29 979,-2-16-979,12 43 525,-7-14-525,7 21 114,2 0-1,-6-26-113,14 43-17,1 6-135,0-1 0,0 1 1,0-1-1,0-4 152,1 8-255,0 0 0,0 0 0,0 0 0,0 0 0,0 0 0,0 0 0,0 0 1,0 0-1,-1 0 0,1 0 0,-1 0 0,1 0 0,0 0 0,-1 1 0,0-1 0,1 0 0,-1-1 255,-1 1-1116,1 0 1,-1 0-1,1 0 0,-1 0 1,0 0-1,1 1 0,-1-1 0,-1 0 1116,3 1-254,-7-3-2146</inkml:trace>
  <inkml:trace contextRef="#ctx0" brushRef="#br0" timeOffset="35658.06">585 3786 6272,'0'0'214,"0"-1"0,0 0 0,0 1 0,0-1 0,1 0-1,-1 1 1,0-1 0,1 0 0,-1 1 0,0-1 0,1 0 0,-1 1 0,0-1 0,1 1 0,-1-1 0,2 0-214,10-9 1730,-2 3-361,5-7-346,-3 2-369,0 1 0,6-3-654,4-2 755,0-1 0,6-8-755,-18 16 146,-1-1-1,-1 1 1,1-2 0,-2 1-1,1-1 1,-1-1-146,16-36 468,15-44-468,-14 34 124,-11 24-69,4-6 290,3-5-345,4-5 93,-12 23-41,2 0 0,6-9-52,-13 25 39,0-2-1,0-1-38,0-1-120,-6 12-52,0 1-1,0 0 0,-1 0 1,1-1-1,-1 1 0,1 0 0,-1-2 174,0 3-586,0 0 1,0-1-1,0 1 1,0 0-1,0 0 1,0-1-1,-1 1 1,1 0-1,0-1 585,-3-2-3770</inkml:trace>
  <inkml:trace contextRef="#ctx0" brushRef="#br0" timeOffset="37101.31">958 2950 3328,'4'-1'6177,"-3"-1"-6002,0-13 846,1 0 0,1-6-1021,-1 6 616,0 0 0,-1-7-616,1-149 2406,5 58-1648,-6 99-722,3-12-3,-2 19 47,-1 0 0,0 0-1,0-6-79,-2 5-103,1 7 28,0-1 0,0 1 0,0-1 0,0 0 1,0 1-1,0-1 0,0 1 0,0-1 0,1 1 0,-1-1 0,0 1 1,1-1-1,-1 1 0,1 0 0,0-1 0,0 1 0,0-1 75,0 1-1029,-1-1-2699,0 2 603</inkml:trace>
  <inkml:trace contextRef="#ctx0" brushRef="#br0" timeOffset="38035.17">939 2380 3840,'0'0'31,"0"0"0,0 0 0,0 0 0,0 0 0,0 0 0,0 0 0,0 0 0,0 0 0,0 0 1,0 0-1,0 0 0,0 0 0,0 0 0,0 0 0,0 0 0,0 1 0,0-1 0,0 0 0,0 0 0,0 0 0,0 0 0,0 0 0,0 0 0,0 0 1,0 0-1,0 0 0,0 0 0,0 0 0,0 0 0,0 0 0,0 0 0,0 0 0,0 0 0,-1 0 0,1 0 0,0 0 0,0 0 0,0 0 0,0 0 1,0 0-1,0 0 0,0 0 0,0 0 0,0 0 0,0 0 0,0 0 0,0 0 0,0 0 0,0 0 0,0 0 0,0 0 0,0 0 0,0 0 0,0 0 0,0 0 1,0 0-1,0 0 0,0 0 0,0 0-31,1 4 513,-1-3 69,0-1-440,0 1 1,0-1-1,0 1 1,-1 0-1,1-1 1,0 1-1,0-1 1,0 1-1,-1-1 1,1 1-1,0-1 1,-1 1-1,1-1 1,0 1-1,-1-1 1,1 1-1,-1-1-142,-4 7 746,-23 55 2334,-21 30-3080,44-82 29,-23 33 526,25-38-536,-1-1 1,1 0 0,-1 0-1,1-1 1,-1 1-1,0-1 1,0 1 0,-1-1-1,1 0 1,-2 0-20,-4 4-36,-6 2-40,0 0 0,0-1 1,-8 2 75,1 0-477,-9 6 477,24-11-666,0 0 0,0 1 1,-2 2 665,6-4-259,-5 3-400,-1 0-4933,7-5 2899</inkml:trace>
  <inkml:trace contextRef="#ctx0" brushRef="#br0" timeOffset="38733.17">524 2726 2816,'-1'-1'397,"1"1"0,-1-1 0,1 1 0,-1 0 0,1-1 0,-1 1 0,0-1 0,1 1 0,-1 0-1,0 0 1,1-1 0,-1 1 0,0 0 0,0 0-397,-8-4 976,-7-7-485,-1 0-1,0 1 1,-1 1 0,0 0-1,-1 2 1,-9-3-491,22 8-86,3 1-185,0 1 1,1-1 0,-1 0 0,1 0-1,-1 0 1,1 0 0,-1 0-1,1-1 1,0 1 0,-1-1 270,-1-2-2784</inkml:trace>
  <inkml:trace contextRef="#ctx0" brushRef="#br0" timeOffset="39761.67">379 2482 4736,'1'-1'341,"-1"0"0,1 1 1,0-1-1,0 1 0,-1 0 1,1-1-1,0 1 0,0 0 0,0-1 1,0 1-1,0 0 0,0 0-341,11-5 2481,-8 2-2255,1-1 0,-1 0 0,0 0 0,0-1 0,0 1 0,-1-1 0,1 0 0,-1 0 0,0 0-226,8-13 398,3-2 47,1 0 1,1 1 0,0 0 0,2 2 0,2-2-446,35-24 545,-16 13-322,6-7-223,1-7 77,52-44 539,-83 75-643,-9 8-121,0 0-1,0 0 1,0 0-1,1 1 1,0 0-1,-1 1 0,3-1 150,-1 0-1522,-4 0-2580,-4 4 971</inkml:trace>
  <inkml:trace contextRef="#ctx0" brushRef="#br0" timeOffset="42185.92">1752 3170 4736,'0'-137'7847,"0"-181"-5758,-1 301-2103,-1 1 1,0-1 0,-3-9 13,-1-6-46,-9-35-1378,14 63 760,0-1 0,1 1 0,0 0-1,0-2 665,0 3-672,0-1-1,0 0 0,0 1 1,-1-1-1,1 1 0,-1-1 673,0-2 164,0 1 0,0-1 0,1 0 0,0-4-164,0 9 619,0 1-27,0 0-214,3 4 102,11 17 784,-7-11-765,0 1 0,0 0-499,5 8 16,0-2 1,1 0-1,0 0 1,9 6-17,20 25-2,-14-13-132,1-2 1,30 27 133,-30-38-434,-21-16-344,0 0 0,0 1 0,3 3 778,-5-4-2245</inkml:trace>
  <inkml:trace contextRef="#ctx0" brushRef="#br0" timeOffset="43226.63">2395 2632 3328,'0'1'277,"0"-1"0,0 1 0,0-1 0,0 0 0,0 1 0,0-1 0,0 1 0,0-1 0,0 1 0,0-1 0,0 0 0,0 1 0,0-1 0,-1 1 0,1-1 0,0 0 0,0 1 0,0-1 0,0 1 0,-1-1 0,1 0 0,0 1 0,-1-1 0,1 0 0,0 0 0,0 1 0,-1-1 0,1 0-277,-7-2 3989,0-2-4849,-9-9 1208,1 0 0,1-1 0,1-1-1,0 0 1,-2-4-348,-25-29 234,-78-67 4,54 55-641,1-5 403,26 25-757,7 8-2673,-11-15 3430,26 27-1258,-22-27-3798,13 18 1808</inkml:trace>
  <inkml:trace contextRef="#ctx0" brushRef="#br0" timeOffset="44070.52">1727 2068 4096,'-22'-3'1568,"5"0"-1216,-11-5 480,15 5 160,-3-3-128,-6-2-32,-6-6-384,2-1-128,-2-1-192,-4-4-160,-5 3 0,-5 0-128,-1 1 32,-2 2-1632,-3 2-1792,11 9 864</inkml:trace>
  <inkml:trace contextRef="#ctx0" brushRef="#br0" timeOffset="60629.8">739 3600 4608,'-7'2'331,"1"-1"-1,-1 1 1,1 1 0,0-1-1,0 1 1,0 0 0,0 0-1,0 1 1,0-1 0,0 2-331,-2 2 63,-1 0 0,1 1-1,0 0 1,1 1 0,-6 6-63,3 1 85,1 0 1,1 1-1,0 0 0,-4 13-85,0 0 54,-1 1-76,-28 62-122,35-75 216,5-15-102,0 1 0,-1-1 0,1 0 0,-1 1 0,1-1 0,-1 0 0,-1 1 30,-2 1-1196,6-11-196,7-10 300,-6 14 1144,-1 0-1,1-1 1,0 1 0,0 0 0,0 0-1,0 0 1,0 1 0,0-1-1,3-1-51,-4 2 392,1 1-1,-1-1 0,1 0 1,-1 1-1,1-1 0,-1 1 1,1 0-1,0-1 0,-1 1 0,2 0-391,-1 1 255,0 0 0,-1-1-1,1 1 1,-1 0-1,1 0 1,-1 0-1,1 0 1,-1 0 0,0 1-1,1-1 1,-1 0-1,0 1-254,3 2 535,0-1-290,-1 0 0,1 0 0,1-1 0,-1 1 0,0-1 0,0 0 1,1 0-1,0-1 0,-1 1 0,1-1 0,0 0 0,3 0-245,8 1-107,0-1-1,1-1 1,2-1 107,8 1-577,-20 0 313,23-1-2378,-27 0 1784,0 0 1,0 1 0,0-1-1,0 0 1,0 0 0,0-1-1,0 1 1,2-2 857,8-5-3125</inkml:trace>
  <inkml:trace contextRef="#ctx0" brushRef="#br0" timeOffset="56964.63">1110 3224 5504,'4'-4'1280,"0"1"0,1-1 0,0 1 0,1-1-1280,17-12 2202,-14 7-1962,0 1-1,0-1 0,-1 0 1,0-1-1,-1 0 1,0 0-1,-1-1 0,0 0 1,4-10-240,75-222 1631,-63 176-1172,-8 27-59,30-87 283,-39 113-618,4-10 19,5-9-84,4 11 198,-14 53 159,-5 64-286,3 111-57,3-122-128,3 0-1,10 28 115,-14-91-454,3 14-656,-6-12-2590,1-25-1314,0-1 2871,0-5-1558</inkml:trace>
  <inkml:trace contextRef="#ctx0" brushRef="#br0" timeOffset="57500.13">1480 2926 5120,'-22'12'9264,"10"-7"-8639,-1 0 1,1-1 0,-13 2-626,14-3-81,-1-1 1,0-1-1,-3 0 81,11-1-439,1 0-1,-1 0 0,1 0 1,-1 0-1,1-1 0,-1 0 1,1 0-1,-1 0 0,1 0 1,0 0-1,-1-1 0,1 1 1,-1-2 439,-8-7-4512,4 3 992</inkml:trace>
  <inkml:trace contextRef="#ctx0" brushRef="#br0" timeOffset="130495.05">1201 1986 5632,'-25'3'5914,"15"-3"-5462,1 0-1,0-1 1,0 0-1,0-1 1,0 0 0,-9-3-452,6 1 78,1 1 0,-1 1 0,0 0 1,0 1-1,-10-1-78,5 1-61,-13-4-1654,7 0-2490,10 4 1235</inkml:trace>
  <inkml:trace contextRef="#ctx0" brushRef="#br0" timeOffset="131248.87">1770 2020 6144,'0'0'2368,"0"0"-1856,0 0 640,0 0 224,4 0-224,3 0-32,-1 0-352,3 0-64,0 0-416,4 0-160,0-3-32,0 0-1536,0 1-640,-7-2-1824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3:15.683"/>
    </inkml:context>
    <inkml:brush xml:id="br0">
      <inkml:brushProperty name="width" value="0.08819" units="cm"/>
      <inkml:brushProperty name="height" value="0.08819" units="cm"/>
      <inkml:brushProperty name="color" value="#F14D5D"/>
    </inkml:brush>
  </inkml:definitions>
  <inkml:trace contextRef="#ctx0" brushRef="#br0">1423 1332 1920,'0'1'256,"-1"0"0,1 0-1,0 0 1,0 0 0,0 0 0,0 0 0,0 0-1,0 0 1,0 0 0,0 0 0,0 0 0,0 0-1,0 0 1,0 0 0,1 0 0,-1 0-1,1 0 1,-1-1 0,1 2-256,0 1 596,1 0 0,-1 1 0,0-1 0,1-1 0,2 4-596,-2-4 242,1 0 1,0 0 0,-1 0-1,1 0 1,0 0-1,0 0 1,0-1 0,0 0-1,0 1 1,1-2 0,-1 2-1,1-2 1,-1 1-1,0 0 1,1-1 0,-1 0-1,0 0 1,1 0-243,8 0 463,0-2 0,-1 1-1,1-1 1,8-2-463,-8 0 107,-1 0-1,1-1 1,-1 1-1,0-2 1,0 0-1,0-1 1,0 1-1,-1-2 1,-1 0-1,1 0 1,-2 0-1,1-2 1,5-7-107,9-13 144,-2-1 1,-1-1 0,15-32-145,-22 38 25,0-2 1,-2 0 0,-1 0-1,-2-1 1,2-9-26,8-68-48,3-78 48,-17 127 178,-3-2 1,-2 2 0,-3-1-1,-8-43-178,3 53 254,-5-12-254,8 38 31,-2-1 0,0 1 0,-8-13-31,13 29 4,0 0 0,0 0 0,-1 0-1,0 1 1,0 0 0,0-1 0,-1 1 0,0 1-1,1-1 1,-2 1 0,2 0 0,-3 0 0,2 1-1,-3-2-3,-7-2-24,1 1-1,-2 1 0,1-1 0,-1 2 0,-15-2 25,-12 0-52,-28 1 52,10 5 11,1 2-1,-7 3-10,37-2 27,-164 19-16,172-19 14,1 2 0,-1 0 0,1 1 0,-15 7-25,26-8-13,-1 0 0,1 0 0,0 1 0,0 1 1,1 0-1,0 0 0,1 0 0,-1 1 0,-7 9 13,-6 13-29,1 2 0,1 0-1,-7 18 30,13-25-106</inkml:trace>
  <inkml:trace contextRef="#ctx0" brushRef="#br0" timeOffset="1">806 992 17312,'80'155'-145</inkml:trace>
  <inkml:trace contextRef="#ctx0" brushRef="#br0" timeOffset="2">933 1230 16895,'6'8'-49,"4"4"-22,0 0 0,2 1 71,-4-5 5,1-2 0,-1 1 1,2 0-1,-2-1 0,2-1 0,0 1 1,0-2-1,9 4-5,-3-2 39,1-2 0,1 1 0,-2-2 0,2 0 0,-1-1 0,1-1 0,-1 0 0,1-2 0,0 1-1,4-3-38,-7-1-431,1 0 0,0-1 0,-1-1 0,0 0 0,12-8 431,21-9-3044,-42 20 2139,-1 0 0,0 0 0,1 0 0,-2-1 0,1 0 0,0 1 1,-1-2-1,0 1 0,2-2 905,9-11-2384</inkml:trace>
  <inkml:trace contextRef="#ctx0" brushRef="#br0" timeOffset="3">1378 1400 3328,'-2'-3'553,"1"-1"4480,1 4-1463,0 2-2222,0 0-1804,-4 21 1160,4 179-516,0-115-3896,0-87 604</inkml:trace>
  <inkml:trace contextRef="#ctx0" brushRef="#br0" timeOffset="4">1805 2391 4224,'1'3'386,"-1"-1"0,1 0 1,-1 0-1,1 0 0,0 1 1,-1-1-1,2 0 0,-1 1-386,4 11 1048,0 11-360,-2-1 0,0 1 0,-2 3-688,0 76 192,-2-49 224,1-6-168,-2 162 1094,-1-78-985,2-16-1975,1-66-3489,0-41 2248,-3-2 774</inkml:trace>
  <inkml:trace contextRef="#ctx0" brushRef="#br0" timeOffset="5">1038 2325 5120,'1'-2'1748,"3"5"-410,0 4 616,-3-5-1738,0 0 1,-1 0 0,1 0-1,0 0 1,-1 0 0,0 0-1,0 0 1,0 0-1,0 0 1,0 2-217,-4 22 522,2-9-277,-12 77 479,0 6-691,12-83-91,-3 29-540,3 19 598,0 165-202,-2-107 308,4-115-111,0 20-411,3 20 416,-2-23-398,-2-20-40,1-1 0,0 0 0,1 1 0,-1 0 0,0-1 0,1 0 0,0 0 0,0 1-1,1-1 1,1 4 438,-3-6-2170</inkml:trace>
  <inkml:trace contextRef="#ctx0" brushRef="#br0" timeOffset="6">1808 3235 5376,'-3'0'470,"-1"-1"1,1 1 0,0 0-1,0 0 1,0 0 0,-4 1-471,-2-1 280,-167-8 1518,100 2-1497,-1 4 0,-19 4-301,-121 12-299,209-14 118,3 1-471,0-1 1,0 0-1,0 0 0,0 0 0,0 0 0,0 0 0,0-2 0,0 2 0,-3-3 652,-3-4-2677</inkml:trace>
  <inkml:trace contextRef="#ctx0" brushRef="#br0" timeOffset="7">1008 3286 640,'0'-8'1243,"-1"45"3744,-1 6-3681,-1 66-1413,0 20 1040,3 161-431,-3-284-844,3 20 54,0-25 267,0-1-54,0 0 43,0 1 38,0 0 0,0-1 0,0 1 0,1 0 0,-1 0 0,1 0-1,-1-1 1,0 1 0,1-1 0,0 1-6,9 3 139,-7-2-12,0-1-1,1 0 1,-1 0 0,1 0-1,-1-1 1,1 1-1,0-1 1,0 0-127,47 0 1553,87 2 1630,-129-2-3253,1 0 0,-1-1 1,1-1-1,-1 1 0,0-1 0,0-1 0,0 1 1,8-5 69,1 0-2727,-17 7 2328,0-1 0,-1 1 1,0 0-1,1-1 0,0 0 1,-1 1-1,0-1 0,1 1 1,-1-1-1,1 1 0,-1-1 1,0 0-1,0 1 0,0-1 1,0 0-1,1 1 399,-1-6-2885</inkml:trace>
  <inkml:trace contextRef="#ctx0" brushRef="#br0" timeOffset="8">1358 3916 2688,'0'0'917,"3"2"-40,-1-2 2267,0-4-3106,0 0-1,0 0 0,0 0 1,0-1-1,-1 1 0,0-1 1,0 1-1,0-4-37,0 5 21,2-15 14,3-13 374,2 0 1,8-20-410,-7 28-344,9-12 344,4-12-5165,-16 35 3282</inkml:trace>
  <inkml:trace contextRef="#ctx0" brushRef="#br0" timeOffset="9">1426 3577 3712,'0'1'127,"0"-1"-1,0 0 1,-1 0 0,1 0-1,-1 1 1,1-1 0,0 1 0,0-1-1,-1 0 1,1 0 0,0 1-1,-1 0 1,1-1 0,0 0-1,0 1 1,0-1 0,0 1 0,0-1-1,0 0 1,0 1 0,0 0-1,0-1 1,0 0 0,0 1-1,0-1 1,0 1 0,0-1 0,0 0-1,0 1 1,0 0 0,0-1-1,0 0 1,0 1 0,1-1-127,7 20 2256,-6-16-2186,6 11 161,0 0 0,1 0-1,2-1 1,4 5-231,16 23 53,-1 1 1,4 11-54,9 14-571,-40-65 335,0 0-1,-1 1 1,1-1-1,3 3 237,1 2-825,-6-8 700,-1 1-1,1-1 1,-1 1 0,0-1-1,1 0 1,0 1-1,-1-1 1,0 1-1,1-1 1,0 0-1,-1 0 1,1 1-1,-1-1 1,1 0 0,-1 0-1,1 1 1,0-1-1,-1 0 1,1 0-1,0 0 1,0 0 125,4 0-2016</inkml:trace>
  <inkml:trace contextRef="#ctx0" brushRef="#br0" timeOffset="10">1638 3856 5248,'0'1'232,"1"1"0,0-1 0,0 0 0,0 1 0,1-1 0,-1 0 0,0 0 0,0 1 0,0-1 0,1 0 0,0-1 0,-1 2 0,0-2 0,1 1-232,7 4 506,-3-1-315,0-1-1,0 0 0,4 1-190,10 6 149,-16-8-73,3 2 143,-1 0-1,2-1 1,-2 0-1,2 0 1,-2-1-1,8 2-218,-12-4 40,0 0-1,0 0 1,1 0 0,-1 0-1,0-1 1,1 0-1,-1 1 1,0-1 0,1 0-1,-1 1 1,0-2-40,24-13-264,-15 9-153,-7 3-62,0 0-1,0 0 1,4-3 479,2-6-6055,-10 9 4060</inkml:trace>
  <inkml:trace contextRef="#ctx0" brushRef="#br0" timeOffset="11">1894 3865 3328,'3'-14'4669,"-1"0"-3504,0-23 22,0 23-834,-2 0 0,0 0 0,-1-2-353,-2-17 52,-12-102-344,-18-71 292,29 185-173,-4-15-1276,-4-9 1449,5 23-2026,4 13-182</inkml:trace>
  <inkml:trace contextRef="#ctx0" brushRef="#br0" timeOffset="12">1194 3949 3072,'0'0'976,"0"0"-507,0 0 171,0 0 192,0 6 629,0 15-241,-1 1-1,-1 0 1,-4 18-1220,-10 57 1064,-1 67-1064,16-154-8,-2 56 294,4 16-286,-1-30-409,2-54-2289,2-5-86</inkml:trace>
  <inkml:trace contextRef="#ctx0" brushRef="#br0" timeOffset="13">1142 4491 5376,'-1'2'615,"0"0"0,0 0 0,0 0 0,0 0 0,0 0 0,-1 0 0,1 0 0,-1 0 0,0 0-615,1-1 73,-1 1 0,0-1 0,1 0 0,-1 0 0,0 0 0,1-1 0,-1 1 0,0 0 0,0-1 0,0 1 0,0-1 0,0 1 0,0-1 0,0 0 1,0 0-1,-1 0-73,-24-2 810,0 0 1,1-2 0,-16-5-811,28 6 41,0 1 0,-1 0 1,2 1-1,-2 1-41,14 0-44,0 0 0,1 0 0,-2 0 0,2 0 0,-2 0 0,2 0 1,-1 0-1,0 0 0,0-1 0,0 1 0,1 0 0,-2-1 44,2 1-260,-1-1-1,1 0 1,-1 1-1,1-1 1,0 0-1,0 1 1,0-1-1,0 0 1,-1 1 0,1-1-1,0 0 1,0 1-1,0-1 1,0 0-1,0 1 1,0-1-1,0 0 261,0-7-2970</inkml:trace>
  <inkml:trace contextRef="#ctx0" brushRef="#br0" timeOffset="14">1763 3892 3328,'9'24'2159,"-7"-21"-1895,0 1-1,0 0 1,-1 0 0,0 0 0,0 0 0,0 0-1,0 0 1,0 0 0,-1 2-264,-1 40 2075,-4 19-2075,3-48-29,2 0-1,0 0 1,2 9 29,9 51-313,-4-30 111,5 26-56,-6-40 207,-5-22-174,0 0 0,0 1-1,-2-1 1,0 1 225,1 15-2966,0 1-1335,0 11 6421,2-35 2600,4 0-3346,4-1-572,27 5 1142,-17-3-1068,-1-1 0,3-2-876,9 2 211,30 2-1494,27-1 1283,-73-5-2352</inkml:trace>
  <inkml:trace contextRef="#ctx0" brushRef="#br0" timeOffset="15">1170 368 5376,'-15'-8'2112,"9"5"-1664,-1 1 960,7 2 288,0 0-224,0 5 0,3 3-768,3 2-256,4 2-288,-1-4-1376,0-5-544,-7-8-2112</inkml:trace>
  <inkml:trace contextRef="#ctx0" brushRef="#br0" timeOffset="16">1500 1821 2048,'-3'0'1452,"5"2"1315,9 0 703,-10-2-4397,13 4 1584,-1-2 0,1 0 1,-1 0-1,1-1 0,2 0-657,111-1 1989,-99-2-1578,-4-2 26,25 2-48,-45 2-353,0 0 0,0 0 0,0 0 0,0 0 0,0 1 0,-1 0 0,1 0 0,2 1-36,-1 0-4,0-1-1,0 1 0,0-1 1,0 0-1,0 0 1,0-1-1,3 0 5,22 3 38,-15 0 269,-6-1-1463,-2-2-2790,-4-1-987,0-6 1381</inkml:trace>
  <inkml:trace contextRef="#ctx0" brushRef="#br0" timeOffset="17">2092 1870 1536,'-2'-2'-1405,"2"2"5819,2 1 1357,2 0-4765,1-1-915,0 0 0,1 1-1,-1 0 1,0 1 0,0-1-1,0 1 1,4 1-91,-1 1-3,-1 0-1,1 0 1,-1 0 0,0 1-1,0 0 1,0 0 0,-1 1-1,0 0 1,0 0 0,-1 0-1,1 1 1,-1 0 0,0 0-1,-1 0 1,0 0 0,2 6 3,13 41-120,8 20-107,-22-62 206,3 6 18,0 1 0,5 5 3,-7-11 3,1 0 0,0 4-3,-2-3 26,2-1 1,0 1-27,8 9 164,1 0 1,1-2-1,10 10-164,-1-1-45,-20-21 13,0 0 0,-1 1 0,1-1 0,-2 1 0,0 0 0,2 10 32,6 8-1536,-10-22-1157</inkml:trace>
  <inkml:trace contextRef="#ctx0" brushRef="#br0" timeOffset="18">1876 2355 3840,'-2'-1'910,"0"0"-44,6 1 616,-4 0-703,0 0-16,0 0-118,0 0-69,0 0-187,0 0 129,0 0 111,0 5 667,0-2-1102,0-1 0,0 0 0,1 0-1,-1 0 1,1 0 0,-1 1 0,2-1 0,-2 0 0,1 0 0,0 0 0,1 1-194,17 21 580,-10-12-397,15 16-224,-12-14-94,10 15 135,14 29-296,-15-23-443,14 16 739,-18-25-499,-12-17 193,1-1 0,-1-1 0,2 1 1,5 6 305,30 27-4267,-36-35 1766</inkml:trace>
  <inkml:trace contextRef="#ctx0" brushRef="#br0" timeOffset="19">2232 2766 5632,'15'1'3457,"-13"-1"-3218,1 0 1,0 0-1,-1 0 0,1 0 0,0 0 0,-1 0 0,1 0 0,0-1 0,0 0 0,-1 1 1,1-1-1,0 0 0,-1 0 0,2-1-239,1-1 85,4-3 133,-1 1 0,1-1 0,-1 0 0,0 0 0,-1-1 0,0 0 0,1-2-218,43-62 378,6-6-735,-53 72 134,0 0 1,0 1 0,1 0-1,5-4 223,-8 7-212,0-1 0,0 1-1,0 0 1,0 0 0,0 0 0,0 0-1,0 0 1,0 1 0,0-1 0,0 0-1,0 1 1,1 0 0,-1 0 0,2 0 212,9 3-2976</inkml:trace>
  <inkml:trace contextRef="#ctx0" brushRef="#br0" timeOffset="20">1317 1839 3072,'-1'9'6411,"-3"-7"-3513,-1 0-4133,-13-1 1822,8 1-355,1 0-1,0-1 1,-11 0-232,-11 1 89,13-1-77,1 0 1,-18-2-13,5 1 2,15 0-61,2 0 80,0 0 1,1-1-1,-7-1-21,7 1-7,0-1 0,1 2 0,-5 0 7,7 0-43,-10-3-752,-33 3-1418,52 0 2001,-1 0 0,1 0 1,0 0-1,0-1 0,-1 1 0,1 0 0,0 0 1,-1 0-1,1 0 0,0 0 0,0 0 0,-1 0 1,1 0-1,0 0 0,-1 0 0,1-1 0,0 1 1,0 0-1,0-1 0,-1 1 0,1 0 212,-6-5-2853</inkml:trace>
  <inkml:trace contextRef="#ctx0" brushRef="#br0" timeOffset="21">788 1856 2176,'0'0'99,"0"0"0,-1 0 0,1 0 0,0 0-1,0 0 1,0 0 0,0 0 0,-1 0 0,1 0 0,0 0 0,0 1 0,0-1 0,0 0 0,0 0 0,0 0-1,0 0 1,0 1 0,0-1 0,0 0 0,0 0 0,0 0 0,0 0 0,0 0 0,-1 0 0,1 0-1,0 0 1,0 0 0,0 1 0,0-1 0,0 0 0,0 0 0,0 0 0,0 1-99,0-1 88,0 0 0,0 0 0,0 0 1,0 0-1,0 1 0,0-1 0,0 0 1,0 1-1,0-1 0,-1 0 0,1 0 0,0 0 1,0 0-1,0 1 0,0-1 0,0 0 1,0 0-1,0 1 0,-1-1 0,1 0 0,0 0 1,-1 0-1,1 0 0,0 0-88,-2 2 236,-1-2-1,0 2 0,1 0 1,-1-1-1,1 0 1,0 1-1,0 0 1,0 0-1,0 1-235,-1-1 91,0 1-1,1-1 1,0 0-1,-1 0 0,0 0 1,0-1-1,0 1 1,-1 0-91,-33 15 498,-3 2-116,26-14-355,1 1 1,-1 1 0,1 0 0,0 1-1,0 0 1,1 0 0,0 2 0,1-1-1,0 2 1,-6 6-28,14-13 9,-12 12 44,1 1 1,1 1 0,1 0 0,-4 8-54,1 1 1,-10 14-1,17-30-2,0 0 1,0 0-1,-1-2 1,-9 8 1,-1-1 45,0-1 0,-17 9-45,-3 0-3136,35-21 1670</inkml:trace>
  <inkml:trace contextRef="#ctx0" brushRef="#br0" timeOffset="22">1002 2304 1664,'-2'0'135,"0"0"-1,1-1 1,-1 1-1,0 0 1,1 0-1,-1 1 1,0-1 0,0 0-1,0 0 1,0 1-1,1 0 1,-1-1 0,0 0-1,0 2-134,-10 1 457,-69 17-238,70-19-560,-1 0-1,0-1 1,-4 0 341,7 0-1611,5 0 726</inkml:trace>
  <inkml:trace contextRef="#ctx0" brushRef="#br0" timeOffset="23">776 2333 4096,'0'1'247,"-1"0"1,0-1-1,1 1 1,-1 0-1,0 0 1,0 0 0,1-1-1,0 2 1,-1-2-1,1 1 1,-1 1-248,-5 9 1751,-2-2-936,4-4-550,0 1 1,-1-1-1,-1 1-265,1-2 168,-1 2 1,1 0-1,0-1 0,-2 4-168,-5 7 122,2-2-21,0 0 1,-4 8-102,3-6 325,-8 12-325,-64 73 1141,61-77-1214,-20 14 73,31-27 4,5-5-154,-13 10-2799,16-15 1242,2-2-687</inkml:trace>
  <inkml:trace contextRef="#ctx0" brushRef="#br0" timeOffset="24">406 2670 4480,'-2'-4'725,"0"0"1,1 0-1,-2 0 1,2 0-1,0-1 1,0 1-1,0-1-725,-5-16 612,-4-5-271,5 10 40,-1 0-1,-1 1 1,-2-4-381,-2 1 146,-1 1 0,0 0 0,-7-6-146,5 8-2950,-15-14 2950,10 13-4624,11 10 2027</inkml:trace>
  <inkml:trace contextRef="#ctx0" brushRef="#br0" timeOffset="25">354 2500 4480,'0'0'1445,"0"1"-395,1 0 1809,0 1-2698,0 0 0,0 0 0,0 0 0,0 0 0,0 1 0,0-1 1,-1 0-1,0 1 0,1-1 0,-1 0 0,1 0 0,-1 0 0,0 1 0,0-1 0,-1 0 0,1 1 0,-1-1 0,1 0 0,0 1 0,-1-1 0,0 0 0,0 0 0,0 0 0,0 0 0,0 0 0,-1 1-161,-4 4 17,-1 1 0,1-1 0,-1 0 0,0 0 1,-2 0-18,0 0-61,1 1 0,-1 1 1,-1 3 60,-71 82-1483,77-89 1315,-2 1 0,1-1-1,-1 0 1,0 0 0,0-1 0,0 1-1,0-2 1,-1 1 0,-2 0 168,9-3-104,-5 0-161,0 1-1,0 0 1,1-2 0,-2 2 265,-5-2-4169,8 0 1679,3 0 634</inkml:trace>
  <inkml:trace contextRef="#ctx0" brushRef="#br0" timeOffset="26">61 2801 1664,'-1'0'77,"1"1"0,0-1-1,0 1 1,-1-1 0,1 1 0,0-1-1,0 1 1,-1-1 0,1 1 0,0-1 0,0 1-1,0 0 1,0-1 0,0 1-77,-3 10 888,-22 21 1858,25-32-2687,0 2 0,-1-1 1,0-1-1,1 2 0,0-1 0,0 0 0,-1 0 1,1 0-1,0 0 0,0 0 0,0 0-59,-2 6 277,1-3-181,0 0 0,1 1 1,0-1-1,0 1 0,0-1 0,1 4-96,0 7 271,-2-13-276,1 1-1,0-1 1,1 0 0,-1 1-1,0-1 1,0 0 0,1 0-1,0 0 1,0 0 0,-1 1-1,1-1 1,0 0 0,0 0-1,0 0 1,1 0 5,-2-1 5,1 1 0,0-1 0,0 1 0,0-2 0,0 2 0,0-1 0,0 0 0,0 0 0,0 0 0,0-1 0,1 2 0,-1-2 0,0 1 0,1 0 0,-1-1 0,0 1 0,1-1 0,-1 1 0,0-1 0,1 0 0,0 0 0,-1 0 0,0 1 0,1-1 0,0 0 0,-1-1 0,0 1 0,1 0 0,-1 0 0,1 0 0,-1-1 0,1 0-5,26-9 726,-23 8-658,-1 1 0,0-1 0,0 0 1,1 0-1,-1 0 0,0 0 0,0 0 1,0-1-1,0 0 0,0-1-68,4-4 249,0 0-1,0-1 1,-2-1-1,1 1 1,5-10-249,-12 17 19,1 0 1,0 0 0,-1 0-1,1 0 1,-1 0-1,0-1 1,1 1 0,-1 0-1,0-1 1,-1 1 0,1-1-1,-1 1 1,1 0 0,-1-2-20,0 2-11,1 1 0,0-1 1,-1 1-1,0-1 1,1 1-1,-1 0 1,0-1-1,1 1 1,-2 0-1,2-1 0,-1 1 1,0 0-1,-1 0 1,2 0-1,-2 0 1,1 0-1,-1 0 1,1 0-1,0 1 0,-1-1 1,1 0-1,-1 1 11,1-1-18,0 1-1,0 0 0,0 0 0,0 0 0,0 0 0,0 1 0,0-1 1,0 0-1,0 0 0,0 0 0,1 1 0,-2-1 0,2 1 1,-2-1-1,2 0 19,-16 10-513,11-6 220,-15 9-948,12-8 1005,1 1 0,-1-1 1,0-1-1,0 0 0,-1 0 0,-3 0 236,11-3 7,-1-1-1,1 0 1,0 0-1,0 0 1,0 0-1,-1 0 1,1 0-1,0 0 1,-1-1-1,2 1 1,-2 0-1,1 0 1,0-1-1,-1 1 1,2-1-1,-2 1 1,2-1-1,-2 0 1,1 1 0,0-1-1,1 0 1,-2 0-1,2 0 1,-1 0-1,0 0 1,0 1-1,0-2 1,1 1-1,-1 0-6,0-1-377,1 2 0,-1-2-1,1 1 1,-1-1 0,0 1 0,1 0-1,0-1 1,0 1 0,0 0 0,0-1 377,0-6-2059</inkml:trace>
  <inkml:trace contextRef="#ctx0" brushRef="#br0" timeOffset="27">55 2851 3072,'0'2'328,"-1"0"1,1 0-1,0-1 1,-1 0 0,0 1-1,1 0 1,-1-1-1,0 0 1,1 1-1,-1-1 1,-1 2-329,1-3 106,1 1 0,-1 0 0,0 0 0,1 0 1,-1-1-1,0 1 0,1 0 0,-2-1 0,2 1 1,-1 0-1,0-1 0,0 1 0,0-1 0,0 1 1,0-1-1,0 0 0,0 0 0,-1 1-106,2-1 11,0 0 0,-1-1 0,1 1 0,-1 0 1,1 0-1,0 0 0,-1 0 0,0 0 0,1-1 0,-1 1 0,1 0 0,0-1 0,-1 1 1,1 0-1,-1 0 0,1-1 0,0 1 0,0-1 0,-1 1 0,1 0 0,0-1 0,-1 0 1,1 1-1,0 0 0,0-1 0,0 1 0,0-1 0,0 1 0,0 0 0,0-1 0,0 0 0,0 1 1,0 0-1,0-1-11,0-21 114,0 16 45,0 3-98,1 1 0,-1 0 0,1-1 1,-1 1-1,1 0 0,0 0 1,0 0-1,1 0 0,-2 0 0,2 0 1,-1 0-1,2-1-61,1-2 237,0-1-1,0 1 1,5-3-237,8-5 103,0 1 0,1 0 1,13-6-104,17-10 63,-13 6 5,-8 5-130,9-8 62,-28 19-216,-1 0 0,0 0 0,0-2 0,-1 2 0,1-2 0,2-5 216,-1 1-445,0 0 0,2-8 445,-8 15-565,0 0-1,0 0 1,-1 1-1,1-1 1,-2 0 0,1 0-1,0 0 1,-1-5 565,0 2-2443</inkml:trace>
  <inkml:trace contextRef="#ctx0" brushRef="#br0" timeOffset="28">146 2602 1792,'12'-14'927,"0"1"-1,0 0 1,1 1 0,8-6-927,-13 12 365,24-18 1301,-32 24-1639,0 0 0,0 0-1,1 0 1,-1 0-1,0 0 1,0 0 0,0 0-1,0 0 1,0 0-1,0 0 1,0 0 0,0 0-1,0 0 1,1 0-1,-1 0 1,0 0 0,0 0-1,0 0 1,0 0-1,0 0 1,0 0 0,0 0-1,0 0 1,0 0-1,0 0 1,0 0-1,0 0 1,0 0 0,0 0-1,0 0 1,0 0-1,0 0 1,0 0 0,0 0-1,1 0 1,-1 0-1,0 0 1,0 0 0,0 0-1,0 0 1,0 0-1,0 0 1,0 0 0,0 0-1,0 0 1,0 0-1,0 0 1,0 0 0,0 1-1,0-1 1,0 0-27,1 6 454,-5 9-78,0-4-168,-2 0-1,0 0 1,-1 0 0,1-1 0,-2 0-1,1 0 1,-8 6-208,-14 13 356,-22 17-356,20-19 3,20-17-14,0 1 1,1 1-1,1 0 0,-2 2 11,-1 4-2789,-3 9 2789,9-20-4133,5-6 1552</inkml:trace>
  <inkml:trace contextRef="#ctx0" brushRef="#br0" timeOffset="29">349 2474 3456,'0'0'240,"0"-1"1,1 1 0,-1-1-1,0 0 1,0 1-1,0 0 1,1-1-1,-1 0 1,1 1-1,-1 0 1,0-1-1,1 1 1,0-1 0,-1 1-1,0 0 1,1-1-1,0 1 1,-1 0-1,0-1 1,1 1-1,0 0 1,-1 0-1,1 0 1,0 0 0,-1 0-1,1-1 1,-1 1-1,1 0 1,0 0-241,-1 3 1200,-3 6-878,0 0 0,-1 0 0,0-1 0,-1 0 1,0 0-1,-1 1-322,3-4 99,-8 12 7,0-1 1,0-1 0,-2 0-1,0 0 1,-1-2 0,-8 7-107,-18 12 24,-54 50 69,63-56-162,17-14-168,2-1-1,-7 7 238,17-16-90,2 0 1,-2 0-1,1 0 1,0-1-1,1 1 0,-1 0 1,0 0-1,1 0 1,-1 0-1,0 0 0,1 0 1,0 0-1,0 1 90,0 29-549,0-15 450,0-13 81,0-1 5,0-1-1,0 0 1,0 0 0,0 0 0,1 0 0,-1-1 0,1 1 0,-1 0-1,0 0 1,2 0 13,-2-1 38,3 1-140,-2-1 95,1 0 0,-1-1 0,1 0 0,-1 1 0,0-1 0,1 1 0,-1-1 0,0 0 0,1 0 0,0 0 0,-1 0 0,0-1 0,1 1 0,-1 0 0,0-1 0,1 1 7,25-10-325,-21 8 122,-1 0-87,0 0 0,-1-1-1,0 0 1,0 0 0,2-3 290,6-2-245,18-10 167,-24 15 81,0 0 1,0-1-1,0 0 1,0 0-1,-1 0 0,1-1 1,-1 1-1,0-1 0,2-4-3,-6 8 10,0-1 0,-1 1 0,1-1 0,0 0 0,-1 0 0,0 0 0,0 0 0,0 1 0,1-1-1,-1 0 1,-1 1 0,1-1 0,0-1-10,0-5 351,0 8-185,6 12 223,-2-2-442,-2-7-30,0 1 0,0 0 0,-1 0 0,0-1 0,0 1-1,0 0 1,0 1 83,-1-4-501,0-1-171,0 0-336,1 0-331,1-2-623</inkml:trace>
  <inkml:trace contextRef="#ctx0" brushRef="#br0" timeOffset="30">205 2797 4096,'0'0'188,"-1"-1"1,0 1-1,1 0 1,-1-1-1,0 1 1,1 0-1,-1 0 0,0 0 1,1 0-1,-1 0 1,0-1-1,0 1 1,0 0-1,1 0 1,-1 1-1,0-1 0,1 0 1,-1 0-1,0 0 1,1 0-1,-1 0 1,0 1-189,-1 0 105,0-1 0,0 2 0,1-1 1,-1 1-1,0-1 0,0 0 1,1 1-1,-2 0-105,0 2-40,-1 1-1,1 0 1,0-1 0,0 1 0,0 0-1,0 1 41,-1 6 196,0 1 0,0-1 0,1 1 0,0 0 0,1 0 0,1 1 0,0-2-1,0 2 1,2-1 0,0 1 0,1 8-196,-1-20 22,0 1 1,0 0-1,-1 0 0,1-1 0,0 1 1,1 0-1,-1-1 0,0 1 0,1-1 1,-1 1-1,1-1 0,-1 0 1,1 0-23,-1-1 11,0 0 1,0-1-1,0 1 1,0 0 0,0-1-1,0 1 1,0-1-1,0 1 1,0-1-1,0 0 1,0 1 0,0-1-1,0 1 1,0-1-1,0 0 1,1 0 0,-2 0-1,2 0 1,-1 0-1,0 0 1,0 0 0,0-1-1,0 1 1,0-1-1,1 1 1,-2 0-1,2 0 1,-2-1 0,2 0-1,-2 1 1,2-1-1,-2 0 1,2 1-12,1-3 20,1 0 0,0 0 0,-2 0-1,2-1 1,-2 0 0,2 1 0,-2-1 0,0 0 0,2-1-20,4-10 50,4-13-50,-9 21 11,0 1 13,0-2 28,1 0 0,-2 0 1,1 0-1,0-2-52,-3 8 44,0-2 1,1 1-1,-1 0 1,0 0-1,0 0 1,-1 0-1,1 0 0,0 0 1,-1 0-1,0 0 1,1 1-1,-2-1 1,0-2-45,1 3 54,0 0 1,1 1-1,-2 0 0,2-1 1,-2 1-1,1 0 1,0-1-1,0 1 1,-1 0-1,1 0 1,0 0-1,-1 0 1,0 0-1,1 0 1,0 1-1,-1-1 0,0 0 1,0 1-1,1 0 1,-1-1-1,-1 0-54,2 1 29,0 0-1,-1 0 1,1 0 0,0 0-1,-1 0 1,0 0-1,1 1 1,0-1-1,-1 1 1,1-1-1,0 0 1,-1 1-1,2 0 1,-2-1 0,1 1-1,0 0 1,0-1-1,0 1 1,-1 0-1,2 0 1,-2 0-1,2 0 1,-1 1 0,0-2-1,0 2 1,0-1-1,0 0-28,-1 3 30,1 0-1,0-1 0,-1 0 1,1 1-1,0 0 0,1 0 0,-1 0 1,1 0-1,-1 0 0,1 2-29,1 9-32,1-2-1,1 6 33,-1-8-20,-2-5-14,2 0 0,-1 0 0,1 0 0,3 6 34,-4-9-32,0-1 0,0 0 0,1 1-1,-1-1 1,0 0 0,1 0 0,0 0 0,-1-1-1,1 1 1,0 0 0,-1 0 0,1-1 0,2 1 32,-4-1-45,1-1 1,0 0-1,-1 0 1,1 1-1,0-1 1,-1 0 0,1 1-1,0-1 1,0 0-1,0 0 1,-1 0-1,1 0 1,0 0-1,-1 0 1,1 0 0,0 0-1,0 0 1,0-1-1,-1 1 1,1 0-1,0-1 45,1 1-114,-1-1-1,0 0 0,1 0 0,-1 0 0,0 0 0,0 0 0,1 0 1,-2 0-1,1-1 0,1 0 115,1-3-452,-1 1 0,0-1-1,1 0 1,-1 1 0,-1-2 0,1 1 452,4-22-2901</inkml:trace>
  <inkml:trace contextRef="#ctx0" brushRef="#br0" timeOffset="31">2382 2588 3200,'0'0'1216,"0"0"-928,0 4 384,0-4 224,4 4-320,-2 2 0,5 2-128,-2 1 32,2 1-256,-1 2-192,3 1-128,4 0 64,-1 3 64,2 3-288,2-5-128,-1 0-672,1-1-1472,-4 1 160</inkml:trace>
  <inkml:trace contextRef="#ctx0" brushRef="#br0" timeOffset="32">2370 2673 3456,'1'4'275,"1"-1"-1,0 0 1,-1 1-1,1-1 1,0 0 0,1 0-1,-1 0 1,1 0-1,-1-1 1,2 2-275,7 6 587,0-2 0,4 2-587,6 6 341,19 15-1872,3 6 1531,-27-22-997,-11-9-512</inkml:trace>
  <inkml:trace contextRef="#ctx0" brushRef="#br0" timeOffset="33">2435 2621 3584,'0'5'193,"0"-1"-1,1 0 1,0 0 0,0 0 0,0 0-1,0 0 1,1 0 0,-1 0-1,1 0 1,0-1 0,1 1 0,-1 0-1,1-1 1,1 2-193,7 8 1037,1-1-1,1 0 1,0 0-1037,7 7 464,-11-11-465,11 12-47,2-2 1,1 1 47,-14-11-708,0 0 1,8 8 707,-6-5-5140,-11-11 3215</inkml:trace>
  <inkml:trace contextRef="#ctx0" brushRef="#br0" timeOffset="34">2590 2755 3456,'0'0'1221,"4"0"2336,1 2-3382,-1 0 0,0 1 0,0 0 0,-1-1 0,1 1 0,0 0 0,-1 1 0,0-1 0,1 1-175,2 3 97,-1 1 0,1-1 0,-1 1 0,1 3-97,1 1 77,-1 1 1,-1 0-1,0-1 0,-1 2 1,0-1-1,-1 1 0,-1-1 1,1 14-78,2 59 250,-1-29 721,-4 19-971,0-74-1,0 0 0,-1 0 0,0 0 0,1 0 0,-1 0 0,0-1 0,0 1-1,0 0 1,0-1 0,0 1 0,0 0 0,0-1 0,-1 0 0,1 1 0,0-1 0,-2 0 0,2 0 0,0 0 0,-1 1 0,0-2 1,1 0-49,0 0 1,0 0 0,0 0 0,0 0-1,0 0 1,0 0 0,0 0 0,0-1-1,0 1 1,0-1 0,0 1 0,0 0-1,0-1 1,1 0 0,-2 1 0,2-1-1,-1 0 49,-7-3-203,6 3 189,0 0 1,0-1 0,0 2-1,0-2 1,0 1-1,0-1 1,0 1 0,0-1-1,1 0 1,-1 0 0,0 0-1,1 1 1,-1-1 0,1-1-1,0 1 1,0 0 0,0 0-1,0-1 1,0 0 13,-2-8 26,0 1 0,1-1 0,0 0 1,1 0-27,-5-24 31,5 32-26,-4-15-63,0 0-1,1-3 59,4 18 6,0 1-1,0-2 1,1 2 0,-1-1-1,1 0 1,-1 0-1,1 0 1,0 1-1,0-1 1,0 0-1,1 1 1,0-2-6,-2 3 3,1 0 0,0-1 0,0 2 0,0-2 0,-1 1 0,2 0 0,-2 0 0,2 0 0,-2 1-1,2-1 1,-1 0 0,1 0-3,-1 1 1,-1-1 0,1 1-1,0 0 1,-1 0 0,1 0-1,0 0 1,-1 0 0,1 0-1,0 0 1,0 0 0,0 0-1,-1 0 1,1 0 0,0 0-1,-1 0 1,1 0 0,0 1-1,-1-1 1,1 0 0,0 1-1,-1-1 1,1 0 0,0 1-1,1 0-4,0 1-1,0 0 1,0 0 0,0 0 0,-1 0 0,1 0 0,0 0 0,-1 0-1,0 1 1,1 0 4,9 25-113,-8-19-236,-1-1 0,0 1 0,0 0 0,-2-1 0,2 1 0,-2 0 0,0 0 0,0-1 0,-2 6 349,2-12-417,-1 1 0,0 0 0,1-1 0,-2 0-1,2 1 1,-2-1 0,1 1 0,0-1 0,-1 1 0,0-1 417,-4 3-1909</inkml:trace>
  <inkml:trace contextRef="#ctx0" brushRef="#br0" timeOffset="35">2596 2882 2816,'0'-13'1056,"0"10"-832,0 0 352,0 3 128,0 0-320,0 0-128,0 6-1376,0-1-576,0 3 320,-2 3 288</inkml:trace>
  <inkml:trace contextRef="#ctx0" brushRef="#br0" timeOffset="36">2569 2789 3456,'3'12'1312,"-1"-5"-1024,5 13 640,-1-7 192,3 15-480,3 10-192,0 5-416,1 0-192,-1-2-1472,-2-6-672,-2-8 544,-4-6 352</inkml:trace>
  <inkml:trace contextRef="#ctx0" brushRef="#br0" timeOffset="37">2594 2893 4608,'-4'4'1760,"4"8"-1376,4 9 320,-2-4 32,1 7-288,0 9-96,0-1-640,0-4-192,1-3-1888,-4-7-832</inkml:trace>
  <inkml:trace contextRef="#ctx0" brushRef="#br0" timeOffset="38">2522 2855 5248,'7'-4'2016,"-1"10"-1568,-3 0 512,0 0 160,0 7-256,0 12-32,1 12-416,1 4-96,2-3-192,-1-3-288,-3-4-64,-1-8-1120,1-3-384</inkml:trace>
  <inkml:trace contextRef="#ctx0" brushRef="#br0" timeOffset="39">2532 2942 4992,'6'25'1824,"-6"-7"-1408,3 12 32,-3-14-128,0 3-544,0 0-256,0 1-1664,0-5-672</inkml:trace>
  <inkml:trace contextRef="#ctx0" brushRef="#br0" timeOffset="40">2477 2903 5120,'0'12'2016,"0"-2"-1568,0 15 576,0-8 224,0 6-224,0 8 32,0-2-384,0 2-160,0-5-288,-4-1-384,1-4-128,1 1-992,-1-8-352,-1-4-1568</inkml:trace>
  <inkml:trace contextRef="#ctx0" brushRef="#br0" timeOffset="41">1497 1789 6144,'1'5'2868,"-1"-5"-2771,1 0 1,-1 1 0,0-1 0,0 0 0,0 0 0,0 0 0,0 0 0,0 1 0,0-1 0,0 1-1,1-1 1,-1 0 0,0 0 0,0 0 0,0 1 0,0-1 0,0 1 0,0-1 0,0 0 0,0 0-1,0 0 1,0 1 0,-1-1 0,1 1 0,0-1 0,0 0 0,0 0 0,0 0 0,0 1 0,0-1-1,0 0 1,0 1 0,-1-1 0,1 0 0,0 0 0,-1 0 0,1 0 0,0 1 0,0-1 0,0 0-98,-6 3 192,0-1 0,1 0 0,0 0 0,-1 0 0,0 0 1,0-2-1,0 2 0,0-2 0,0 0 0,0 1-192,-1 0 79,-50 3-4095,-57-4 4016,83-3-2278,1-4-596</inkml:trace>
  <inkml:trace contextRef="#ctx0" brushRef="#br0" timeOffset="-114279">1284 2299 3968,'1'-1'8046,"0"4"-6428,1 4-1682,10 116 3477,-1-22-2904,-2-16-464,-6-50-50,1 19 240,-1 2-235,-2-32 172,0-16-10,-1-15 69,-2-35 66,-4-20-297,2 19 418,0-21-418,7-21 664,3 0 0,11-45-664,-14 113 356,1 1 0,4-12-356,-6 20 116,1 0 0,1 1 0,-1-1 0,1 1 0,1 0 0,1-3-116,-4 8 24,0 0 1,0-1 0,0 1 0,0 0-1,0 0 1,1 0 0,-1 1-1,1-1 1,-1 0 0,1 1-1,-1 0 1,1 0 0,0 0 0,0 0-1,0 0 1,0 0 0,2 0-25,-3 1-2,0 0-1,0 0 1,0 0 0,0 1 0,0-1-1,0 0 1,0 1 0,0-1 0,0 1 0,0 0-1,-1 0 1,1 0 0,0 0 0,0 0 0,-1 0-1,1 0 1,-1 0 0,1 1 0,-1-1 0,1 0-1,-1 1 1,0 0 0,1-1 0,-1 1 0,0 0-1,0 1 3,3 4-15,-1 1-1,0-1 1,-1 1-1,0 0 1,0 0-1,0 0 1,-1 0-1,0 5 16,0 18-3,-2 20 3,1-42-1,-2 13-55,-1 0 0,-1-1 0,-4 11 56,6-21-24,-1-3-69,1 0-1,-1-1 1,-3 8 93,5-12-83,-1 0 0,0 0 0,1 0 0,-1 0 0,0-1 1,0 1-1,-1-1 0,1 1 0,0-1 0,-3 2 83,4-3-9,-1-1 0,1 0 0,0 1 0,0-1 0,0 0 0,-1 0 0,1 0 1,0 0-1,0 0 0,0 0 0,-1 0 9,-1-1 3,9-1-15,-1 1 3,-1 1 0,1 0-1,0 0 1,0 0-1,0 1 1,-1-1 0,1 1-1,0 0 1,-1 1 9,15 4 54,10 5-54,-19-7 57,0 0-47,1 1 1,-1 0-1,0 0 1,0 1-1,-1 1 1,0-1-1,2 3-10,-7-5-7,1 1 1,0 0-1,-1 0 0,0 0 0,0 1 0,-1-1 0,0 1 0,1 0 0,-2 0 1,1 0-1,-1 0 0,0 0 0,0 2 7,0-2 17,-1 1 1,0-1-1,0 1 1,-1-1-1,0 1 1,0 0-1,0-1 1,-1 1-1,0-1 1,0 1-1,0-1-17,-1 0 51,0 0 0,-1 0 0,1-1 0,-1 1 0,0-1 0,0 0 1,-1 0-1,1 0 0,-5 4-51,2-3 70,0-1 0,0 0 0,-1 0-1,0 0 1,0-1 0,0 0 0,-1 0-70,-2 1 44,0-1 0,0 1 0,-1-2 0,-7 2-44,14-4-35,-1 0 1,0 0-1,1-1 0,-1 0 1,0 0-1,0 0 0,1 0 1,-1-1-1,0 0 1,0 0-1,1 0 0,-2-1 35,3 1-270,0-1-1,0 0 0,1 1 0,-1-1 1,0 0-1,1 0 0,0-1 0,-1 1 1,1 0-1,0-1 0,0 1 0,1-1 1,-1 0-1,0 1 0,1-1 1,0 0-1,-1-2 271,-8-17-4821</inkml:trace>
  <inkml:trace contextRef="#ctx0" brushRef="#br0" timeOffset="-160897.57">791 248 4992,'0'0'88,"0"0"1,0 0-1,0 0 0,0 0 1,0 0-1,0 0 0,0 0 1,0 0-1,0 0 1,0 0-1,0 0 0,0 0 1,0 0-1,0 0 0,0 0 1,0 0-1,0 0 1,0 0-1,0 0 0,0 0 1,0 0-1,0 0 0,0 0 1,0 0-1,0 0 1,0 0-1,0 0 0,0 0 1,0 0-1,1 0-88,0 5 2148,1 8-915,3 88-727,3 29-132,-6-103-372,18 320 172,-20-334-179,-1 2-35,1 1 0,1 0 0,1-1-1,3 15 41,-5-30 2,1 4 20,0 0 0,1 0 0,-1 0 0,1 0 0,0 2-22,-2-6-4,0 0 0,1 0-1,-1 0 1,0 0-1,0 0 1,0 0 0,0 0-1,0 0 1,0 0-1,0 0 1,0 0 0,0 0-1,0 0 1,0 0 0,0 0-1,1 0 1,-1 0-1,0 0 1,0 0 0,0 0-1,0 0 1,0-1-1,0 1 1,0 0 0,0 0-1,0 0 1,0 0 0,0 0-1,0 0 1,0 0-1,0 0 1,0 0 0,0 0-1,0 0 1,0 0 0,1 0-1,-1 0 1,0 0-1,0-1 1,0 1 0,0 0-1,0 0 1,0 0-1,0 0 1,0 0 0,0 0-1,0 0 1,0 0 0,0 0-1,-1 0 1,1 0-1,0 0 5,2-5-214,0-106-352,0-178 870,3 200 934,-5-35-1244,0 121-49,0-1 0,0 1 0,-1-1 0,1 1 0,-1-1 0,0 1 0,0 0-1,-1-1 1,1 1 0,0 0 0,-1 0 0,0 0 55,-1-4-863,3 7-322,0 2-210,0 1 529,0 0 867,0 0 0,-1 0 1,0 0-1,1 0 1,-2 1-2,-1 13 425,-9 85 1121,-5 212-474,17-112-853,2-182-1179,0 0 0,4 15 960,-4-27-2027,3-2-367</inkml:trace>
  <inkml:trace contextRef="#ctx0" brushRef="#br0" timeOffset="-142925.29">1419 587 6528,'-1'3'4745,"-2"6"-3016,0 3-1816,1 1 0,0-1 0,1 1 0,0 0 0,1 0 87,-2 24-1010,-1-21 818,2-11 236,0-12 931,3 4-1502,-1-1-6642,-2 3 4305</inkml:trace>
  <inkml:trace contextRef="#ctx0" brushRef="#br0" timeOffset="4598.35">1625 346 3584,'0'0'1221,"1"0"-979,-1 1-1,0-1 1,0 0-1,0 0 1,0 0-1,0 0 1,0 0-1,0 1 1,0-1-1,0 0 1,0 0-1,0 0 1,1 0-1,-1 0 0,0 0 1,0 1-1,0-1 1,0 0-1,0 0 1,1 0-1,-1 0 1,0 0-1,0 0 1,0 0-1,0 0-241,6-5 1926,-6 6-1890,-1 0 1,1 0 0,-1 0 0,1 1 0,0-1 0,-1 0-1,1 0 1,0 0 0,0 0 0,0 0 0,-1 0 0,1 1 0,1-1-1,-1 0 1,0 0 0,0 1-37,0 3 339,0-4-195,0-1-70,0 0-31,0-14 309,0 13-329,0 1-1,0 0 1,0 0 0,0 0 0,0 0-1,0 0 1,0 0 0,0 0 0,0 0-1,0 0 1,0 0 0,0-1 0,0 1-1,-1 0 1,1 0 0,0 0 0,0 0-1,0 0 1,0 0 0,0 0 0,0 0-1,0 0 1,0 0 0,0 0 0,0 0-1,0 0 1,0 0 0,0-1 0,-1 1-1,1 0 1,0 0 0,0 0-1,0 0 1,0 0 0,0 0 0,0 0-1,0 0 1,0 0 0,0 0 0,-1 0-1,1 0 1,0 0 0,0 0 0,0 0-1,0 0 1,0 1 0,0-1 0,0 0-1,0 0 1,0 0 0,0 0 0,0 0-1,-1 0-22,0 7 577,0 13-409,1-17-166,0 8 51,6-42-5594,-2 19 2096</inkml:trace>
  <inkml:trace contextRef="#ctx0" brushRef="#br0" timeOffset="12133.34">1620 369 1280,'0'0'137,"0"0"1,0 0-1,0 0 0,0 0 1,0 0-1,0 0 0,0 0 1,0 0-1,0 0 1,-1 0-1,1 0 0,0 0 1,0 0-1,0 0 0,0 1 1,0-1-1,0 0 0,0 0 1,0 0-1,0 0 1,0 0-1,0 0 0,0 0 1,0 0-1,0 1 0,0-1 1,0 0-1,0 0 0,0 0 1,0 0-1,0 0 0,0 0 1,0 0-1,0 0 1,0 1-1,0-1 0,0 0 1,0 0-1,0 0 0,0 0 1,0 0-1,0 0-137,5 1 1463,7-2-1074,-9 0-237,-1 0-1,1 0 1,0 0 0,-1-1 0,1 1-1,-1-1 1,0 0 0,1 0-1,-1 0 1,0 0 0,0 0-1,0 0 1,0 0 0,-1-1 0,1 1-1,-1-1 1,1 0-152,5-8 333,-3 5 55,-4 6-379,0 0 0,0 0 0,0 0 0,0 0 0,0 0 0,1 0-1,-1 0 1,0 0 0,0 0 0,0 0 0,0 0 0,0 0 0,0 0 0,0 0-1,0 0 1,0 0 0,0 0 0,0-1 0,0 1 0,0 0 0,0 0 0,0 0-1,0 0 1,0 0 0,0 0 0,0 0 0,0 0 0,0 0 0,0 0 0,0 0-1,0 0 1,0-1 0,0 1 0,0 0 0,0 0 0,0 0 0,0 0-1,0 0 1,0 0 0,0 0 0,0 0 0,0 0 0,0 0 0,0 0 0,0 0-1,0 0 1,0-1 0,0 1 0,0 0 0,0 0 0,0 0 0,0 0 0,0 0-9,-5 2 90,1 1 0,0-1 1,0 1-1,-3 2-90,-6 4-73,-3-1 41,13-7 40,0 0 1,1 0-1,-1 0 0,1 0 0,-1 1 0,0 0-8,2-2-8,1 1 0,-1 0 0,0 0 0,1-1 0,-1 1 0,0 0 0,1 0-1,-1 0 1,1-1 0,0 1 0,-1 0 0,1 0 0,0 0 0,-1 0 0,1 0 0,0 0 0,0 0 0,0 0 0,0 0 0,0 1 8,0-2 4,0 0 0,0 1 0,0-1 0,0 0 0,0 0-1,0 1 1,0-1 0,0 0 0,0 0 0,0 1 0,1-1 0,-1 0 0,0 0 0,0 1 0,0-1 0,0 0 0,1 0 0,-1 1 0,0-1 0,0 0 0,0 0 0,1 0 0,-1 0 0,0 0 0,0 1 0,1-1 0,-1 0 0,0 0 0,0 0 0,1 0 0,-1 0 0,0 0 0,1 0 0,-1 0 0,0 0 0,0 0 0,1 0 0,-1 0 0,0 0 0,0 0 0,1 0 0,-1 0 0,0 0 0,1 0 0,-1 0 0,0 0 0,0-1 0,1 1 0,-1 0 0,0 0 0,0 0-4,14-8 95,-2 0-10,-10 7-97,0 0 1,0 0 0,0 0-1,0 0 1,-1-1-1,1 1 1,0-1 0,-1 1-1,1-1 1,-1 0 0,1 0-1,-1 1 1,0-1 0,1-1 11,-2 2-2,0 1-1,0-1 1,1 1 0,-1-1 0,0 0 0,0 1 0,0-1 0,0 1 0,0-1 0,0 1 0,0-1 0,0 0 0,0 1-1,0-1 1,-1 1 0,1-1 0,0 0 2,0 1-2,0 0-1,-1 0 1,1 0 0,0-1-1,0 1 1,0 0-1,-1 0 1,1 0-1,0 0 1,0-1-1,-1 1 1,1 0 0,0 0-1,0 0 1,-1 0-1,1 0 1,0 0-1,-1 0 1,1 0 0,0 0-1,0 0 1,-1 0-1,1 0 1,0 0 2,-2 0 19,1 1 0,-1-1 0,1 0 0,-1 1 0,1 0 0,-1-1 0,1 1 0,0 0 0,0 0 0,-2 0-19,2 0 5,-1 1 1,1-1-1,0 0 1,-1 1 0,1-1-1,0 1 1,0-1 0,0 1-1,0-1 1,0 1-1,1 0 1,-1 0 0,0-1-1,1 1 1,-1 0-1,1 0 1,0 0 0,-1-1-1,1 1-5,0-1 112,0-1-106,10 1 84,-8-2-97,1 1 0,-1-1 0,1 0 0,-1-1 0,1 1 0,-1 0-1,0-1 1,0 1 0,1-1 0,-1 0 0,0 0 0,-1 0 0,1 0 0,0 0 0,-1 0-1,1 0 1,-1-1 0,1 0 7,-1 2 0,-1 1-1,0-1 1,0 1-1,0-1 1,0 1-1,0-1 1,0 1-1,0 0 1,0-1-1,0 1 1,-1-1-1,1 1 1,0-1-1,0 1 1,0-1-1,0 1 1,-1 0-1,1-1 1,0 1-1,0 0 1,-1-1-1,1 1 1,0 0-1,-1-1 1,1 1-1,0 0 1,-1-1-1,1 1 1,0 0-1,-1 0 1,1-1-1,-1 1 1,1 0-1,0 0 1,-1 0-1,1 0 1,-1 0-1,1 0 1,-1-1 2,0 1-1,0 0 1,0 0-1,1 0 1,-1-1-1,0 1 1,0 0-1,0 0 1,0 1-1,1-1 1,-1 0-1,0 0 1,0 0-1,0 0 1,1 1-1,-1-1 1,0 0-1,0 1 0,1-1 1,-2 1-2,1 0 17,-1 0 1,1 1 0,-1-1-1,1 1 1,0-1-1,-1 1 1,1 0-1,0 0 1,0-1-1,0 1 1,0 0-1,0 0 1,1 0-1,-1 0 1,1 0-1,-1 0 1,1 0-1,0 0 1,-1 0-1,1 0 1,0 0-1,1 0 1,-1 0-1,0 0 1,0 0 0,1 0-1,-1 0 1,2 2-18,-2-3-13,0-1 0,0 0 0,0 1 0,0-1 0,0 0 0,1 1 0,-1-1 0,0 1 0,0-1 0,0 0 0,1 1 0,-1-1 0,0 0 0,0 0 0,1 1 0,-1-1 1,0 0-1,0 0 0,1 1 0,-1-1 0,0 0 0,1 0 0,-1 0 0,1 1 0,-1-1 0,0 0 0,1 0 0,-1 0 0,0 0 0,1 0 0,-1 0 0,1 0 0,-1 0 0,0 0 1,1 0-1,-1 0 0,1 0 0,-1 0 0,0 0 0,1 0 0,-1-1 0,0 1 0,1 0 0,-1 0 0,0 0 0,1-1 0,-1 1 0,0 0 0,1 0 0,-1-1 0,0 1 0,1 0 0,-1 0 1,0-1 12,2-1-38,1-1 1,-1 1 0,0-1 0,-1 0-1,2-1 38,-1 1 17,-1 0-1,0 1 0,0-1 1,0 0-1,0 0 0,0 0 1,-1 0-1,1-1-16,-1 4 2,0-1 1,0 1-1,0-1 0,0 1 0,0-1 1,0 1-1,0-1 0,0 1 1,0-1-1,0 0 0,0 1 0,0-1 1,-1 1-1,1-1 0,0 1 1,0 0-1,0-1 0,-1 1 1,1-1-1,0 1 0,-1-1 0,1 1 1,0 0-1,-1-1 0,1 1 1,-1 0-1,1-1 0,0 1 0,-1 0 1,1-1-1,-1 1 0,1 0 1,-1 0-1,1 0 0,-1 0 0,1-1 1,-1 1-1,1 0 0,-1 0 1,1 0-1,-1 0 0,1 0 1,-1 0-1,1 0 0,-1 0 0,1 0 1,-1 1-1,1-1 0,-1 0 1,0 0-3,0 1-2,-1-1 1,1 1-1,0-1 1,-1 1-1,1 0 0,0 0 1,-1-1-1,1 1 1,0 0-1,0 0 1,0 0-1,0 0 1,0 1-1,0-1 2,0-1-7,1 1 1,0-1-1,-1 1 0,1-1 0,0 1 0,-1-1 1,1 1-1,0-1 0,0 1 0,-1-1 0,1 1 0,0-1 1,0 1-1,0-1 0,0 1 0,0 0 0,0-1 1,0 1-1,0-1 0,0 1 0,0-1 0,0 1 1,0 0-1,0-1 0,0 1 0,1-1 0,-1 1 0,0-1 1,0 1-1,1-1 0,-1 1 0,0-1 0,1 1 1,-1-1-1,0 1 0,1-1 7,-1 0-49,0 0 0,0 1 1,0-1-1,0 0 0,0 0 0,1 0 1,-1 0-1,0 0 0,0 0 0,0 0 1,0 0-1,0 0 0,0 0 0,0 0 1,0 0-1,0 0 0,0 0 0,1 0 0,-1 0 1,0 0-1,0 0 0,0 0 0,0 0 1,0 0-1,0 0 0,0-1 0,0 1 1,0 0-1,0 0 0,0 0 0,0 0 1,1 0-1,-1 0 0,0 0 0,0 0 1,0 0-1,0 0 0,0 0 0,0 0 1,0 0-1,0 0 0,0-1 49,2-1-2965</inkml:trace>
  <inkml:trace contextRef="#ctx0" brushRef="#br0" timeOffset="21687.41">1674 333 2944,'-1'-5'6502,"1"4"-6444,-8 1 1067,6 0-980,-1 0 1,0 0 0,1 0-1,-1 0 1,1 0 0,-1 1-1,1-1 1,-1 1 0,1 0-1,-1 0 1,1 0 0,-1 0-1,1 0-145,-4 2 139,1 1-1,0-1 0,-3 3-138,7-5 0,-1 1 0,0 0 1,1-1-1,-1 1 0,1 0 0,0-1 0,-1 1 0,1 0 0,0 0 0,0 0 0,0 1 0,1-2 1,0-1 0,0 1 0,-1-1 0,1 0-1,0 1 1,0-1 0,0 0 0,0 1 0,0-1 0,0 0 0,0 1-1,0-1 1,0 1 0,1-1 0,-1 0 0,0 1 0,0-1-1,0 0 1,0 1 0,0-1 0,1 0 0,-1 1 0,0-1 0,0 0-1,0 0 1,1 1 0,-1-1-1,1 1 8,0-1 1,-1 0-1,1 1 0,0-1 1,0 1-1,-1-1 0,1 0 1,0 0-1,0 0 0,0 1 1,1-1-9,1 0 8,1 0 0,-1 0 0,1 0 0,-1-1 0,3 1-8,-4-1-4,1 0 1,0 0-1,-1 0 0,1 0 0,-1 0 1,1 0-1,-1-1 0,0 1 1,1-1-1,-1 0 0,0 0 4,0 1 0,-1 0 1,0 0-1,-1 0 0,1 0 0,0 0 0,0-1 0,0 1 1,-1 0-1,1 0 0,0-1 0,-1 1 0,1 0 0,-1-1 0,0 1 1,1-1-1,-1 1 0,0 0 0,0-1 0,0 1 0,0-1 0,0 1 1,0-2-1,-1 3-1,1-1 1,0 0 0,0 0 0,-1 0-1,1 1 1,0-1 0,-1 0 0,1 0-1,0 1 1,-1-1 0,1 0-1,-1 1 1,0-1 0,1 0 0,-1 1-1,1-1 1,-1 1 0,0-1 0,1 1-1,-1 0 1,0-1 0,-1 0-14,0 1-1,1-1 0,-1 1 1,1 0-1,-1 0 0,1-1 1,-1 1-1,0 0 1,1 0-1,-1 0 0,0 1 15,-1-1 44,1 0 0,-1 1 0,1 0 0,0-1 0,-1 1 0,1 0-1,0 0 1,-1 0 0,1 1 0,0-1 0,0 0 0,0 1 0,0-1 0,-1 3-44,2-4-1,1 1 1,-1-1-1,1 1 1,-1 0 0,1-1-1,-1 1 1,1 0-1,0 0 1,-1-1 0,1 1-1,0 0 1,0 0-1,0 0 1,-1 0 0,1-1-1,0 1 1,0 0 0,0 0-1,0 0 1,1-1-1,-1 1 1,0 0 0,0 0-1,0 0 1,1-1-1,-1 1 1,0 0 0,1 0-1,-1-1 1,0 1-1,1 0 1,-1-1 0,1 1-1,-1 0 1,1-1-1,0 1 1,-1-1 0,1 1-1,0-1 1,-1 1-1,1-1 1,0 1-4,1 0-1,-1 0 1,0-1-1,1 1 0,-1-1 1,1 1-1,-1-1 1,1 1-1,-1-1 0,1 0 1,-1 0-1,1 0 1,-1 0-1,1 0 0,-1 0 1,1 0-1,-1 0 1,0-1-1,1 1 0,-1-1 1,1 1-1,0-1 5,-1 0-3,1 0 0,-1 0 0,0 0-1,0 1 1,0-2 0,1 1-1,-1 0 1,0 0 0,-1 0 0,1 0-1,0-1 1,0 1 0,0 0 0,-1-1-1,1 0 4,-1 2 2,0 0-1,0-1 0,1 1 1,-1-1-1,0 1 0,0-1 0,0 1 1,0-1-1,0 1 0,0-1 1,-1 1-1,1-1 0,0 1 0,0 0 1,0-1-1,0 1 0,0-1 0,-1 1 1,1-1-1,0 1-1,-1-1-3,1 1 0,-1-1-1,0 1 1,1-1 0,-1 1 0,0-1 0,1 1-1,-1 0 1,0-1 0,1 1 0,-1 0-1,0 0 1,0-1 0,1 1 0,-1 0 0,0 0 3,-4-1 9,1 1 0,0 0 0,0 0 0,-1 0-1,-1 1-8,5-1 1,0 0-1,0 0 0,0 0 1,0 0-1,1 1 0,-1-1 1,0 0-1,0 0 0,0 1 1,0-1-1,0 1 0,0-1 1,0 1-1,1-1 0,-1 1 1,0 0-1,0-1 0,1 1 1,-1 0-1,0-1 0,1 1 1,-1 0-1,1 0 0,-1 0 1,1 0-1,-1-1 0,1 1-7,0 0 1,1-1-1,-1 1 0,0-1 1,0 1-1,0-1 0,1 1 1,-1 0-1,0-1 1,1 1-1,-1-1 0,0 0 1,1 1-1,-1-1 0,0 1 1,1-1-1,-1 1 1,1-1-1,-1 0 0,1 1 1,-1-1-1,1 0 0,-1 0 1,1 1-1,0-1 0,-1 0 1,1 0-1,-1 0 1,1 0-1,-1 0 0,1 0 7,2 1-60,-1 0-1,0-1 1,1 1-1,-1-1 1,1 0-1,-1 0 1,2 0 60,-3 0-15,1 0 0,0 0 0,0-1 0,0 1 0,-1-1 0,1 0 0,0 1 1,-1-1-1,1 0 0,0 0 0,-1 0 0,1 0 0,-1 0 0,1-1 0,-1 1 0,0 0 1,0-1-1,1 0 15,-1 1-2,0-1 0,-1 1 0,1 0 0,-1-1 0,1 1 0,-1-1 0,1 1 0,-1-1 0,0 0 0,0 1 0,0-1 0,0 1 0,0-1 0,0 0 0,0 1 0,0-1 0,-1 1 0,1-1 0,0 1 0,-1-1 0,0 0 2,1 1 9,0 1 0,0 0 0,0-1 0,0 1 0,-1 0 0,1-1 0,0 1 0,0 0 1,0 0-1,0-1 0,-1 1 0,1 0 0,0 0 0,0-1 0,0 1 0,-1 0 0,1 0 0,0 0 0,0-1 0,-1 1 0,1 0 0,0 0 0,0 0 0,-1 0 0,1 0 0,0 0 0,-1 0 0,1-1 0,0 1 0,-1 0 0,1 0 0,0 0 0,-1 0-9,1 1 11,-1-1 0,0 0 0,1 1-1,-1-1 1,0 0 0,1 1 0,-1-1 0,1 1 0,-1-1-1,1 1 1,-1-1 0,1 1 0,-1 0 0,1-1-11,-2 2 8,0 1-1,1-1 1,0 1 0,-1-1 0,1 1 0,0-1-1,0 1 1,0 0-8,1-2 2,0-1-1,0 1 0,0 0 1,0 0-1,-1 0 0,1-1 1,0 1-1,0 0 0,0 0 1,1 0-1,-1-1 0,0 1 1,0 0-1,0 0 0,1-1 1,-1 1-1,0 0 0,1 0 1,-1-1-1,0 1 0,1 0 1,-1-1-1,1 1 0,-1 0 1,1-1-1,0 1 1,0-1-2,-1 1-3,1-1 0,0 0 0,0 1 1,0-1-1,0 0 0,0 0 1,0 0-1,0 0 0,0 1 1,0-2-1,0 1 0,0 0 1,0 0-1,0 0 0,0 0 0,0-1 1,0 1-1,0 0 0,0-1 3,0 1-5,0-1-1,1 0 0,-1 1 0,1-1 0,-1 0 0,0 0 0,0 0 0,1 0 1,-1 0-1,0 0 0,0-1 0,1 0 6,-2 1-1,0 1 0,1-1 1,-1 1-1,0-1 0,1 0 0,-1 1 0,0-1 1,0 0-1,1 0 0,-1 1 0,0-1 1,0 0-1,0 1 0,0-1 0,0 0 0,0 0 1,0 1-1,0-1 0,-1 0 0,1 1 0,0-1 1,0 0-1,0 1 0,-1-1 0,1 0 0,0 1 1,-1-1 0,0 0 15,1 1 0,-1-1 0,1 1 0,-1-1 1,0 1-1,0-1 0,1 1 0,-1 0 1,0-1-1,0 1 0,1 0 0,-1 0 0,0 0 1,0-1-1,0 1 0,1 0 0,-1 0 1,0 0-1,0 0 0,0 0 0,0 0 0,1 1 1,-1-1-1,0 0 0,0 0 0,0 0 1,1 1-1,-1-1-15,-5 2 28,1 0 1,0 1-1,-3 1-28,7-4-15,0 1 21,1-1 0,-1 0 1,1 0-1,0 0 0,-1 1 1,1-1-1,-1 0 0,1 1 1,0-1-1,-1 0 0,1 1 1,0-1-1,-1 0 0,1 1 1,0-1-1,-1 1 0,1-1 1,0 0-1,0 1 0,0-1 1,-1 1-1,1-1-6,0 1 3,0-1 0,0 0 0,1 0 0,-1 1 0,0-1 0,0 0 0,0 1 0,0-1 0,1 0 0,-1 0 0,0 1 0,0-1 1,0 0-1,1 0 0,-1 1 0,0-1 0,0 0 0,1 0 0,-1 0 0,0 0 0,1 1 0,-1-1 0,0 0-3,3 1-15,-1 0-1,1-1 1,-1 1-1,1-1 1,-1 1-1,1-1 1,0 0 15,-2 0-20,0 0 1,0 0-1,0 0 1,-1 0-1,1 0 1,0 0-1,0-1 1,0 1-1,-1 0 1,1 0-1,0-1 1,-1 1-1,1-1 1,0 1-1,0-1 1,-1 1-1,1-1 1,-1 1-1,1-1 20,-1 1-5,0 0 0,0 0 0,1-1-1,-1 1 1,0 0 0,0 0 0,0 0 0,0-1-1,0 1 1,0 0 0,0 0 0,0-1 0,0 1-1,0 0 1,0 0 0,0 0 0,0-1 0,0 1 0,0 0-1,0 0 1,0 0 0,0-1 0,0 1 0,0 0-1,0 0 1,-1-1 5,1 1 1,0-1-1,-1 1 0,1 0 0,-1-1 1,1 1-1,-1-1 0,1 1 1,-1 0-1,1-1 0,-1 1 1,0 0-1,1-1 0,-1 1 1,0 0-1,0-1-11,0 1 1,0-1-1,-1 1 1,1-1-1,-1 1 1,1 0-1,0 0 1,-1 0-1,1-1 1,-1 1-1,1 0 1,0 1-1,-1-1 1,1 0-1,-1 0 1,1 1-1,0-1 1,-1 0-1,1 1 1,0 0-1,-1-1 1,1 1 0,0 0-1,0-1 1,0 1-1,0 0 1,0 0-1,-1 0 1,1 1 10,-1 1-336</inkml:trace>
  <inkml:trace contextRef="#ctx0" brushRef="#br0" timeOffset="33679.42">1691 71 3968,'6'9'4800,"-3"-5"-3954,0 1 0,0-1-1,0 1 1,0 2-846,7 11 494,18 31-2185,-28-49 1499,0 0 0,1 1 0,-1-1 0,0 1 0,0-1 0,0 1 0,1-1 0,-1 1 0,0-1 0,0 1 0,0-1 0,0 1 0,0-1 0,0 0 0,0 1 0,0-1 0,0 1 0,0 0 192,-2-1-2506</inkml:trace>
  <inkml:trace contextRef="#ctx0" brushRef="#br0" timeOffset="34088.54">1629 60 5120,'0'1'339,"-1"0"-1,1 1 1,0-1 0,0 0-1,0 0 1,0 1 0,0-1 0,0 0-1,0 0 1,0 1 0,0-1-1,1 0 1,0 1-339,5 18 2450,0-5-2042,0-1 0,0 6-408,-6-9-1519,-1-6-2493,-4-4 1458</inkml:trace>
  <inkml:trace contextRef="#ctx0" brushRef="#br0" timeOffset="34473.21">1510 85 5888,'-3'4'2176,"3"0"-1664,0 3 384,0-2 96,0 2-224,0 0-64,0-1-480,0 1-128,-2-1-64,0 2-32,-1-2 0,0 1-352,0-2-96,1-1-704,0 0-288,-1-1-1344</inkml:trace>
  <inkml:trace contextRef="#ctx0" brushRef="#br0" timeOffset="34878.08">1401 92 6016,'-2'4'2272,"2"-2"-1760,-3 3 480,3-1 96,0 1-416,0-1-64,-3 3-288,1 0-128,0-1-96,-1 1-160,0 0 32,-2 0-672,1-3-256,-2 0-1440,1 1-1440,0-3 1120</inkml:trace>
  <inkml:trace contextRef="#ctx0" brushRef="#br0" timeOffset="35254.71">1310 119 4992,'-3'6'1824,"3"-1"-1408,-2 1 224,2-4 96,0 3-384,-2 0-32,-1-1-480,0 1-192,1-1-896,-1 0-320,1 3-480,0-2-160</inkml:trace>
  <inkml:trace contextRef="#ctx0" brushRef="#br0" timeOffset="35604.57">1217 138 7296,'-3'0'2816,"0"3"-2208,-2 2 192,3-1 0,0 0-384,-4 1 0,1 0-384,-2-1-160,-3 0 64,-1 1-928,1-1-256,0 3-2080</inkml:trace>
  <inkml:trace contextRef="#ctx0" brushRef="#br0" timeOffset="36023.61">1082 127 7296,'0'0'2720,"0"3"-2112,-5-1 512,3 1 192,0 0-416,-4 2-32,-1 0-448,-1-1-160,1 3-160,-4-1-224,1 1 0,0 0-640,2 0-288,4 2-1312,-4-2-544,1 1-96</inkml:trace>
  <inkml:trace contextRef="#ctx0" brushRef="#br0" timeOffset="36572.38">951 121 5248,'0'2'2016,"0"-2"-1568,-3 7 704,3-2 320,-2 1-416,0 1-32,-1-1-544,-3 4-192,2-2-192,-1 1 0,-3 1 0,0 1-480,-1 0-128,-2 0-864,4 2-416,-3 3-1248</inkml:trace>
  <inkml:trace contextRef="#ctx0" brushRef="#br0" timeOffset="37878.81">1221 107 5120,'15'-2'9962,"-15"2"-9316,-2 3 559,-1 4-824,-1-1 0,-1 1 0,-4 5-381,7-9-435,-1 0 0,0 0 0,0 0 0,0 0 0,0-1 1,-1 1-1,1-1 0,-2 1 435,3-2-647,1-1 0,-1 1 0,1-1 0,-1 1-1,1-1 1,-1 0 0,1 0 0,-1 0 0,0 0 647,-5 0-3269</inkml:trace>
  <inkml:trace contextRef="#ctx0" brushRef="#br0" timeOffset="38241.78">1331 71 6656,'0'5'2464,"0"-1"-1920,0 8 320,0-8 128,0 3-544,0 2-160,0 0-160,0 2-128,0-2 32,0 0-736,-3-2-256,0 0-1856,0-3-1152,1-4 1632</inkml:trace>
  <inkml:trace contextRef="#ctx0" brushRef="#br0" timeOffset="38588.71">1586 29 6400,'12'8'2368,"-12"2"-1856,0 3 160,0-7-96,0 6-576,0-1-128,0 0-1952,0-2-832</inkml:trace>
  <inkml:trace contextRef="#ctx0" brushRef="#br0" timeOffset="38937.81">1666 80 7168,'0'2'2720,"3"3"-2112,3 0 96,-4-1-32,0 0-480,1 3-128,2 2-1312,-2-2-608,-2 2-1088,2-3-480</inkml:trace>
  <inkml:trace contextRef="#ctx0" brushRef="#br0" timeOffset="38938.81">1715 114 5632,'7'0'2176,"-4"2"-1664,2 1 448,-1 1 192,5 3-576,-2 1-160,4 2-1376,-2 1-576,-2 0-1344,4 2-512</inkml:trace>
  <inkml:trace contextRef="#ctx0" brushRef="#br0" timeOffset="53596.78">1647 949 4608,'-3'17'6330,"1"-1"-3439,0-12-2663,1-1 0,0 1 0,-1-1 0,0 1 0,1-1 1,-1 0-1,-1 0 0,1 0 0,0 0 0,-1 0 0,1 0 0,-1-1 0,0 1 1,0-1-1,0 0 0,0 0 0,0 0 0,-1 0 0,1-1 0,-1 1 0,1-1 0,-4 1-228,-21 5 428,1-1 0,-1-2 0,-5-1-428,-26 1 658,0-3-658,24-3 56,-7-1-56,11 0 77,21 2 7,1-1 0,-1 0-1,1-1 1,0 0 0,0 0 0,0 0 0,-4-4-84,-8-1 57,15 6-187,0 0 0,1-1 1,-1 0-1,1 0 0,-1 0 0,1 0 0,0-1 0,0 0 130,0-1-188,-3-2-3190,3-1-3695,5 5 3777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58:36.7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456 352 6784,'5'9'2528,"-5"-5"-1952,0 6 736,0-8 224,0 7-256,0 4 0,0 2-384,0 0-97,0-1-447,0-2-352,0-3-96,0-3-384,2 0-191,0 3-833,3-5-320,0 0-1216,-1-4-1472,1 0 1472</inkml:trace>
  <inkml:trace contextRef="#ctx0" brushRef="#br0" timeOffset="355">468 221 7680,'0'-19'2880,"0"19"-2240,2-8 480,0 6 0,1-1-640,-1 2-256,2-1-1024,2-5-352,-2 5-2304,0 1-1056,4-4 2144,1 3 1088</inkml:trace>
  <inkml:trace contextRef="#ctx0" brushRef="#br0" timeOffset="708">669 347 6784,'3'4'7875,"-7"-6"-3833,-3 0-4888,4 2 934,0 0-1,-1 0 0,1 0 0,0 0 0,0 1 1,-1 0-1,1-1 0,0 1 0,0 0 0,0 0 1,0 1-1,0-1 0,0 1 0,0-1 0,0 1 1,0 0-1,1 0 0,-1 0 0,1 1 0,0-1 0,-1 1-87,0 0 36,1 0-1,0 0 0,0 0 1,0 0-1,0 0 0,0 0 0,1 0 1,0 1-1,-1-1 0,1 1 0,0-1 1,1 1-1,-1-1 0,1 1 1,-1-1-1,1 1 0,0 0 0,1-1 1,-1 4-36,1-5-9,0 1 1,1 0 0,-1-1 0,0 1-1,1-1 1,-1 0 0,1 1 0,0-1-1,0 0 1,0 0 0,0 0-1,0 0 1,0-1 0,0 1 0,1 0-1,-1-1 1,1 0 0,-1 1 0,1-1-1,0 0 1,-1-1 0,1 1-1,0 0 1,2 0 8,-3-1-213,0 0 1,0 1-1,0-1 0,1 0 0,-1 0 1,0-1-1,0 1 0,0 0 0,0-1 0,0 1 1,0-1-1,2-1 213,29-19-7360,-21 12 3739</inkml:trace>
  <inkml:trace contextRef="#ctx0" brushRef="#br0" timeOffset="1055.27">757 391 6656,'0'2'448,"-1"-1"0,1 1 0,0 0 0,1 0 0,-1 0 1,0 0-1,0 0 0,1-1 0,-1 1 0,1 0 0,0 0 0,-1-1 0,1 1 1,0 0-1,0-1 0,0 1 0,0 0 0,0-1 0,1 0 0,-1 1-448,0-2 70,-1 1-1,1 0 0,0-1 1,0 1-1,-1-1 1,1 0-1,0 1 0,0-1 1,0 0-1,0 1 1,0-1-1,0 0 0,0 0 1,-1 0-1,1 0 1,0 0-1,0 0 0,0 0 1,0 0-1,0 0 1,0 0-1,0-1 0,0 1 1,-1 0-1,1-1 1,0 1-1,0 0 0,0-1 1,0 1-1,-1-1 0,1 1 1,0-1-1,-1 0 1,1 1-1,0-1 0,-1 0 1,1 1-1,-1-1 1,1 0-1,-1 0 0,1 0-69,4-5 17,0-1-1,-1 0 1,0 0-1,0 0 1,0 0-1,-1 0 1,0-1-1,0 0 1,-1 0-1,0 1 1,0-8-17,-2 14 2,1 0 0,-1-1-1,0 1 1,-1-1 0,1 1 0,0-1 0,0 1 0,-1-1 0,1 1 0,0 0-1,-1-1 1,0 1 0,1 0 0,-1-1 0,0 1 0,0 0 0,1 0 0,-1-1-1,0 1 1,0 0 0,0 0 0,0 0 0,-1 0 0,1 0 0,0 1 0,0-1-1,-1 0 1,1 1 0,0-1 0,-1 0 0,1 1 0,0 0 0,-2-1-2,1 1 3,1-1 1,-1 1-1,0 0 1,0 0 0,0 0-1,0 0 1,0 0-1,1 0 1,-1 0-1,0 1 1,0-1 0,0 1-1,1 0 1,-1-1-1,0 1 1,1 0-1,-1 0 1,0 0-1,1 0 1,-1 0 0,1 0-1,-1 0 1,1 1-1,0-1 1,0 1-1,-1-1-3,-2 7 148,-1 0 0,1 0 0,0 0 0,1 0 0,0 0 0,0 1 0,-1 8-148,3-11 148,0 0 0,0-1 0,1 1 0,-1 0 0,1 0 0,1 0 0,-1-1-1,1 1 1,0 0 0,0 0 0,1-1 0,1 3-148,-1-4 46,0 0 1,0-1-1,0 1 1,1-1-1,0 0 1,0 0-1,0 0 1,0 0-1,0-1 1,0 1-1,1-1 1,-1 0-1,1 1 1,0-2-1,-1 1 1,1 0-1,0-1 1,0 0-1,0 0 1,0 0-1,2 0-46,4 1-531,0-1 1,0 0-1,0-1 0,0 0 1,0-1-1,0 0 0,-1 0 1,5-2 530,-12 3-377,0-1-1,-1 1 1,1 0 0,-1-1 0,1 1-1,-1-1 1,0 0 0,1 0 0,-1 1-1,0-1 1,1 0 0,-1 0-1,0 0 1,0 0 0,0-1 0,0 1-1,0 0 1,0 0 0,1-2 377,7-16-4069</inkml:trace>
  <inkml:trace contextRef="#ctx0" brushRef="#br0" timeOffset="-1409">1 554 5376,'-1'4'4354,"7"-6"201,2-5-1574,-2 1-3352,3-9 521,-1 0-1,-1 0 0,-1-1 1,0 0-1,-1 0 0,1-4-149,2-7 6,24-64 36,-18 54-31,-1 0 0,-2-1-1,-2 0 1,3-23-11,0-40 869,-12 133-515,1 0 0,2-1 0,7 32-354,-7-48-112,34 134 289,-30-126-1045,1 0-1,1-1 1,1 0-1,1 0 1,5 5 868,-9-14-1524,3 3-3432,-5-12 1820</inkml:trace>
  <inkml:trace contextRef="#ctx0" brushRef="#br0" timeOffset="-1070.43">287 342 7168,'-2'0'2720,"2"0"-2112,-3 3 512,1-1 128,-3-2-192,-2 0 32,-2-2-256,-2-1-65,-1 2-415,0-1-64,-9-5-64,5 4-96,-8-4-32,6 1-384,-3 0-128,5 2-1439,2-1-545,-3 5-1728</inkml:trace>
  <inkml:trace contextRef="#ctx0" brushRef="#br0" timeOffset="-344.75">350 60 5632,'0'-9'3967,"-1"15"548,-1 16-1414,9 143 397,0-2-5214,-7-144 941,-1-12-444,1 1 0,0-1 0,1 1 1,0-1-1,0 3 1219,0-9-689,-1-1 565,0 0 0,0 0 0,0 0 0,0 0 0,0 0 0,0 0 0,0 0 0,0 0 0,0 0 0,0 0 0,0 0 1,0 0-1,0 0 0,0 0 0,0 0 0,0 0 0,1 0 0,-1 0 0,0 0 0,0 0 0,0 0 0,0 0 0,0 0 0,0 0 0,0 0 0,0 0 0,0 0 0,0 0 0,0 0 0,0 0 0,0 0 0,0 0 0,1 0 0,-1 0 1,0 0-1,0 0 0,0 0 0,0 0 0,0 0 0,0 0 0,0 0 0,0 0 0,0 0 0,0 0 0,0 0 0,0 0 0,0 0 0,0 0 0,0 0 124,3-5-3189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2T11:18:09.211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1 385 5888,'0'2'2688,"0"0"-1568,0 2 224,0-2-320,1 0-32,3 0-160,2-2 32,2 1-480,2-1 288,4 0 63,3 0 129,4-1 32,7 1-64,7 0 32,6 0-128,8 0-64,6 0-160,6-1 0,3 0-160,4 1 32,7 3-224,9 2-32,11 0 64,8 1 32,7-2-96,8 2-96,12-1 0,9-1 32,7 0 32,8 1 32,9 3 64,6 0 32,3 1-96,2 0-32,6 3 32,2 0 0,0 0-64,0 0-64,0 0 32,-2-1-32,-4 0 0,-8-1 64,-9-1-32,-7-2-32,-9-2 32,-11 0-32,-15-3 0,-15 0 0,-14-1 0,-12-2 64,-8-1-96,-4-2 0,-6-1 32,-6-1 64,-8-1-96,-10 1 0,-8 0 32,-9 0 0,-8 0 0,-7 1 64,-4 1-96,-2 1 0,-2 0 32,-1 0 0,1 1 0,0 1 64,1 0-96,1 1 0,2 0 32,1 0 0,0 0-96,1 0 64,0 0 32,3 0 0,-1 0 0,2 0 0,0 0 0,0 0 0,2-1 0,-2 0 0,0 1 0,-1-2 64,0 1-96,-1-1 0,-1 1-32,-1 0-64,-2 0 0,-3-1 0,-3 0-64,-5-2 32,-5 0 32,-6-1 64,-7-1-32,-7 0-32,-6-2 96,-5-3 0,-4-1-64,-1-3 64,0-3 32,0-2 64,1-1-192,2 0 32,1-1 96,0 0 64,0-2-96,-1-2-32,-1-2 32,0 0 64,1-1-64,0 1 0,3 1 96,3 2 32,5 2-32,5 3-64,5 3-64,6 4 32,4 2 32,5 3 0,4 2 0,4 2 0,2 2 0,5 1 0,4 1-160,3 0-32,5 3-64,3 1 64,0 1-32,3 0 64,5 3-64,6 3 0,7 3 32,5 3 64,3 3-160,3 2 32,-1 3-32,-1 2 96,-1 2-96,-2 2 32,-2 1-32,0 2 96,1 0 128,3 0 32,2-2-64,1-2 0,0-1 64,-2-2 0,-1-2 32,-4-2 0,-4-2 0,-3-2 64,-5-4-96,-4-2 0,-5-2 32,-4-2 64,-2-2-96,-5-3-64,-2-1 64,-4-1 64,-1-2 0,-1 0 64,0 0-64,-1-1-32,1 1 160,-1 0 32,1-1 0,-1 1-32,1 0-32,0 0 64,0 0 32,0 0 32,0 0 0,0 0 64,0 1 32,-3 1 32,-3 3 64,-7 2 64,-9 5-96,-9 6 64,-9 8-128,-7 9-32,-6 8-64,-4 7 0,-1 4-64,4-1 32,6-5-64,3-3 64,-5 0-64,-9 1 0,-6 1-96,-3-1 32,0-5-128,3-7-64,7-7-448,7-9-192,10-10-1024,11-8-480,11-11-4031,9-2-8737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3T18:58:50.2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350 270 6784,'4'7'2528,"-4"-4"-1952,0 5 736,0-6 224,0 4-256,0 4 0,0 2-384,0 0-97,0-2-447,0-1-352,0-2-96,0-2-384,2 0-191,-1 2-833,3-4-320,0 0-1216,-1-3-1472,1 0 1472</inkml:trace>
  <inkml:trace contextRef="#ctx0" brushRef="#br0" timeOffset="1">359 170 7680,'0'-15'2880,"0"15"-2240,2-6 480,0 4 0,0 0-640,-1 1-256,2 0-1024,2-5-352,-2 5-2304,0 0-1056,3-3 2144,1 3 1088</inkml:trace>
  <inkml:trace contextRef="#ctx0" brushRef="#br0" timeOffset="2">514 267 6784,'2'3'7875,"-5"-5"-3833,-2 1-4888,2 1 934,1 0-1,-1 0 0,1 0 0,-1 0 0,1 0 1,-1 1-1,1-1 0,-1 1 0,1 0 0,0-1 1,0 2-1,-1-1 0,1 0 0,0 0 0,-1 1 1,1-1-1,0 1 0,0-1 0,1 1 0,-1 0 0,0 0-87,-1 1 36,2-1-1,-1 0 0,1 0 1,-1 1-1,1-1 0,-1 0 0,2 1 1,-1 0-1,-1-1 0,1 1 0,1-1 1,0 2-1,-1-2 0,1 1 1,-1-1-1,1 1 0,0 0 0,1 0 1,-1 2-36,1-3-9,-1 0 1,2 0 0,-1 0 0,0 0-1,0 0 1,0-1 0,0 1 0,1 0-1,-1-1 1,1 1 0,-1 0-1,1-1 1,0 0 0,-1 0 0,1 1-1,0-1 1,0-1 0,0 2 0,0-1-1,0 0 1,0-1 0,0 0-1,1 1 1,0 0 8,-1-1-213,-1 0 1,1 1-1,0-1 0,0 0 0,-1 0 1,1-1-1,-1 1 0,1 0 0,-1-1 0,1 1 1,0-1-1,1 0 213,22-15-7360,-16 9 3739</inkml:trace>
  <inkml:trace contextRef="#ctx0" brushRef="#br0" timeOffset="3">581 300 6656,'0'2'448,"0"-1"0,0 0 0,0 1 0,0-1 0,0 1 1,0-1-1,0 1 0,1-1 0,-1 0 0,1 1 0,0-1 0,-1 0 0,1 1 1,-1-1-1,1 0 0,0 0 0,0 1 0,-1-1 0,2-1 0,-1 2-448,-1-2 70,0 1-1,1 0 0,0-1 1,0 0-1,-1 0 1,1 0-1,-1 1 0,1-1 1,0 0-1,0 1 1,-1-1-1,1 0 0,0 0 1,-1 0-1,1 0 1,-1 0-1,1 0 0,0 0 1,0 0-1,-1 0 1,1 0-1,0-1 0,0 1 1,-1 0-1,1-1 1,-1 1-1,1 0 0,0 0 1,0 0-1,-1-1 0,0 1 1,1-1-1,-1 0 1,1 1-1,0-1 0,-1 1 1,0 0-1,0-1 1,1 0-1,-1 0 0,1 1-69,3-5 17,0 0-1,-1-1 1,0 1-1,0-1 1,0 1-1,-1 0 1,1-1-1,-1-1 1,-1 1-1,1 1 1,0-7-17,-2 12 2,0-1 0,0-1-1,0 2 1,0-2 0,0 1 0,0 0 0,0 0 0,-1-1 0,1 2 0,0-1-1,-1-1 1,0 2 0,1-1 0,-1-1 0,1 2 0,-1-1 0,1 0 0,-1-1-1,0 2 1,1-1 0,-1 0 0,0 0 0,0 1 0,0-1 0,0 1 0,0-1-1,0 0 1,0 1 0,0 0 0,0-1 0,0 1 0,0 0 0,-1-1-2,0 1 3,1-1 1,0 1-1,-1 0 1,1 0 0,-1 0-1,1 0 1,-1 0-1,1 0 1,0 0-1,-1 1 1,1-1 0,-1 1-1,2 0 1,-2-1-1,0 0 1,2 1-1,-2 0 1,1 0-1,0-1 1,-1 1 0,2 0-1,-2 0 1,1 0-1,1 0 1,-1 1-1,-1-2-3,-1 6 148,-1 1 0,1-1 0,0 0 0,1 0 0,0 0 0,-1 1 0,0 6-148,2-8 148,1-1 0,-1 0 0,1 1 0,-1-1 0,1 1 0,1 0 0,-1-2-1,1 2 1,-1 0 0,1-1 0,1 0 0,0 2-148,0-3 46,-1 0 1,1 0-1,-1 0 1,1-1-1,1 0 1,-1 1-1,0-1 1,1 0-1,-1 0 1,0 0-1,1 0 1,0-1-1,0 2 1,0-3-1,-1 2 1,1-1-1,0 0 1,0 0-1,0 0 1,0-1-1,2 1-46,3 1-531,-1-2 1,1 1-1,0-1 0,-1 0 1,1-1-1,0 1 0,-1-1 1,4-1 530,-10 2-377,1-1-1,-2 1 1,2 0 0,-1-1 0,0 1-1,0-1 1,0 1 0,0-1 0,0 1-1,0-1 1,0 0 0,0 1-1,0-1 1,0 0 0,-1-1 0,1 2-1,0-1 1,0 0 0,0-1 377,6-13-4069</inkml:trace>
  <inkml:trace contextRef="#ctx0" brushRef="#br0" timeOffset="4">1 426 5376,'-1'3'4354,"6"-5"201,1-3-1574,-2 0-3352,3-6 521,-1-1-1,0 1 0,-2-2 1,1 1-1,-1 0 0,0-4-149,3-4 6,17-50 36,-13 41-31,-1 1 0,-2-1-1,-1-1 1,3-16-11,-1-32 869,-9 103-515,0-1 0,3 0 0,4 24-354,-4-36-112,25 102 289,-22-96-1045,0 0-1,1-1 1,0-1-1,2 1 1,3 4 868,-7-11-1524,3 2-3432,-4-9 1820</inkml:trace>
  <inkml:trace contextRef="#ctx0" brushRef="#br0" timeOffset="5">220 263 7168,'-1'0'2720,"1"0"-2112,-2 2 512,0 0 128,-2-2-192,-1 0 32,-2-2-256,-2 0-65,0 1-415,0-1-64,-7-3-64,4 3-96,-7-4-32,5 2-384,-2-1-128,4 2-1439,1-1-545,-2 4-1728</inkml:trace>
  <inkml:trace contextRef="#ctx0" brushRef="#br0" timeOffset="6">269 46 5632,'0'-7'3967,"-1"12"548,0 12-1414,6 109 397,0 0-5214,-5-112 941,0-8-444,0 0 0,0-1 0,0 1 1,1 0-1,0 1 1219,0-6-689,-1-1 565,0 0 0,0 0 0,0 0 0,0 0 0,0 0 0,0 0 0,0 0 0,0 0 0,0 0 0,0 0 0,0 0 1,0 0-1,0 0 0,0 0 0,0 0 0,0 0 0,0 0 0,0 0 0,0 0 0,0 0 0,0 0 0,0 0 0,0 0 0,0 0 0,0 0 0,0 0 0,0 0 0,0 0 0,0 0 0,0 0 0,0 0 0,0 0 0,1 0 0,-1 0 1,0 0-1,0 0 0,0 0 0,0 0 0,0 0 0,0 0 0,0 0 0,0 0 0,0 0 0,0 0 0,0 0 0,0 0 0,0 0 0,0 0 0,0 0 124,2-4-3189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3T18:58:50.2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48 3584,'1'8'8184,"-1"28"-7382,-16 124-383,-4 68-422,17-200 519,1-21 313,2-20 509,4-36-1101,1 2 1,3-1-1,2 1 0,2 0 0,2 1 1,10-20-238,-22 59 54,1 1 1,0-1 0,1 1-1,0 1 1,0-1-1,0 0 1,0 1-1,4-4-54,-4 6 35,-1 1 0,1-1 0,0 1 0,-1-1 0,1 1 0,0 0 0,0 0 0,0 1 0,0-1 0,0 1 0,1 0 0,-1-1-1,5 2-34,-2-2 87,0 1-1,1 1 0,0 0 0,-1 0 0,0 0 0,1 2 0,5 0-86,-11-2 4,0 1-1,-1 0 1,2-1-1,-2 1 1,2 0 0,-2 0-1,1 0 1,-1 0-1,1 1 1,-1-2 0,1 2-1,-1-1 1,1 1 0,-1-1-1,0 1 1,1 0-1,-1-1 1,0 1 0,0 0-1,0-1 1,-1 1 0,1 0-1,0 0 1,-1 0-1,1 0 1,-1 0 0,0 0-1,0 0 1,0 0-1,0 0 1,0 0-4,0 6-48,-1-1 0,0 1 0,0-1 0,-1 1 0,0-1 0,-1-1 0,0 2 0,0-1 0,0-1 0,-1 1 0,1-1 0,-2 0 0,0 1 0,1-1 0,-1-1 0,0 0 0,-1 1 0,0-1 0,0 0 0,1-1 0,-2 0 0,1 0 0,-1 0 0,-6 1 48,3-3 69,10-5-267,2 2 162,-1 0 0,0 0 0,-1 1 0,1 0-1,1-1 1,-2 0 0,1 1 0,1-1-1,-2 1 1,2 0 0,-1 0 0,0 0 0,0 0-1,1 0 1,-1-1 36,6 2-17,0 0 0,-1 0 0,1 0-1,-1 2 1,0-2 0,1 2 0,-1 0 0,0 0-1,0 0 1,0 0 0,-1 1 0,1 0 0,-1-1-1,0 2 1,0 0 0,4 4 17,-6-5-8,1 0 0,-1 0 0,0 0 1,-1 1-1,0-2 0,1 2 0,-1 0 0,-1-1 0,2 2 0,-1 2 8,-1-4-14,-1-1-1,1 0 1,-1 1-1,0-1 1,0 1-1,0-1 0,-1 0 1,1 1-1,-1-1 1,0 0-1,0 0 1,0 0-1,-1 0 1,2 0-1,-2 0 0,-1 3 15,1-5 45,1 1-1,-1-1 0,1 1 0,-1-1 1,1 0-1,-1 0 0,0 0 0,0 0 1,0 0-1,1 0 0,-2 0 0,1-1 1,0 1-1,0 0 0,0-1 0,0 0 1,0 1-1,-2-1-44,-5 0 172,-1 0 0,1 0-1,-7-1-171,-25-5-228,-30-7 228,25 0-3670,32 6 390,5 1-421</inkml:trace>
  <inkml:trace contextRef="#ctx0" brushRef="#br0" timeOffset="1">450 477 3712,'0'5'544,"0"-1"-1,1 0 1,0 1 0,0-1-1,0 0 1,1 0 0,-1 0-1,1 0 1,-1 0 0,2 0 0,-1-1-1,1 3-543,-2-5 161,0-1 0,-1 2 0,1-1 0,0-1 0,0 1 0,0 0 0,0 0 0,0-1 0,-1 1 0,2 0 0,-1-1 0,0 1 0,0 0 0,0-1 0,0 0-1,1 0 1,-1 0 0,0 1 0,1-1-161,-1 0 22,0-1-1,1 1 0,-1 0 1,1 0-1,-1-1 1,1 1-1,-2-1 0,2 0 1,0 0-1,-2 1 1,2-1-1,-1 0 0,0 0 1,0 0-1,0 0 1,0 0-1,0 0 0,1 0 1,-2-1-1,1 1-21,7-9 188,-1-1 1,0 0-1,0 0 0,-1-1 0,0 1 0,-1-1 0,0-1 1,-1 1-1,1-10-188,-3 15 117,-1-1 0,0 1 0,0 0 0,-1-1 1,0 1-1,0-1 0,-1 1 0,-1 0 0,2-1 0,-3 1 0,2 0 1,-2 0-1,0 0 0,1 0 0,-1 1 0,-1-1 0,-4-5-117,8 11 36,-1-1 0,0 0 0,0 2 0,0-2 0,0 1 0,0 0 0,0 0 0,0 0 0,-1 0-1,1 0 1,0-1 0,0 2 0,-1-1 0,1 1 0,-1-1 0,0 0 0,1 1 0,-1 0 0,1-1-1,-1 1 1,1 0 0,-1-1 0,1 1 0,-1 0 0,1 0 0,-1 0 0,1 1 0,-1-1 0,0 0 0,1 1-1,-1-1 1,1 0 0,-1 1 0,1 0 0,-1 0 0,1-1 0,-1 1 0,1 0 0,-1 1-36,-6 4 53,2 0 1,-1 0-1,0 1 0,1 0 1,-1 0-1,0 2-53,2-2-46,0 1-12,-1-2-1,2 2 1,-1 0 0,1 0-1,0 0 1,1 0 0,0 1-1,1-1 1,0 2 0,0-2-1,1 1 1,-1 0 0,1 0-1,1-1 1,0 2 0,1 1 58,-1-9-139,0-1 0,1 1 1,-1-1-1,0 1 0,1-1 0,-1 1 1,0-1-1,1 1 0,0-1 0,0 1 1,-1-1-1,1 0 0,0 1 0,0-1 1,0 0-1,0 1 0,0-2 0,0 2 1,0-1-1,1-1 0,-2 2 1,2-1-1,0 0 0,-1-1 0,0 1 1,0-1-1,2 1 139,-1 0-307,0-1 0,0 0 0,0 0 0,0 0-1,1 0 1,-1 0 0,0 0 0,0-1 0,0 1 0,0-1 0,0 0 0,0 1 0,1-1 0,-2 0 0,1 0-1,0 0 1,0 0 0,0-1 0,-1 1 0,1-1 307,13-11-3722,0-3 943</inkml:trace>
  <inkml:trace contextRef="#ctx0" brushRef="#br0" timeOffset="2">777 10 4480,'10'-9'5731,"-10"9"-5632,0 0 0,1 0-1,-1 1 1,0-1 0,0 0 0,0 0 0,0 0 0,0 1 0,1-1 0,-1 0 0,0 0-1,0 0 1,0 0 0,1 0 0,-1 0 0,0 1 0,0-1 0,0 0 0,0 1 0,0-1-1,0 0 1,0 0 0,1 1 0,-1-1 0,0 0 0,0 0 0,0 0 0,0 0 0,0 1-1,0-1 1,-1 0-99,-1 31 1468,1-23-1450,-12 121 1737,-23 92-1755,36-221 0,-1 1 0,1-1 0,0 0 0,0 0 0,0 0 0,0 0 0,0 0 1,0 0-1,0 0 0,0 0 0,0 0 0,-1 0 0,1 1 0,0-1 0,0 0 0,0 0 0,0 0 0,0 1 0,0-1 1,0 0-1,0 0 0,0 0 0,0 0 0,1 1 0,-1-1 0,0 0 0,0 0 0,0 0 0,0 0 0,0 0 1,0 0-1,0 0 0,0 0 0,0 0 0,1 0 0,-1 0 0,0 1 0,0-1 0,0 0 0,0 0 0,0 0 1,0 0-1,0 0 0,0 0 0,0 0 0,0 0 0,0 0 0,1 1 0,-1-1 0,0 0 0,0 0 0,0 0 0,1 0 0,9-7 14,17-20-1,-18 18-33,-2 2 38,0 1 1,1 0-1,-1 0 1,1 0 0,0 1-1,4-1-18,-10 4 4,0 1-1,1 1 1,-1-1-1,0 0 1,1 0-1,-1 1 1,1 0-1,-1-1 1,1 1-1,-1 0 1,1 0-1,-1 0 1,1 1-1,-1-1 1,1 0-1,-1 1 1,1 0-1,-1 0 1,0-1-1,1 1 1,-1 0-1,0 0 1,0 1-1,0 0 1,0-2-1,1 3-3,2 0-1,-1 1 0,0 0 0,-1 0 0,1 1-1,0-1 1,-1 0 0,0 1 0,0 0 0,0 0 0,0-1-1,-1 2 1,0-1 0,0 0 0,0 5 1,-1-5 4,0 0-1,-1-1 1,1 0-1,-2 1 1,1-1-1,0 1 1,-1-1 0,0 0-1,0 1 1,0-1-1,-1 0 1,1 0-1,-1 0 1,0 1-1,0-2 1,-1 1 0,1 0-1,-3 3-3,3-5 24,0 1-1,0-1 0,-1 0 1,1 0-1,0-1 1,-1 2-1,1-2 0,-1 1 1,1-1-1,-1 1 1,0-1-1,-1 0 0,2 0 1,-2 0-24,-3 0 54,1 1 1,0-2 0,0 0-1,1 0 1,-2 0-1,1 0 1,-3 0-55,-10-4-445,-1-1 0,1 0 0,-1-1 0,0-2 445,16 7-242,-18-7-2472,2 1-886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23:07.998"/>
    </inkml:context>
    <inkml:brush xml:id="br0">
      <inkml:brushProperty name="width" value="0.08819" units="cm"/>
      <inkml:brushProperty name="height" value="0.08819" units="cm"/>
      <inkml:brushProperty name="color" value="#004F8B"/>
    </inkml:brush>
  </inkml:definitions>
  <inkml:trace contextRef="#ctx0" brushRef="#br0">1400 1528 1920,'0'1'256,"0"0"0,0 0-1,-1 0 1,1 0 0,0 0 0,0 0 0,0 0-1,0 0 1,0 0 0,0 0 0,0-1 0,0 1-1,1 0 1,-1 0 0,0 0 0,1 0-1,-1 0 1,0 0 0,1 0-256,0 3 596,1-1 0,-1 0 0,1 0 0,-1-1 0,3 4-596,-2-4 242,1 0 1,0 0 0,-1 0-1,1 0 1,0 0-1,0-1 1,0 1 0,0-1-1,0 0 1,0 0 0,1 0-1,-1 0 1,0 0-1,1-1 1,-1 0 0,0 1-1,1-1 1,-1-1-243,9 1 463,0-1 0,-1 0-1,1-1 1,7-3-463,-7 2 107,-1-1-1,1-1 1,-1 0-1,0 0 1,0-1-1,-1 0 1,0-1-1,0 0 1,0-1-1,-1 0 1,0-1-1,-1 0 1,6-7-107,8-14 144,-1-1 1,-1 0 0,14-32-145,-21 37 25,-1-1 1,-1-1 0,-1 0-1,-2 0 1,2-10-26,8-66-48,2-76 48,-16 123 178,-3 0 1,-2 0 0,-2 0-1,-10-43-178,5 54 254,-6-14-254,8 38 31,-2 0 0,0 1 0,-8-14-31,14 29 4,-1 0 0,-1 0 0,1 1-1,-1-1 1,0 1 0,0 0 0,-1 0 0,1 1-1,-1-1 1,0 1 0,0 0 0,-1 0 0,1 1-1,-3-1-3,-6-3-24,-1 1-1,0 0 0,-1 2 0,1-1 0,-16-1 25,-10 1-52,-30-1 52,12 6 11,0 2-1,-7 4-10,36-4 27,-161 19-16,170-17 14,-1 0 0,1 1 0,1 2 0,-16 5-25,26-7-13,-1 0 0,1 0 0,1 1 0,-1 0 1,1 1-1,0 0 0,0 1 0,1-1 0,-7 10 13,-7 13-29,1 1 0,2 1-1,-7 16 30,7-13-147,1-4-133,-1 2 194,2 1-1,-8 20 87,21-41-75,0 0 0,1 1 0,0-1 0,1 4 75,-3 55-356,4-45 341,2 0 0,1 0 0,1 0 0,1 0 0,1 0 1,1-1-1,2 0 0,1 0 0,1-1 0,13 25 15,105 197-235,-121-234 164,1 0 0,0 0 0,1-1 0,0-1 0,1 0 0,2 2 71,-4-5 5,0-1 0,1-1 1,0 1-1,0-1 0,0-1 0,1 0 1,-1 0-1,10 2-5,-2-1 39,-1-1 0,1-1 0,0 0 0,0-2 0,0 0 0,0 0 0,0-2 0,1 0 0,-1-1-1,5-2-38,-7 0-431,1-2 0,-1 0 0,0-1 0,0 0 0,12-8 431,20-8-3044,-42 19 2139,1 1 0,-1-1 0,0-1 0,0 1 0,-1-1 0,1 0 1,-1 0-1,1 0 0,0-2 905,10-11-2384</inkml:trace>
  <inkml:trace contextRef="#ctx0" brushRef="#br0" timeOffset="1">1356 1594 3328,'-2'-2'553,"1"-2"4480,1 3-1463,0 4-2222,0-1-1804,-4 20 1160,4 177-516,0-113-3896,0-86 604</inkml:trace>
  <inkml:trace contextRef="#ctx0" brushRef="#br0" timeOffset="8">1611 4011 5248,'1'1'232,"0"0"0,0 1 0,0-1 0,0 0 0,0 1 0,1-1 0,-1 0 0,0 0 0,0 0 0,1 0 0,-1 0 0,1 0 0,-1 0 0,1-1-232,7 6 506,-4-3-315,1 0-1,0 0 0,4 2-190,10 4 149,-16-7-73,2 2 143,1-1-1,0 1 1,-1-1-1,1-1 1,1 1-1,5 0-218,-11-3 40,0 0-1,0 0 1,1 0 0,-1 0-1,0-1 1,0 1-1,0-1 1,1 1 0,-1-1-1,0 0 1,1 0-40,22-14-264,-14 9-153,-7 3-62,0 0-1,0 0 1,3-3 479,3-6-6055,-9 9 4060</inkml:trace>
  <inkml:trace contextRef="#ctx0" brushRef="#br0" timeOffset="10">1175 4102 3072,'0'0'976,"0"0"-507,0 0 171,0 0 192,0 6 629,0 15-241,-1 1-1,-1-1 1,-4 18-1220,-9 56 1064,-2 67-1064,16-152-8,-2 55 294,3 15-286,1-28-409,1-54-2289,1-5-86</inkml:trace>
  <inkml:trace contextRef="#ctx0" brushRef="#br0" timeOffset="11">1124 4636 5376,'-1'2'615,"0"0"0,0 0 0,0 0 0,0 0 0,0 0 0,0 0 0,-1-1 0,1 1 0,-1 0-615,0-1 73,1 1 0,-1-1 0,0 0 0,1 0 0,-1-1 0,0 1 0,0 0 0,0 0 0,1-1 0,-1 1 0,0-1 0,0 0 0,0 1 0,0-1 1,0 0-1,-1 0-73,-24-2 810,1 0 1,0-2 0,-16-5-811,29 6 41,-1 1 0,0 1 1,1 0-1,-2 0-41,14 1-44,0 0 0,0 1 0,1-1 0,-1 0 0,0-1 0,0 1 1,0 0-1,0 0 0,0 0 0,0-1 0,1 1 0,-2 0 44,2-1-260,-1 0-1,1 1 1,0-1-1,-1 0 1,1 1-1,0-1 1,0 1-1,0-1 1,-1 0 0,1 1-1,0-1 1,0 0-1,0 0 1,0 1-1,0-1 1,0 0-1,0 1 261,0-8-2970</inkml:trace>
  <inkml:trace contextRef="#ctx0" brushRef="#br0" timeOffset="12">1735 4046 3328,'9'23'2159,"-7"-19"-1895,0 0-1,-1 0 1,1-1 0,-1 1 0,0 0 0,0 0-1,0 0 1,-1 1 0,1 0-264,-2 40 2075,-4 19-2075,4-47-29,0 0-1,1-1 1,2 10 29,8 50-313,-3-30 111,5 25-56,-6-38 207,-4-22-174,-2 0 0,1 0-1,-1 1 1,-1 0 225,0 14-2966,1 2-1335,0 10 6421,2-34 2600,4 0-3346,4-1-572,26 5 1142,-16-4-1068,-1 0 0,2-1-876,10 0 211,29 3-1494,26-2 1283,-71-4-2352</inkml:trace>
  <inkml:trace contextRef="#ctx0" brushRef="#br0" timeOffset="14">1358 801 4992,'-2'3'1920,"2"-3"-1504,0 2 960,0-2 320,0 0-320,0 0-64,0 0-608,0 0-256,0 0-288,0 0-128,0 0 0,0 0-672,2 0-288,2-2-1440,-4-1-608,0 3 128</inkml:trace>
  <inkml:trace contextRef="#ctx0" brushRef="#br0" timeOffset="15">1605 620 6144,'-6'-6'2368,"6"8"-1856,-3-2 384,3 0 64,0 0-160,0 0 0,0 0-160,0 0-64,0 0-320,0 0-224,0 0-64,0 0-320,-3 0-96,0 0-832,-3 0-288</inkml:trace>
  <inkml:trace contextRef="#ctx0" brushRef="#br0" timeOffset="16">1152 580 5376,'-16'-9'2112,"11"7"-1664,-2-1 960,7 3 288,0 0-224,0 5 0,3 4-768,3 1-256,4 1-288,-1-3-1376,0-5-544,-7-9-2112</inkml:trace>
  <inkml:trace contextRef="#ctx0" brushRef="#br0" timeOffset="20">2197 2938 5632,'14'1'3457,"-12"-1"-3218,1 0 1,0 1-1,-1-1 0,1 0 0,0 0 0,-1-1 0,1 1 0,0-1 0,-1 1 0,1-1 1,0 0-1,-1 0 0,1 0 0,0-1-239,2-1 85,4-2 133,0 0 0,-1-1 0,0 0 0,-1 0 0,1-1 0,-1 0 0,1-2-218,42-60 378,5-7-735,-51 71 134,0 0 1,1 1 0,-1 0-1,6-4 223,-8 7-212,0-1 0,-1 1-1,1 0 1,0 0 0,0 0 0,1 0-1,-1 1 1,0-1 0,0 0 0,0 1-1,0 0 1,1-1 0,-1 1 0,2 0 212,8 3-2976</inkml:trace>
  <inkml:trace contextRef="#ctx0" brushRef="#br0" timeOffset="25">400 2844 4480,'-2'-4'725,"0"0"1,0 0-1,1 0 1,-1 0-1,1 0 1,0 0-1,0-2-725,-5-14 612,-3-6-271,4 11 40,-2-1-1,1 1 1,-4-4-381,0 2 146,-2 0 0,0 0 0,-6-5-146,4 6-2950,-14-11 2950,9 10-4624,10 11 2027</inkml:trace>
  <inkml:trace contextRef="#ctx0" brushRef="#br0" timeOffset="26">349 2676 4480,'0'0'1445,"0"2"-395,1-1 1809,0 1-2698,0 0 0,0 0 0,0 0 0,0 0 0,-1 0 0,1 0 1,0 1-1,-1-1 0,1 0 0,-1 0 0,0 0 0,0 1 0,0-1 0,0 0 0,0 0 0,-1 1 0,1-1 0,0 0 0,-1 0 0,0 0 0,0 1 0,1-1 0,-1 0 0,0 0 0,-1 0 0,1 0-161,-5 6 17,-1-1 0,1 1 0,-1-2 0,0 1 1,-2 0-18,1 0-61,-1 1 0,1 1 1,-2 2 60,-69 82-1483,74-88 1315,0 1 0,-1-1-1,1 0 1,-1-1 0,0 1 0,0-1-1,-1 0 1,1-1 0,-2 2 168,7-5-104,-4 2-161,1-1-1,-1 0 1,1 1 0,-2-1 265,-5-1-4169,8 0 1679,3 0 634</inkml:trace>
  <inkml:trace contextRef="#ctx0" brushRef="#br0" timeOffset="27">60 2972 1664,'0'1'77,"0"-1"0,-1 1-1,1-1 1,0 1 0,0-1 0,-1 1-1,1-1 1,0 1 0,0-1 0,0 1 0,0-1-1,0 1 1,0 0 0,0 0-77,-3 9 888,-22 22 1858,25-31-2687,-1-1 0,1 1 1,-1 0-1,1 0 0,0 0 0,-1 0 0,1 1 1,0-1-1,0 0 0,0 0 0,0 0-59,-2 5 277,1-1-181,1-1 0,-1 0 1,1 1-1,0-1 0,0 0 0,1 5-96,0 5 271,-1-12-276,-1 0-1,2 1 1,-1-1 0,0 0-1,0 0 1,1 1 0,-1-1-1,1 0 1,-1 0 0,1 0-1,0 0 1,0 0 0,0 0-1,0 0 1,1 1 5,-2-2 5,1 0 0,0 0 0,0 0 0,0 1 0,0-1 0,0 0 0,0 0 0,0 0 0,0 0 0,0 0 0,0-1 0,1 1 0,-1 0 0,0-1 0,1 1 0,-1 0 0,0-1 0,1 1 0,-1-1 0,1 0 0,-1 0 0,0 1 0,1-1 0,-1 0 0,1 0 0,-1 0 0,1-1 0,-1 1 0,1 0 0,-1 0 0,1-1 0,0 0-5,25-9 726,-23 9-658,1-1 0,-1 1 0,0-1 1,0 0-1,0 0 0,0 0 0,0-1 1,0 1-1,0-1 0,0-1-68,4-4 249,0-1-1,-1 1 1,0-1-1,0 0 1,4-10-249,-10 17 19,-1 0 1,1 0 0,-1 0-1,1-1 1,-1 1-1,0 0 1,1 0 0,-1 0-1,-1-1 1,1 1 0,0 0-1,0 0 1,-1-1 0,0-1-20,1 3-11,-1-1 0,1 1 1,-1-1-1,1 1 1,-1-1-1,0 1 1,1 0-1,-1-1 1,0 1-1,0 0 0,0 0 1,0 0-1,0-1 1,0 1-1,-1 0 1,1 0-1,0 1 1,0-1-1,-1 0 0,1 0 1,0 1-1,-1-1 11,1 1-18,0 0-1,0 0 0,0 0 0,0 0 0,0 0 0,0 0 0,0 0 1,0 0-1,0 1 0,0-1 0,0 0 0,0 1 0,0-1 1,1 0-1,-1 1 19,-14 8-513,9-5 220,-14 9-948,13-7 1005,0-1 0,-1-1 1,0 1-1,0-1 0,0-1 0,-5 2 236,12-5 7,0 1-1,0-1 1,0 0-1,-1 0 1,1 0-1,0 0 1,0 0-1,-1-1 1,1 1-1,0 0 1,0 0-1,0-1 1,0 1-1,-1-1 1,1 1-1,0-1 1,0 1-1,0-1 1,0 0 0,0 0-1,0 1 1,0-1-1,0 0 1,1 0-1,-1 0 1,0 0-1,0 0 1,1 0-1,-1-1-6,0 1-377,1 0 0,-1 0-1,1 0 1,-1-1 0,1 1 0,-1 0-1,1 0 1,0-1 0,0 1 0,0-1 377,0-6-2059</inkml:trace>
  <inkml:trace contextRef="#ctx0" brushRef="#br0" timeOffset="28">55 3022 3072,'-1'2'328,"1"0"1,0-1-1,-1 1 1,1-1 0,-1 1-1,1-1 1,-1 1-1,0-1 1,0 0-1,0 1 1,0 0-329,0-1 106,0 0 0,1 0 0,-1-1 0,0 1 1,1 0-1,-1 0 0,0-1 0,0 1 0,0 0 1,1-1-1,-1 1 0,0-1 0,0 1 0,0-1 1,0 0-1,0 1 0,0-1 0,-1 0-106,2 0 11,0 0 0,-1 0 0,1 0 0,-1 0 1,1 0-1,-1-1 0,1 1 0,-1 0 0,1 0 0,0 0 0,-1-1 0,1 1 0,-1 0 1,1-1-1,0 1 0,-1 0 0,1-1 0,0 1 0,0-1 0,-1 1 0,1 0 0,0-1 1,0 1-1,-1-1 0,1 1 0,0-1 0,0 1 0,0-1 0,0 1 0,0-1 0,0 1 0,0 0 1,0-1-1,0 0-11,0-20 114,0 15 45,1 4-98,-1-1 0,1 1 0,-1 0 1,1 0-1,-1 0 0,1-1 1,0 1-1,0 0 0,0 0 0,1 0 1,-1 1-1,1-3-61,2-1 237,1 0-1,-1 0 1,5-3-237,7-5 103,1 1 0,1 1 1,12-6-104,18-12 63,-14 8 5,-8 4-130,10-8 62,-29 20-216,1-1 0,-1-1 0,-1 0 0,1 0 0,-1 0 0,4-6 216,-3 1-445,1 0 0,2-7 445,-8 14-565,0 0-1,-1 1 1,1-1-1,-1 0 1,0 0 0,0 0-1,-1 0 1,1-4 565,-1 1-2443</inkml:trace>
  <inkml:trace contextRef="#ctx0" brushRef="#br0" timeOffset="29">145 2777 1792,'11'-14'927,"0"1"-1,2 1 1,0 0 0,7-6-927,-12 12 365,24-18 1301,-32 24-1639,0 0 0,0 0-1,0 0 1,0 0-1,0 0 1,0 0 0,0 0-1,0 0 1,0 0-1,0 0 1,0 0 0,1 0-1,-1 0 1,0 0-1,0 0 1,0 0 0,0 0-1,0 0 1,0 0-1,0 0 1,0 0 0,0 0-1,0 0 1,0 0-1,0 0 1,0 0-1,1 0 1,-1 0 0,0 0-1,0 0 1,0 0-1,0 0 1,0 0 0,0 0-1,0 0 1,0 1-1,0-1 1,0 0 0,0 0-1,0 0 1,0 0-1,0 0 1,0 0 0,0 0-1,0 0 1,0 0-1,0 0 1,0 0 0,0 0-1,0 0 1,0 0-27,1 7 454,-4 7-78,-2-3-168,0 0-1,-1 0 1,-1-1 0,1 1 0,-2-1-1,1-1 1,-7 7-208,-15 12 356,-22 18-356,21-20 3,19-16-14,1 1 1,0 0-1,1 1 0,-2 3 11,-1 2-2789,-3 9 2789,9-18-4133,5-8 1552</inkml:trace>
  <inkml:trace contextRef="#ctx0" brushRef="#br0" timeOffset="30">343 2652 3456,'1'-1'240,"-1"0"1,0 1 0,0-1-1,1 1 1,-1-1-1,0 1 1,1-1-1,-1 1 1,0-1-1,1 1 1,-1-1-1,1 1 1,-1 0 0,1-1-1,-1 1 1,1 0-1,-1-1 1,1 1-1,-1 0 1,1-1-1,-1 1 1,1 0-1,-1 0 1,1 0 0,0 0-1,-1 0 1,1 0-1,-1 0 1,1 0-241,-1 3 1200,-2 5-878,-2 1 0,1-1 0,-1 0 0,-1 0 1,1 0-1,-3 2-322,4-5 99,-7 11 7,-1 0 1,-1-1 0,0-1-1,-1 0 1,-1 0 0,-7 5-107,-19 13 24,-52 48 69,61-53-162,18-17-168,0 2-1,-5 6 238,17-16-90,0-1 1,0 1-1,0 0 1,0 0-1,0-1 0,0 1 1,0 0-1,1 0 1,-1 0-1,1 0 0,-1 0 1,1 0-1,0 1 90,0 29-549,1-16 450,-1-11 81,0-3 5,0-1-1,0 1 1,0 0 0,0 0 0,0 0 0,0 0 0,1 0 0,-1 0-1,1 0 1,0 0 13,-1-1 38,3 1-140,-2-1 95,1-1 0,-1 1 0,0-1 0,1 1 0,-1-1 0,1 0 0,-1 0 0,0 0 0,1 0 0,-1 0 0,1 0 0,-1 0 0,0 0 0,1-1 0,-1 1 0,1 0 7,24-10-325,-19 8 122,-3 0-87,0-1 0,1 1-1,-1-1 1,0 0 0,2-2 290,5-4-245,19-8 167,-24 14 81,0 0 1,0-1-1,0 0 1,-1 0-1,1 0 0,-1 0 1,0-1-1,0 0 0,2-3-3,-6 6 10,0 0 0,-1 1 0,1-1 0,-1 0 0,1 1 0,-1-1 0,0 0 0,1 0 0,-1 0-1,0 1 1,0-1 0,0 0 0,-1-1-10,1-3 351,0 5-185,6 13 223,-2-3-442,-2-5-30,0-1 0,-1 1 0,1 0 0,-1 0 0,0-1-1,0 1 1,0 2 83,-1-6-501,0 0-171,0 0-336,1 0-331,1-2-623</inkml:trace>
  <inkml:trace contextRef="#ctx0" brushRef="#br0" timeOffset="31">202 2969 4096,'0'0'188,"-1"-1"1,1 1-1,-1 0 1,0-1-1,0 1 1,1 0-1,-1 0 0,0 0 1,1-1-1,-1 1 1,0 0-1,0 0 1,1 0-1,-1 0 1,0 0-1,1 0 0,-1 1 1,0-1-1,0 0 1,1 0-1,-1 0 1,0 1-189,-1 0 105,1 0 0,-1 0 0,0 0 1,0 0-1,1 0 0,-1 1 1,1-1-1,-2 2-105,0 1-40,-1 0-1,1 1 1,0 0 0,0-1 0,0 1-1,0 1 41,-1 6 196,0 0 0,0 1 0,1-1 0,0 1 0,1 0 0,1 0 0,0 0-1,1 0 1,0 0 0,1 0 0,2 9-196,-3-19 22,1 0 1,0-1-1,-1 1 0,1 0 0,0-1 1,1 1-1,-1-1 0,0 1 0,1-1 1,-1 1-1,1-1 0,0 0 1,-1 0-23,0-1 11,0 0 1,0-1-1,0 1 1,0 0 0,0-1-1,0 1 1,0-1-1,0 1 1,0-1-1,0 0 1,0 1 0,0-1-1,0 0 1,0 0-1,0 1 1,0-1 0,0 0-1,1 0 1,-1 0-1,0-1 1,0 1 0,0 0-1,0 0 1,0-1-1,0 1 1,0 0-1,0-1 1,0 1 0,0-1-1,0 1 1,0-1-1,0 0 1,0 1-12,3-3 20,-1 0 0,1 0 0,-1-1-1,0 1 1,0 0 0,0-1 0,-1 0 0,1 0 0,-1-1-20,6-10 50,5-12-50,-10 20 11,-1 2 13,2-3 28,-1 0 0,0 0 1,-1-1-1,1 0-52,-3 6 44,1 0 1,-1 0-1,0 0 1,0 0-1,0 1 1,0-1-1,-1 0 0,1 0 1,-1 0-1,1 0 1,-1 0-1,0 0 1,-2-2-45,3 4 54,-1-1 1,0 1-1,0-1 0,0 1 1,0 0-1,0-1 1,-1 1-1,1 0 1,0 0-1,0 0 1,-1 0-1,1 0 1,-1 0-1,1 0 1,-1 1-1,1-1 0,-1 1 1,0-1-1,1 1 1,-1-1-1,-1 1-54,2 0 29,0-1-1,-1 1 1,1 0 0,-1 0-1,1 1 1,0-1-1,-1 0 1,1 0-1,0 1 1,-1-1-1,1 1 1,0-1-1,0 1 1,-1-1 0,1 1-1,0 0 1,0-1-1,0 1 1,0 0-1,0 0 1,0 0-1,0 0 1,0 0 0,0 0-1,0 0 1,1 1-1,-1-1-28,-1 2 30,1 1-1,-1 0 0,1-1 1,0 1-1,0 0 0,0-1 0,1 1 1,-1 0-1,1 0 0,0 3-29,1 6-32,0 0-1,2 7 33,-1-10-20,-1-4-14,0 0 0,1 0 0,0 0 0,2 6 34,-3-10-32,0 1 0,0-1 0,1 0-1,-1 0 1,0 0 0,1 0 0,-1 0 0,1 0-1,0-1 1,0 1 0,0 0 0,0-1 0,1 1 32,-3-1-45,1-1 1,0 0-1,-1 1 1,1-1-1,0 0 1,-1 0 0,1 1-1,0-1 1,0 0-1,-1 0 1,1 0-1,0 0 1,0 0-1,-1 0 1,1 0 0,0 0-1,0 0 1,-1-1-1,1 1 1,0 0-1,0-1 45,0 1-114,1-1-1,-1 0 0,0 0 0,0 0 0,1 0 0,-1 0 0,0 0 1,0 0-1,0 0 0,0-2 115,2-1-452,0-1 0,-1 1-1,0-1 1,0 0 0,0 0 0,-1 0 452,6-21-2901</inkml:trace>
  <inkml:trace contextRef="#ctx0" brushRef="#br0" timeOffset="32">2344 2764 3200,'0'0'1216,"0"0"-928,0 3 384,0-3 224,4 4-320,-2 2 0,4 2-128,0 1 32,1 1-256,-2 1-192,4 2-128,3 0 64,1 3 64,1 3-288,2-6-128,-2 0-672,2 1-1472,-4-1 160</inkml:trace>
  <inkml:trace contextRef="#ctx0" brushRef="#br0" timeOffset="33">2332 2847 3456,'1'3'275,"1"1"-1,0-1 1,-1 0-1,1 1 1,0-1 0,1 0-1,-1-1 1,0 1-1,1 0 1,1 1-275,6 5 587,1-1 0,4 2-587,6 5 341,18 16-1872,3 5 1531,-26-21-997,-11-9-512</inkml:trace>
  <inkml:trace contextRef="#ctx0" brushRef="#br0" timeOffset="34">2395 2796 3584,'1'4'193,"-1"0"-1,1 0 1,0 0 0,0 0 0,0 1-1,0-2 1,1 1 0,-1 0-1,1 0 1,0 0 0,1-1 0,-1 1-1,0-1 1,2 2-193,7 7 1037,1 1-1,1-1 1,0-1-1037,7 7 464,-12-10-465,12 12-47,2-1 1,0-1 47,-13-11-708,0 1 1,8 9 707,-7-7-5140,-10-10 3215</inkml:trace>
  <inkml:trace contextRef="#ctx0" brushRef="#br0" timeOffset="35">2549 2927 3456,'0'0'1221,"4"0"2336,0 2-3382,0 1 0,0-1 0,0 1 0,0 0 0,-1 0 0,1 0 0,-1 0 0,0 0 0,1 1-175,1 3 97,1 0 0,-1 1 0,0 0 0,2 2-97,-1 2 77,0 1 1,-1-1-1,0 1 0,-1 0 1,-1 0-1,0 1 0,0-1 1,0 13-78,1 59 250,0-29 721,-3 19-971,-1-73-1,-1 0 0,1 0 0,-1 0 0,0-1 0,1 1 0,-1 0 0,0-1-1,0 1 1,0 0 0,0-1 0,0 1 0,-1-1 0,1 1 0,0-1 0,-1 0 0,1 0 0,-1 1 0,0-1 0,1 0 0,-1 0 1,1-1-49,0 0 1,0 0 0,0 0 0,0-1-1,0 1 1,0 0 0,0 0 0,0-1-1,0 1 1,0 0 0,0-1 0,0 1-1,1-1 1,-1 1 0,0-1 0,0 0-1,0 0 49,-6-3-203,4 3 189,1 0 1,0 0 0,0 0-1,0 0 1,0-1-1,0 1 1,1-1 0,-1 0-1,0 1 1,1-1 0,-1 0-1,1 0 1,-1 0 0,1 0-1,0 0 1,0 0 0,0 0-1,0 0 1,0-2 13,-2-6 26,0-1 0,1 1 0,0-1 1,1 0-27,-5-24 31,5 32-26,-4-14-63,1-1-1,0-2 59,4 17 6,0 0-1,0 0 1,0 0 0,1 1-1,-1-1 1,1 0-1,-1 0 1,1 1-1,0-1 1,0 0-1,1 1 1,0-2-6,-1 3 3,-1 0 0,1-1 0,0 1 0,0 0 0,0 0 0,0 0 0,0 0 0,0 0 0,0 1-1,0-1 1,0 0 0,1 0-3,-1 1 1,-1-1 0,1 1-1,0 0 1,-1 0 0,1 0-1,0 0 1,0 0 0,-1 0-1,1 0 1,0 0 0,0 0-1,-1 0 1,1 0 0,0 0-1,0 0 1,-1 0 0,1 1-1,0-1 1,-1 0 0,1 1-1,0-1 1,-1 0 0,1 1-1,1 0-4,0 1-1,0 0 1,0 0 0,-1 0 0,1 0 0,-1 0 0,1 0 0,-1 0-1,1 1 1,-1 0 4,10 24-113,-8-18-236,-1-1 0,0 1 0,0-1 0,-1 1 0,0 0 0,-1-1 0,0 1 0,0 0 0,-2 4 349,2-11-417,-1 1 0,1-1 0,-1 1 0,0-1-1,0 1 1,0-1 0,-1 0 0,1 1 0,0-1 0,-2 1 417,-3 2-1909</inkml:trace>
  <inkml:trace contextRef="#ctx0" brushRef="#br0" timeOffset="36">2554 3052 2816,'0'-13'1056,"0"11"-832,0-1 352,0 3 128,0 0-320,0 0-128,0 5-1376,0 1-576,0 1 320,-2 4 288</inkml:trace>
  <inkml:trace contextRef="#ctx0" brushRef="#br0" timeOffset="37">2527 2961 3456,'4'11'1312,"-2"-3"-1024,5 11 640,-2-6 192,4 14-480,3 11-192,1 4-416,-1 1-192,0-3-1472,-3-5-672,0-9 544,-6-5 352</inkml:trace>
  <inkml:trace contextRef="#ctx0" brushRef="#br0" timeOffset="38">2552 3063 4608,'-3'5'1760,"3"6"-1376,3 10 320,-1-4 32,1 6-288,1 9-96,-2 0-640,1-5-192,1-2-1888,-4-7-832</inkml:trace>
  <inkml:trace contextRef="#ctx0" brushRef="#br0" timeOffset="39">2482 3026 5248,'7'-4'2016,"-2"10"-1568,-2 0 512,1-1 160,-2 8-256,1 12-32,1 11-416,1 4-96,2-2-192,-2-3-288,-1-5-64,-2-7-1120,1-4-384</inkml:trace>
  <inkml:trace contextRef="#ctx0" brushRef="#br0" timeOffset="40">2492 3111 4992,'5'25'1824,"-5"-8"-1408,4 13 32,-4-14-128,0 3-544,0 0-256,0 0-1664,0-4-672</inkml:trace>
  <inkml:trace contextRef="#ctx0" brushRef="#br0" timeOffset="41">2438 3073 5120,'0'12'2016,"0"-2"-1568,0 14 576,0-7 224,0 6-224,0 7 32,0-1-384,0 1-160,0-4-288,-4-2-384,1-3-128,1 1-992,-2-9-352,1-3-1568</inkml:trace>
  <inkml:trace contextRef="#ctx0" brushRef="#br0" timeOffset="42">1473 1976 6144,'1'6'2868,"0"-6"-2771,-1 0 1,0 0 0,0 1 0,0-1 0,0 0 0,1 0 0,-1 1 0,0-1 0,0 0 0,0 0-1,0 1 1,0-1 0,0 0 0,0 1 0,0-1 0,0 0 0,0 0 0,0 1 0,0-1 0,0 0-1,0 1 1,0-1 0,0 0 0,0 0 0,0 1 0,0-1 0,-1 0 0,1 0 0,0 1 0,0-1-1,0 0 1,0 0 0,-1 1 0,1-1 0,0 0 0,0 0 0,0 0 0,-1 1 0,1-1 0,0 0-98,-6 3 192,1-1 0,0 0 0,-1 0 0,0 0 0,1-1 1,-1 0-1,0 0 0,0 0 0,0-1 0,0 1-192,0-1 79,-51 4-4095,-55-3 4016,82-4-2278,0-4-596</inkml:trace>
  <inkml:trace contextRef="#ctx0" brushRef="#br0" timeOffset="46564.06">802 403 5760,'1'-6'2696,"-1"6"-2624,0 0 0,0 0-1,0 0 1,0 0 0,0 0 0,1 0 0,-1 0-1,0 0 1,0 0 0,0 0 0,0 0-1,0-1 1,0 1 0,0 0 0,0 0 0,0 0-1,0 0 1,0 0 0,0 0 0,0 0-1,0 0 1,0 0 0,0 0 0,1 0 0,-1 0-1,0 0 1,0 0 0,0 0 0,0 0-1,0 0 1,0 0 0,0 0 0,0 1 0,0-1-1,0 0 1,0 0 0,0 0 0,0 0-1,0 0 1,0 0 0,0 0 0,1 0 0,-1 0-1,0 0 1,0 0-72,0 1 206,1 0-1,-1-1 1,0 1 0,1 0-1,-1 0 1,0 0-1,1 0 1,-1 0 0,0 0-1,0-1 1,0 1 0,0 0-1,0 0 1,0 1-206,-6 185 4650,-14 46-4650,15-184 68,-3 1 0,-2-1-1,-7 18-67,3-21-348,-2-1 0,-1 0 0,-3-1 0,-8 11 348,-64 104-3164,29-54-3005,47-80 3364</inkml:trace>
  <inkml:trace contextRef="#ctx0" brushRef="#br0" timeOffset="47087.07">765 369 3456,'3'-2'698,"0"0"-1,1 0 1,-1 1-1,1 0 1,0-1 0,0 1-698,-3 1 209,0-1 0,0 1 1,0 0-1,0 0 1,0 0-1,0 0 0,0 0 1,0 0-1,0 0 1,0 0-1,0 0 0,0 0 1,0 0-1,-1 1 1,1-1-1,0 0 1,0 1-1,0-1 0,0 0 1,0 1-1,0 0 1,-1-1-1,1 1 0,0-1 1,0 1-1,-1 0 1,1 0-210,1 2 139,0 0 1,-1 1-1,1-1 1,-1 1 0,0-1-1,0 1 1,-1-1-1,1 1 1,-1 0 0,1 2-140,0 3 220,4 51 512,-2 1 0,-3-1 1,-3 1-1,-2-1 1,-3 0-1,-13 45-732,6-45-27,-4 0-1,-4 7 28,-51 112-1134,54-133 611,-81 195-3477,98-235 3842,-4 11-3470,-9 14 3628,10-22-2896</inkml:trace>
  <inkml:trace contextRef="#ctx0" brushRef="#br0" timeOffset="47436.61">900 1059 5632,'4'16'921,"-2"-8"-334,-1-1 0,0 1 0,0 4-587,0 2 934,-2-1 0,1 0-1,-2 1 1,0-1 0,0 0-1,-2 0 1,1 0 0,-5 9-934,-5 10 894,-2-1 1,-15 24-895,12-25 83,-1-2 0,-1 0-1,-1-2 1,-16 15-83,6-10-1998,-2-1-1,0-2 1,-16 8 1998,42-31-1487,1-1 0,-1 0 0,0 0 0,0-1 1,-5 2 1486,-12 2-2811</inkml:trace>
  <inkml:trace contextRef="#ctx0" brushRef="#br0" timeOffset="48037.58">935 1359 7680,'10'6'2880,"-7"-4"-2240,3 7 768,1-4 192,-5 4-128,2 5-1,-4 5-607,-4 7-192,-1 5-416,-5 3-160,-6-1-64,-6 1-192,-1-6 32,-1 0-640,-2-8-288,4-3-863,3-3-385,3-3-1824</inkml:trace>
  <inkml:trace contextRef="#ctx0" brushRef="#br0" timeOffset="48963.58">1916 226 5632,'1'5'1547,"0"0"0,-1 0-1,2 0 1,-1 0 0,1 2-1547,4 15 2666,1 32-1076,-3 0 0,-1 19-1590,-1-15 457,4 347-159,-5-322-2572,3-1-1,11 55 2275,-12-116-755,2-1 0,0 0 0,2-1-1,6 16 756,-6-21-1344,0-1-1,0 1 1,2-1-1,-1-1 1,1 0 0,8 8 1344,2-4-2635</inkml:trace>
  <inkml:trace contextRef="#ctx0" brushRef="#br0" timeOffset="49321.7">1948 381 5760,'0'3'792,"1"1"0,-1 0 1,1 0-1,0 0 0,1 3-792,2 8 1863,6 34 3693,1 44-5556,-3-22 1062,61 340 783,-35-222-2026,-8-35-727,-15-100-1997,17 44 2905,-13-54-1856,-2-8-277</inkml:trace>
  <inkml:trace contextRef="#ctx0" brushRef="#br0" timeOffset="49754.11">1961 400 384,'-6'-7'224,"6"7"-136,0 0 0,0 0 0,0 0 0,0 0 0,0 0 0,0 0 0,0 0 0,0 0 0,0 0 0,0 1 1,0-1-1,0 0 0,0 0 0,0 0 0,0 0 0,0 0 0,0 0 0,0 0 0,0 0 0,0 0 0,0 0 0,0 0 0,-1 0 0,1 0 0,0 1 0,0-1 0,0 0 0,0 0 0,0 0 0,0 0 0,0 0 1,0 0-1,0 0 0,0 0 0,0 0 0,0 0 0,-1 0 0,1 0 0,0 0 0,0 0 0,0 0 0,0 0 0,0 0 0,0 0 0,0 0 0,0 0 0,0 0 0,0 0 0,0 0 0,-1 0 0,1 0 1,0 0-1,0 0 0,0 0 0,0 0 0,0 0 0,0 0 0,0-1 0,0 1 0,0 0 0,0 0-88,0 7 1994,19 142 5051,4 75-3810,1-2-1681,-13-123-1305,13 104-13,-12-131-779,17 56 543,-21-100-712,1 0 0,13 26 712,-15-39-946,1-1 0,0 0 1,1-1-1,1 0 0,0 0 0,2 1 946,4 4-3850</inkml:trace>
  <inkml:trace contextRef="#ctx0" brushRef="#br0" timeOffset="50384.51">1853 321 4352,'-2'-2'665,"-1"-1"1,1 1 0,0-1-1,-1 1 1,1-1 0,-1-2-666,-3-3 1152,-6-8-549,-1 1 0,-1 1-1,-1 1 1,0 0 0,0 0-1,-17-9-602,24 17 101,1 1 0,-1 0-1,0 1 1,0 0 0,0 0 0,-1 1-1,1-1 1,0 2 0,-1-1 0,0 1-1,1 1 1,-1 0 0,1 0 0,-1 0-1,0 1 1,1 1 0,-1-1 0,-5 3-101,-41 10-2101,-51 5 2101,38-7-3814,37-6 1009</inkml:trace>
  <inkml:trace contextRef="#ctx0" brushRef="#br0" timeOffset="50753.53">1774 192 8064,'-15'9'3072,"15"-9"-2400,-43 5 448,25-5 96,-7 0-512,-6-3-64,-4 1-320,-4 2-64,2 0-128,-8 2-160,7 1 0,6 0-320,-15 0-96,-14 0-832,11-1-288,9 4-1664,3-6-1344,10 0 1824</inkml:trace>
  <inkml:trace contextRef="#ctx0" brushRef="#br0" timeOffset="51121.65">1407 1 9728,'-25'3'3680,"3"2"-2848,-23 9 736,27-5 127,-21 5-415,11-3-32,-16 6-704,-1 3-256,4 2-192,3 3 0,6 3 0,4-2-1376,6-4-640,0 4-2911,-1-1-1921,8 9 2944</inkml:trace>
  <inkml:trace contextRef="#ctx0" brushRef="#br0" timeOffset="54136.47">1761 277 4096,'3'-4'1568,"1"4"-1216,-4 0 832,0 0 256,0 0 0,-4 0 0,-1 0-288,-5 4-96,-6-2-576,-6-2-160,-4 3 32,-2 0-224,0-1-64,-1 2-832,-3-2-288,7 1-1280,0 0-544,-3 0-96</inkml:trace>
  <inkml:trace contextRef="#ctx0" brushRef="#br0" timeOffset="54503.58">1555 164 5120,'0'8'1920,"-2"1"-1504,-8 5 672,3-6 256,-2 4-448,0-1-128,-4 3-448,-2 0-192,-5 0-96,-2-3-736,-3 1-256,-1-1-2144</inkml:trace>
  <inkml:trace contextRef="#ctx0" brushRef="#br0" timeOffset="54853.71">1369 54 6784,'-13'37'2624,"0"-17"-2048,-9 10 224,9-13-32,-5 3-640,-8-3-160,-6 0-1376,1-3-512,-1-3-864,1-3-352</inkml:trace>
  <inkml:trace contextRef="#ctx0" brushRef="#br0" timeOffset="54854.71">1210 4 7168,'4'2'2720,"-14"4"-2112,-15 11 512,15-6 192,-8 6-704,-1 6-224,-3-1-352,-1 1-96,1-1 32,0 3-1280,0-5-448,0-3-1664</inkml:trace>
  <inkml:trace contextRef="#ctx0" brushRef="#br0" timeOffset="55220.08">1028 43 6400,'0'14'2464,"-11"3"-1920,0 8 480,11-19 64,-7 11-256,1-3-96,-7 8-160,-6 12-32,-3-3-288,0-3-320,0-6-32,-1-2-2144,5-6-992,1-2-32</inkml:trace>
  <inkml:trace contextRef="#ctx0" brushRef="#br0" timeOffset="55739.37">869 1345 7296,'7'-3'2720,"-5"0"-2112,2 3 800,-4 0 288,3 3-288,-3 2-128,-3 10-289,-3 10-159,-7 9-448,-3 8-32,-9 0 64,-7-5-224,1-1-96,-8-7-768,11 1-288,-1-7-991,7-1-449,3-5-1984</inkml:trace>
  <inkml:trace contextRef="#ctx0" brushRef="#br0" timeOffset="56087.1">974 1339 6912,'-4'8'2624,"1"-4"-2048,-1 12 576,2-4 128,-5 8-96,-2 10 0,-6 10-448,-11 2-128,-6-3-353,-3-5-223,0-6-128,4-3-1695,-3-5-801</inkml:trace>
  <inkml:trace contextRef="#ctx0" brushRef="#br0" timeOffset="56437.71">802 1267 9472,'-24'14'3584,"1"-6"-2784,-15 20 480,23-12 31,-4 16-671,-7 10-192,0 6-352,2-4-64,2 2-32,2-10-928,1 1-319,0-4-2209,-6-2-2080,-3 6 1760</inkml:trace>
  <inkml:trace contextRef="#ctx0" brushRef="#br0" timeOffset="-208335.35">1580 1108 4608,'-2'6'4928,"-1"7"-2597,2-8-1910,-2 4 424,-1 0 0,1 0 1,-2 1-846,-2 6 786,5-10-681,-1-1 0,0 1 0,0 0 0,0-1 0,0 0 0,-1 0 0,0 0 0,0 0 0,0-1 0,-1 0 0,0 0 0,1 0 0,-2 0 0,1-1 0,0 1 0,-1-1 0,1-1 0,-1 1 0,0-1 0,0 0-1,0 0 1,-5 0-105,-3 0-32,0 0-1,-1-2 0,1 0 0,-10-1 33,-5-3 115,-22-5-115,45 8-1,-1-1-1,1 0 0,0 0 1,0 0-1,0-1 0,1 0 1,-1 0-1,1 0 0,-1-1 1,1 0-1,0 0 0,1 0 1,-1 0-1,1-1 0,0 0 1,-1-1 1,-33-46-61,6 10-1760,12 12-3492,14 20 2396,2 2 16</inkml:trace>
  <inkml:trace contextRef="#ctx0" brushRef="#br0" timeOffset="33412.58">1985 3999 1536,'0'0'528,"0"9"8593,0-6-9149,-1-2 213,0 1-1,-1-1 1,1 0 0,0 1-1,-1-1 1,1 0-1,-1 0 1,1 0 0,-1 0-1,0-1 1,1 1 0,-1 0-1,0-1 1,0 1 0,-1 0-185,-8 3 601,-1 2-150,-1-1 1,0-1 0,0 0-1,-8 1-451,-13 2 791,-9-2-791,10-2 243,-1-1 1,1-1-1,-1-2 1,1-2 0,0-1-1,-3-2-243,4 1 37,0 0 1,0 2-1,-16 2-37,-38-3 251,45 3-38,1-3 0,0-1 1,0-1-1,1-3 0,-22-8-213,47 14 147,-1-1-1,1 2 0,0 0 0,-2 1-146,-57-1 433,54 2-368,-44 6 170,-1 0-193,-11-6-1226,84-8-3499,-6 5 2801,4 0-2208</inkml:trace>
  <inkml:trace contextRef="#ctx0" brushRef="#br0" timeOffset="34625.71">1974 3943 4608,'-1'-1'303,"0"0"0,0 0 0,0 0 1,0-1-1,0 1 0,0 0 0,1 0 0,-1-1 1,0 1-1,1-1 0,-1 1 0,1 0 0,0-1-303,-4-23 2669,0 0-2037,-3 0-109,-2-1 0,-1 1-1,-1 1 1,-1 0 0,-1 1-1,-3-3-522,1 3 291,1-1 1,1 0-1,1-1 0,-2-7-291,-8-29 979,-2-16-979,12 43 525,-7-14-525,7 21 114,2 0-1,-6-26-113,14 43-17,1 6-135,0-1 0,0 1 1,0-1-1,0-4 152,1 8-255,0 0 0,0 0 0,0 0 0,0 0 0,0 0 0,0 0 0,0 0 1,0 0-1,-1 0 0,1 0 0,-1 0 0,1 0 0,0 0 0,-1 1 0,0-1 0,1 0 0,-1-1 255,-1 1-1116,1 0 1,-1 0-1,1 0 0,-1 0 1,0 0-1,1 1 0,-1-1 0,-1 0 1116,3 1-254,-7-3-2146</inkml:trace>
  <inkml:trace contextRef="#ctx0" brushRef="#br0" timeOffset="35658.06">585 3786 6272,'0'0'214,"0"-1"0,0 0 0,0 1 0,0-1 0,1 0-1,-1 1 1,0-1 0,1 0 0,-1 1 0,0-1 0,1 0 0,-1 1 0,0-1 0,1 1 0,-1-1 0,2 0-214,10-9 1730,-2 3-361,5-7-346,-3 2-369,0 1 0,6-3-654,4-2 755,0-1 0,6-8-755,-18 16 146,-1-1-1,-1 1 1,1-2 0,-2 1-1,1-1 1,-1-1-146,16-36 468,15-44-468,-14 34 124,-11 24-69,4-6 290,3-5-345,4-5 93,-12 23-41,2 0 0,6-9-52,-13 25 39,0-2-1,0-1-38,0-1-120,-6 12-52,0 1-1,0 0 0,-1 0 1,1-1-1,-1 1 0,1 0 0,-1-2 174,0 3-586,0 0 1,0-1-1,0 1 1,0 0-1,0 0 1,0-1-1,-1 1 1,1 0-1,0-1 585,-3-2-3770</inkml:trace>
  <inkml:trace contextRef="#ctx0" brushRef="#br0" timeOffset="37101.31">958 2950 3328,'4'-1'6177,"-3"-1"-6002,0-13 846,1 0 0,1-6-1021,-1 6 616,0 0 0,-1-7-616,1-149 2406,5 58-1648,-6 99-722,3-12-3,-2 19 47,-1 0 0,0 0-1,0-6-79,-2 5-103,1 7 28,0-1 0,0 1 0,0-1 0,0 0 1,0 1-1,0-1 0,0 1 0,0-1 0,1 1 0,-1-1 0,0 1 1,1-1-1,-1 1 0,1 0 0,0-1 0,0 1 0,0-1 75,0 1-1029,-1-1-2699,0 2 603</inkml:trace>
  <inkml:trace contextRef="#ctx0" brushRef="#br0" timeOffset="38035.17">939 2380 3840,'0'0'31,"0"0"0,0 0 0,0 0 0,0 0 0,0 0 0,0 0 0,0 0 0,0 0 0,0 0 1,0 0-1,0 0 0,0 0 0,0 0 0,0 0 0,0 0 0,0 1 0,0-1 0,0 0 0,0 0 0,0 0 0,0 0 0,0 0 0,0 0 0,0 0 1,0 0-1,0 0 0,0 0 0,0 0 0,0 0 0,0 0 0,0 0 0,0 0 0,0 0 0,-1 0 0,1 0 0,0 0 0,0 0 0,0 0 0,0 0 1,0 0-1,0 0 0,0 0 0,0 0 0,0 0 0,0 0 0,0 0 0,0 0 0,0 0 0,0 0 0,0 0 0,0 0 0,0 0 0,0 0 0,0 0 0,0 0 1,0 0-1,0 0 0,0 0 0,0 0-31,1 4 513,-1-3 69,0-1-440,0 1 1,0-1-1,0 1 1,-1 0-1,1-1 1,0 1-1,0-1 1,0 1-1,-1-1 1,1 1-1,0-1 1,-1 1-1,1-1 1,0 1-1,-1-1 1,1 1-1,-1-1-142,-4 7 746,-23 55 2334,-21 30-3080,44-82 29,-23 33 526,25-38-536,-1-1 1,1 0 0,-1 0-1,1-1 1,-1 1-1,0-1 1,0 1 0,-1-1-1,1 0 1,-2 0-20,-4 4-36,-6 2-40,0 0 0,0-1 1,-8 2 75,1 0-477,-9 6 477,24-11-666,0 0 0,0 1 1,-2 2 665,6-4-259,-5 3-400,-1 0-4933,7-5 2899</inkml:trace>
  <inkml:trace contextRef="#ctx0" brushRef="#br0" timeOffset="38733.17">524 2726 2816,'-1'-1'397,"1"1"0,-1-1 0,1 1 0,-1 0 0,1-1 0,-1 1 0,0-1 0,1 1 0,-1 0-1,0 0 1,1-1 0,-1 1 0,0 0 0,0 0-397,-8-4 976,-7-7-485,-1 0-1,0 1 1,-1 1 0,0 0-1,-1 2 1,-9-3-491,22 8-86,3 1-185,0 1 1,1-1 0,-1 0 0,1 0-1,-1 0 1,1 0 0,-1 0-1,1-1 1,0 1 0,-1-1 270,-1-2-2784</inkml:trace>
  <inkml:trace contextRef="#ctx0" brushRef="#br0" timeOffset="39761.67">379 2482 4736,'1'-1'341,"-1"0"0,1 1 1,0-1-1,0 1 0,-1 0 1,1-1-1,0 1 0,0 0 0,0-1 1,0 1-1,0 0 0,0 0-341,11-5 2481,-8 2-2255,1-1 0,-1 0 0,0 0 0,0-1 0,0 1 0,-1-1 0,1 0 0,-1 0 0,0 0-226,8-13 398,3-2 47,1 0 1,1 1 0,0 0 0,2 2 0,2-2-446,35-24 545,-16 13-322,6-7-223,1-7 77,52-44 539,-83 75-643,-9 8-121,0 0-1,0 0 1,0 0-1,1 1 1,0 0-1,-1 1 0,3-1 150,-1 0-1522,-4 0-2580,-4 4 971</inkml:trace>
  <inkml:trace contextRef="#ctx0" brushRef="#br0" timeOffset="42185.92">1752 3170 4736,'0'-137'7847,"0"-181"-5758,-1 301-2103,-1 1 1,0-1 0,-3-9 13,-1-6-46,-9-35-1378,14 63 760,0-1 0,1 1 0,0 0-1,0-2 665,0 3-672,0-1-1,0 0 0,0 1 1,-1-1-1,1 1 0,-1-1 673,0-2 164,0 1 0,0-1 0,1 0 0,0-4-164,0 9 619,0 1-27,0 0-214,3 4 102,11 17 784,-7-11-765,0 1 0,0 0-499,5 8 16,0-2 1,1 0-1,0 0 1,9 6-17,20 25-2,-14-13-132,1-2 1,30 27 133,-30-38-434,-21-16-344,0 0 0,0 1 0,3 3 778,-5-4-2245</inkml:trace>
  <inkml:trace contextRef="#ctx0" brushRef="#br0" timeOffset="43226.63">2395 2632 3328,'0'1'277,"0"-1"0,0 1 0,0-1 0,0 0 0,0 1 0,0-1 0,0 1 0,0-1 0,0 1 0,0-1 0,0 0 0,0 1 0,0-1 0,-1 1 0,1-1 0,0 0 0,0 1 0,0-1 0,0 1 0,-1-1 0,1 0 0,0 1 0,-1-1 0,1 0 0,0 0 0,0 1 0,-1-1 0,1 0-277,-7-2 3989,0-2-4849,-9-9 1208,1 0 0,1-1 0,1-1-1,0 0 1,-2-4-348,-25-29 234,-78-67 4,54 55-641,1-5 403,26 25-757,7 8-2673,-11-15 3430,26 27-1258,-22-27-3798,13 18 1808</inkml:trace>
  <inkml:trace contextRef="#ctx0" brushRef="#br0" timeOffset="44070.52">1727 2068 4096,'-22'-3'1568,"5"0"-1216,-11-5 480,15 5 160,-3-3-128,-6-2-32,-6-6-384,2-1-128,-2-1-192,-4-4-160,-5 3 0,-5 0-128,-1 1 32,-2 2-1632,-3 2-1792,11 9 864</inkml:trace>
  <inkml:trace contextRef="#ctx0" brushRef="#br0" timeOffset="60629.8">739 3600 4608,'-7'2'331,"1"-1"-1,-1 1 1,1 1 0,0-1-1,0 1 1,0 0 0,0 0-1,0 1 1,0-1 0,0 2-331,-2 2 63,-1 0 0,1 1-1,0 0 1,1 1 0,-6 6-63,3 1 85,1 0 1,1 1-1,0 0 0,-4 13-85,0 0 54,-1 1-76,-28 62-122,35-75 216,5-15-102,0 1 0,-1-1 0,1 0 0,-1 1 0,1-1 0,-1 0 0,-1 1 30,-2 1-1196,6-11-196,7-10 300,-6 14 1144,-1 0-1,1-1 1,0 1 0,0 0 0,0 0-1,0 0 1,0 1 0,0-1-1,3-1-51,-4 2 392,1 1-1,-1-1 0,1 0 1,-1 1-1,1-1 0,-1 1 1,1 0-1,0-1 0,-1 1 0,2 0-391,-1 1 255,0 0 0,-1-1-1,1 1 1,-1 0-1,1 0 1,-1 0-1,1 0 1,-1 0 0,0 1-1,1-1 1,-1 0-1,0 1-254,3 2 535,0-1-290,-1 0 0,1 0 0,1-1 0,-1 1 0,0-1 0,0 0 1,1 0-1,0-1 0,-1 1 0,1-1 0,0 0 0,3 0-245,8 1-107,0-1-1,1-1 1,2-1 107,8 1-577,-20 0 313,23-1-2378,-27 0 1784,0 0 1,0 1 0,0-1-1,0 0 1,0 0 0,0-1-1,0 1 1,2-2 857,8-5-3125</inkml:trace>
  <inkml:trace contextRef="#ctx0" brushRef="#br0" timeOffset="56964.63">1110 3224 5504,'4'-4'1280,"0"1"0,1-1 0,0 1 0,1-1-1280,17-12 2202,-14 7-1962,0 1-1,0-1 0,-1 0 1,0-1-1,-1 0 1,0 0-1,-1-1 0,0 0 1,4-10-240,75-222 1631,-63 176-1172,-8 27-59,30-87 283,-39 113-618,4-10 19,5-9-84,4 11 198,-14 53 159,-5 64-286,3 111-57,3-122-128,3 0-1,10 28 115,-14-91-454,3 14-656,-6-12-2590,1-25-1314,0-1 2871,0-5-1558</inkml:trace>
  <inkml:trace contextRef="#ctx0" brushRef="#br0" timeOffset="57500.13">1480 2926 5120,'-22'12'9264,"10"-7"-8639,-1 0 1,1-1 0,-13 2-626,14-3-81,-1-1 1,0-1-1,-3 0 81,11-1-439,1 0-1,-1 0 0,1 0 1,-1 0-1,1-1 0,-1 0 1,1 0-1,-1 0 0,1 0 1,0 0-1,-1-1 0,1 1 1,-1-2 439,-8-7-4512,4 3 992</inkml:trace>
  <inkml:trace contextRef="#ctx0" brushRef="#br0" timeOffset="130495.05">1201 1986 5632,'-25'3'5914,"15"-3"-5462,1 0-1,0-1 1,0 0-1,0-1 1,0 0 0,-9-3-452,6 1 78,1 1 0,-1 1 0,0 0 1,0 1-1,-10-1-78,5 1-61,-13-4-1654,7 0-2490,10 4 1235</inkml:trace>
  <inkml:trace contextRef="#ctx0" brushRef="#br0" timeOffset="131248.87">1770 2020 6144,'0'0'2368,"0"0"-1856,0 0 640,0 0 224,4 0-224,3 0-32,-1 0-352,3 0-64,0 0-416,4 0-160,0-3-32,0 0-1536,0 1-640,-7-2-1824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3T19:05:25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350 270 6784,'4'7'2528,"-4"-4"-1952,0 5 736,0-6 224,0 4-256,0 4 0,0 2-384,0 0-97,0-2-447,0-1-352,0-2-96,0-2-384,2 0-191,-1 2-833,3-4-320,0 0-1216,-1-3-1472,1 0 1472</inkml:trace>
  <inkml:trace contextRef="#ctx0" brushRef="#br0" timeOffset="1">359 170 7680,'0'-15'2880,"0"15"-2240,2-6 480,0 4 0,0 0-640,-1 1-256,2 0-1024,2-5-352,-2 5-2304,0 0-1056,3-3 2144,1 3 1088</inkml:trace>
  <inkml:trace contextRef="#ctx0" brushRef="#br0" timeOffset="2">514 267 6784,'2'3'7875,"-5"-5"-3833,-2 1-4888,2 1 934,1 0-1,-1 0 0,1 0 0,-1 0 0,1 0 1,-1 1-1,1-1 0,-1 1 0,1 0 0,0-1 1,0 2-1,-1-1 0,1 0 0,0 0 0,-1 1 1,1-1-1,0 1 0,0-1 0,1 1 0,-1 0 0,0 0-87,-1 1 36,2-1-1,-1 0 0,1 0 1,-1 1-1,1-1 0,-1 0 0,2 1 1,-1 0-1,-1-1 0,1 1 0,1-1 1,0 2-1,-1-2 0,1 1 1,-1-1-1,1 1 0,0 0 0,1 0 1,-1 2-36,1-3-9,-1 0 1,2 0 0,-1 0 0,0 0-1,0 0 1,0-1 0,0 1 0,1 0-1,-1-1 1,1 1 0,-1 0-1,1-1 1,0 0 0,-1 0 0,1 1-1,0-1 1,0-1 0,0 2 0,0-1-1,0 0 1,0-1 0,0 0-1,1 1 1,0 0 8,-1-1-213,-1 0 1,1 1-1,0-1 0,0 0 0,-1 0 1,1-1-1,-1 1 0,1 0 0,-1-1 0,1 1 1,0-1-1,1 0 213,22-15-7360,-16 9 3739</inkml:trace>
  <inkml:trace contextRef="#ctx0" brushRef="#br0" timeOffset="3">581 300 6656,'0'2'448,"0"-1"0,0 0 0,0 1 0,0-1 0,0 1 1,0-1-1,0 1 0,1-1 0,-1 0 0,1 1 0,0-1 0,-1 0 0,1 1 1,-1-1-1,1 0 0,0 0 0,0 1 0,-1-1 0,2-1 0,-1 2-448,-1-2 70,0 1-1,1 0 0,0-1 1,0 0-1,-1 0 1,1 0-1,-1 1 0,1-1 1,0 0-1,0 1 1,-1-1-1,1 0 0,0 0 1,-1 0-1,1 0 1,-1 0-1,1 0 0,0 0 1,0 0-1,-1 0 1,1 0-1,0-1 0,0 1 1,-1 0-1,1-1 1,-1 1-1,1 0 0,0 0 1,0 0-1,-1-1 0,0 1 1,1-1-1,-1 0 1,1 1-1,0-1 0,-1 1 1,0 0-1,0-1 1,1 0-1,-1 0 0,1 1-69,3-5 17,0 0-1,-1-1 1,0 1-1,0-1 1,0 1-1,-1 0 1,1-1-1,-1-1 1,-1 1-1,1 1 1,0-7-17,-2 12 2,0-1 0,0-1-1,0 2 1,0-2 0,0 1 0,0 0 0,0 0 0,-1-1 0,1 2 0,0-1-1,-1-1 1,0 2 0,1-1 0,-1-1 0,1 2 0,-1-1 0,1 0 0,-1-1-1,0 2 1,1-1 0,-1 0 0,0 0 0,0 1 0,0-1 0,0 1 0,0-1-1,0 0 1,0 1 0,0 0 0,0-1 0,0 1 0,0 0 0,-1-1-2,0 1 3,1-1 1,0 1-1,-1 0 1,1 0 0,-1 0-1,1 0 1,-1 0-1,1 0 1,0 0-1,-1 1 1,1-1 0,-1 1-1,2 0 1,-2-1-1,0 0 1,2 1-1,-2 0 1,1 0-1,0-1 1,-1 1 0,2 0-1,-2 0 1,1 0-1,1 0 1,-1 1-1,-1-2-3,-1 6 148,-1 1 0,1-1 0,0 0 0,1 0 0,0 0 0,-1 1 0,0 6-148,2-8 148,1-1 0,-1 0 0,1 1 0,-1-1 0,1 1 0,1 0 0,-1-2-1,1 2 1,-1 0 0,1-1 0,1 0 0,0 2-148,0-3 46,-1 0 1,1 0-1,-1 0 1,1-1-1,1 0 1,-1 1-1,0-1 1,1 0-1,-1 0 1,0 0-1,1 0 1,0-1-1,0 2 1,0-3-1,-1 2 1,1-1-1,0 0 1,0 0-1,0 0 1,0-1-1,2 1-46,3 1-531,-1-2 1,1 1-1,0-1 0,-1 0 1,1-1-1,0 1 0,-1-1 1,4-1 530,-10 2-377,1-1-1,-2 1 1,2 0 0,-1-1 0,0 1-1,0-1 1,0 1 0,0-1 0,0 1-1,0-1 1,0 0 0,0 1-1,0-1 1,0 0 0,-1-1 0,1 2-1,0-1 1,0 0 0,0-1 377,6-13-4069</inkml:trace>
  <inkml:trace contextRef="#ctx0" brushRef="#br0" timeOffset="4">1 426 5376,'-1'3'4354,"6"-5"201,1-3-1574,-2 0-3352,3-6 521,-1-1-1,0 1 0,-2-2 1,1 1-1,-1 0 0,0-4-149,3-4 6,17-50 36,-13 41-31,-1 1 0,-2-1-1,-1-1 1,3-16-11,-1-32 869,-9 103-515,0-1 0,3 0 0,4 24-354,-4-36-112,25 102 289,-22-96-1045,0 0-1,1-1 1,0-1-1,2 1 1,3 4 868,-7-11-1524,3 2-3432,-4-9 1820</inkml:trace>
  <inkml:trace contextRef="#ctx0" brushRef="#br0" timeOffset="5">220 263 7168,'-1'0'2720,"1"0"-2112,-2 2 512,0 0 128,-2-2-192,-1 0 32,-2-2-256,-2 0-65,0 1-415,0-1-64,-7-3-64,4 3-96,-7-4-32,5 2-384,-2-1-128,4 2-1439,1-1-545,-2 4-1728</inkml:trace>
  <inkml:trace contextRef="#ctx0" brushRef="#br0" timeOffset="6">269 46 5632,'0'-7'3967,"-1"12"548,0 12-1414,6 109 397,0 0-5214,-5-112 941,0-8-444,0 0 0,0-1 0,0 1 1,1 0-1,0 1 1219,0-6-689,-1-1 565,0 0 0,0 0 0,0 0 0,0 0 0,0 0 0,0 0 0,0 0 0,0 0 0,0 0 0,0 0 0,0 0 1,0 0-1,0 0 0,0 0 0,0 0 0,0 0 0,0 0 0,0 0 0,0 0 0,0 0 0,0 0 0,0 0 0,0 0 0,0 0 0,0 0 0,0 0 0,0 0 0,0 0 0,0 0 0,0 0 0,0 0 0,0 0 0,1 0 0,-1 0 1,0 0-1,0 0 0,0 0 0,0 0 0,0 0 0,0 0 0,0 0 0,0 0 0,0 0 0,0 0 0,0 0 0,0 0 0,0 0 0,0 0 0,0 0 124,2-4-3189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3T19:05:25.7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48 3584,'1'8'8184,"-1"28"-7382,-16 124-383,-4 68-422,17-200 519,1-21 313,2-20 509,4-36-1101,1 2 1,3-1-1,2 1 0,2 0 0,2 1 1,10-20-238,-22 59 54,1 1 1,0-1 0,1 1-1,0 1 1,0-1-1,0 0 1,0 1-1,4-4-54,-4 6 35,-1 1 0,1-1 0,0 1 0,-1-1 0,1 1 0,0 0 0,0 0 0,0 1 0,0-1 0,0 1 0,1 0 0,-1-1-1,5 2-34,-2-2 87,0 1-1,1 1 0,0 0 0,-1 0 0,0 0 0,1 2 0,5 0-86,-11-2 4,0 1-1,-1 0 1,2-1-1,-2 1 1,2 0 0,-2 0-1,1 0 1,-1 0-1,1 1 1,-1-2 0,1 2-1,-1-1 1,1 1 0,-1-1-1,0 1 1,1 0-1,-1-1 1,0 1 0,0 0-1,0-1 1,-1 1 0,1 0-1,0 0 1,-1 0-1,1 0 1,-1 0 0,0 0-1,0 0 1,0 0-1,0 0 1,0 0-4,0 6-48,-1-1 0,0 1 0,0-1 0,-1 1 0,0-1 0,-1-1 0,0 2 0,0-1 0,0-1 0,-1 1 0,1-1 0,-2 0 0,0 1 0,1-1 0,-1-1 0,0 0 0,-1 1 0,0-1 0,0 0 0,1-1 0,-2 0 0,1 0 0,-1 0 0,-6 1 48,3-3 69,10-5-267,2 2 162,-1 0 0,0 0 0,-1 1 0,1 0-1,1-1 1,-2 0 0,1 1 0,1-1-1,-2 1 1,2 0 0,-1 0 0,0 0 0,0 0-1,1 0 1,-1-1 36,6 2-17,0 0 0,-1 0 0,1 0-1,-1 2 1,0-2 0,1 2 0,-1 0 0,0 0-1,0 0 1,0 0 0,-1 1 0,1 0 0,-1-1-1,0 2 1,0 0 0,4 4 17,-6-5-8,1 0 0,-1 0 0,0 0 1,-1 1-1,0-2 0,1 2 0,-1 0 0,-1-1 0,2 2 0,-1 2 8,-1-4-14,-1-1-1,1 0 1,-1 1-1,0-1 1,0 1-1,0-1 0,-1 0 1,1 1-1,-1-1 1,0 0-1,0 0 1,0 0-1,-1 0 1,2 0-1,-2 0 0,-1 3 15,1-5 45,1 1-1,-1-1 0,1 1 0,-1-1 1,1 0-1,-1 0 0,0 0 0,0 0 1,0 0-1,1 0 0,-2 0 0,1-1 1,0 1-1,0 0 0,0-1 0,0 0 1,0 1-1,-2-1-44,-5 0 172,-1 0 0,1 0-1,-7-1-171,-25-5-228,-30-7 228,25 0-3670,32 6 390,5 1-421</inkml:trace>
  <inkml:trace contextRef="#ctx0" brushRef="#br0" timeOffset="1">450 477 3712,'0'5'544,"0"-1"-1,1 0 1,0 1 0,0-1-1,0 0 1,1 0 0,-1 0-1,1 0 1,-1 0 0,2 0 0,-1-1-1,1 3-543,-2-5 161,0-1 0,-1 2 0,1-1 0,0-1 0,0 1 0,0 0 0,0 0 0,0-1 0,-1 1 0,2 0 0,-1-1 0,0 1 0,0 0 0,0-1 0,0 0-1,1 0 1,-1 0 0,0 1 0,1-1-161,-1 0 22,0-1-1,1 1 0,-1 0 1,1 0-1,-1-1 1,1 1-1,-2-1 0,2 0 1,0 0-1,-2 1 1,2-1-1,-1 0 0,0 0 1,0 0-1,0 0 1,0 0-1,0 0 0,1 0 1,-2-1-1,1 1-21,7-9 188,-1-1 1,0 0-1,0 0 0,-1-1 0,0 1 0,-1-1 0,0-1 1,-1 1-1,1-10-188,-3 15 117,-1-1 0,0 1 0,0 0 0,-1-1 1,0 1-1,0-1 0,-1 1 0,-1 0 0,2-1 0,-3 1 0,2 0 1,-2 0-1,0 0 0,1 0 0,-1 1 0,-1-1 0,-4-5-117,8 11 36,-1-1 0,0 0 0,0 2 0,0-2 0,0 1 0,0 0 0,0 0 0,0 0 0,-1 0-1,1 0 1,0-1 0,0 2 0,-1-1 0,1 1 0,-1-1 0,0 0 0,1 1 0,-1 0 0,1-1-1,-1 1 1,1 0 0,-1-1 0,1 1 0,-1 0 0,1 0 0,-1 0 0,1 1 0,-1-1 0,0 0 0,1 1-1,-1-1 1,1 0 0,-1 1 0,1 0 0,-1 0 0,1-1 0,-1 1 0,1 0 0,-1 1-36,-6 4 53,2 0 1,-1 0-1,0 1 0,1 0 1,-1 0-1,0 2-53,2-2-46,0 1-12,-1-2-1,2 2 1,-1 0 0,1 0-1,0 0 1,1 0 0,0 1-1,1-1 1,0 2 0,0-2-1,1 1 1,-1 0 0,1 0-1,1-1 1,0 2 0,1 1 58,-1-9-139,0-1 0,1 1 1,-1-1-1,0 1 0,1-1 0,-1 1 1,0-1-1,1 1 0,0-1 0,0 1 1,-1-1-1,1 0 0,0 1 0,0-1 1,0 0-1,0 1 0,0-2 0,0 2 1,0-1-1,1-1 0,-2 2 1,2-1-1,0 0 0,-1-1 0,0 1 1,0-1-1,2 1 139,-1 0-307,0-1 0,0 0 0,0 0 0,0 0-1,1 0 1,-1 0 0,0 0 0,0-1 0,0 1 0,0-1 0,0 0 0,0 1 0,1-1 0,-2 0 0,1 0-1,0 0 1,0 0 0,0-1 0,-1 1 0,1-1 307,13-11-3722,0-3 943</inkml:trace>
  <inkml:trace contextRef="#ctx0" brushRef="#br0" timeOffset="2">777 10 4480,'10'-9'5731,"-10"9"-5632,0 0 0,1 0-1,-1 1 1,0-1 0,0 0 0,0 0 0,0 0 0,0 1 0,1-1 0,-1 0 0,0 0-1,0 0 1,0 0 0,1 0 0,-1 0 0,0 1 0,0-1 0,0 0 0,0 1 0,0-1-1,0 0 1,0 0 0,1 1 0,-1-1 0,0 0 0,0 0 0,0 0 0,0 0 0,0 1-1,0-1 1,-1 0-99,-1 31 1468,1-23-1450,-12 121 1737,-23 92-1755,36-221 0,-1 1 0,1-1 0,0 0 0,0 0 0,0 0 0,0 0 0,0 0 1,0 0-1,0 0 0,0 0 0,0 0 0,-1 0 0,1 1 0,0-1 0,0 0 0,0 0 0,0 0 0,0 1 0,0-1 1,0 0-1,0 0 0,0 0 0,0 0 0,1 1 0,-1-1 0,0 0 0,0 0 0,0 0 0,0 0 0,0 0 1,0 0-1,0 0 0,0 0 0,0 0 0,1 0 0,-1 0 0,0 1 0,0-1 0,0 0 0,0 0 0,0 0 1,0 0-1,0 0 0,0 0 0,0 0 0,0 0 0,0 0 0,1 1 0,-1-1 0,0 0 0,0 0 0,0 0 0,1 0 0,9-7 14,17-20-1,-18 18-33,-2 2 38,0 1 1,1 0-1,-1 0 1,1 0 0,0 1-1,4-1-18,-10 4 4,0 1-1,1 1 1,-1-1-1,0 0 1,1 0-1,-1 1 1,1 0-1,-1-1 1,1 1-1,-1 0 1,1 0-1,-1 0 1,1 1-1,-1-1 1,1 0-1,-1 1 1,1 0-1,-1 0 1,0-1-1,1 1 1,-1 0-1,0 0 1,0 1-1,0 0 1,0-2-1,1 3-3,2 0-1,-1 1 0,0 0 0,-1 0 0,1 1-1,0-1 1,-1 0 0,0 1 0,0 0 0,0 0 0,0-1-1,-1 2 1,0-1 0,0 0 0,0 5 1,-1-5 4,0 0-1,-1-1 1,1 0-1,-2 1 1,1-1-1,0 1 1,-1-1 0,0 0-1,0 1 1,0-1-1,-1 0 1,1 0-1,-1 0 1,0 1-1,0-2 1,-1 1 0,1 0-1,-3 3-3,3-5 24,0 1-1,0-1 0,-1 0 1,1 0-1,0-1 1,-1 2-1,1-2 0,-1 1 1,1-1-1,-1 1 1,0-1-1,-1 0 0,2 0 1,-2 0-24,-3 0 54,1 1 1,0-2 0,0 0-1,1 0 1,-2 0-1,1 0 1,-3 0-55,-10-4-445,-1-1 0,1 0 0,-1-1 0,0-2 445,16 7-242,-18-7-2472,2 1-886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2T07:45:38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181 806 6392 0 0,'0'0'290'0'0,"0"0"-3"0"0,0 0-187 0 0,24 15 2548 0 0,-10-6-1149 0 0,-2 0-1128 0 0,0-1 0 0 0,0 0 0 0 0,0-1 0 0 0,1 0 0 0 0,0-1 0 0 0,0-1 0 0 0,1 0 0 0 0,3 1-371 0 0,90 17 1042 0 0,1-5 0 0 0,30-1-1042 0 0,38 1 223 0 0,94 8 1007 0 0,-216-24-422 0 0,35-4-808 0 0,-64 0 66 0 0,0-1-1 0 0,-1 0 1 0 0,1-2-1 0 0,17-7-65 0 0,-26 6-1 0 0,0-1 0 0 0,0 0 0 0 0,0-2 0 0 0,-1 1 0 0 0,11-10 1 0 0,11-10 77 0 0,18-19-77 0 0,-26 20-47 0 0,-1-2-1 0 0,-1 0 0 0 0,10-16 48 0 0,-21 23-26 0 0,-1-1 1 0 0,0-1-1 0 0,-2 0 0 0 0,-1 0 0 0 0,4-13 26 0 0,-11 22 0 0 0,0 1-1 0 0,-1-1 0 0 0,0 0 0 0 0,-2-1 0 0 0,0 1 1 0 0,0-1-1 0 0,-1-8 1 0 0,-2 13 7 0 0,1-1 0 0 0,-2 1 0 0 0,1 0 0 0 0,-2 0 0 0 0,1 0 0 0 0,-2 0 0 0 0,1 0 0 0 0,-2 0-1 0 0,1 1 1 0 0,-5-7-7 0 0,3 7 13 0 0,-1 0-1 0 0,0 0 1 0 0,-1 0-1 0 0,0 1 0 0 0,-1 0 1 0 0,0 0-1 0 0,0 1 1 0 0,0 0-1 0 0,-1 1 0 0 0,-10-6-12 0 0,-17-9 20 0 0,0 1-1 0 0,-2 2 0 0 0,-9-3-19 0 0,-124-42 23 0 0,159 60-28 0 0,-24-7 131 0 0,0 2 0 0 0,-1 1 0 0 0,0 2-1 0 0,0 2 1 0 0,-1 1 0 0 0,1 2-1 0 0,-23 3-125 0 0,18 1 422 0 0,-37 9-422 0 0,0-1 90 0 0,5 0-88 0 0,-18 1 60 0 0,-198 15-62 0 0,272-25 32 0 0,1 2 0 0 0,-1 0 0 0 0,1 0 0 0 0,-3 3-32 0 0,12-4 21 0 0,0 1 0 0 0,1 0 0 0 0,0 0 0 0 0,0 1 0 0 0,0 0 0 0 0,1 0 0 0 0,-1 1 1 0 0,1 0-1 0 0,-3 3-21 0 0,-1 2 105 0 0,0 1 0 0 0,1-1 0 0 0,1 2 0 0 0,-1-1 0 0 0,2 1 0 0 0,0 1-1 0 0,1 0 1 0 0,0 0 0 0 0,1 0 0 0 0,0 1 0 0 0,-2 11-105 0 0,-10 42 256 0 0,-10 21-256 0 0,-3-21 0 0 0,26-57 0 0 0,1-1 0 0 0,0-1 0 0 0,0 1 0 0 0,-1 10 0 0 0,4-17 0 0 0,1 0 0 0 0,-1-1 0 0 0,1 1 0 0 0,0 0 0 0 0,0 0 0 0 0,0 0 0 0 0,0 0 0 0 0,1 0 0 0 0,-1 0 0 0 0,1 0 0 0 0,0 0 0 0 0,0 0 0 0 0,0-1 0 0 0,0 1 0 0 0,0 0 0 0 0,0 0 0 0 0,7 8-17 0 0,-1 0-1 0 0,1-1 0 0 0,1 0 0 0 0,0 0 0 0 0,0-1 1 0 0,10 7 17 0 0,23 17-1869 0 0,3-6-4433 0 0,-29-17 372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2T07:45:42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4608 0 0,'0'0'353'0'0,"0"0"-30"0"0,0 0 734 0 0,0 0 344 0 0,0 0 67 0 0,0 0-64 0 0,0 0-338 0 0,5 15 2354 0 0,-2 4-2347 0 0,0 1 1 0 0,-1 0 0 0 0,-2 0-1 0 0,0 0 1 0 0,-1 8-1074 0 0,0 17 458 0 0,-4 15 101 0 0,1-3-4731 0 0,4-49-2213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2T07:45:43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6912 0 0,'0'0'528'0'0,"0"0"-146"0"0,0 0 654 0 0,10 5 3114 0 0,0 0-2613 0 0,-1 1 0 0 0,0 0 0 0 0,3 2-1537 0 0,43 40 1870 0 0,-39-33-1464 0 0,-11-11-336 0 0,26 25 54 0 0,0 1 0 0 0,0 3-124 0 0,-11-5-4243 0 0,-15-19-1703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2T07:45:44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2760 0 0,'14'4'611'0'0,"36"7"9504"0"0,2-5-5819 0 0,-15-4-3951 0 0,1-1-1 0 0,0-2 0 0 0,4-2-344 0 0,-7 5-197 0 0,-20 0-1251 0 0,-5-2-4722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2T07:45:45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1 225 10136 0 0,'0'0'464'0'0,"0"0"-10"0"0,1 0-294 0 0,15 0 2222 0 0,-14 1-2209 0 0,0-1-1 0 0,0 0 0 0 0,0 0 1 0 0,-1 0-1 0 0,1 0 0 0 0,0 0 1 0 0,0-1-1 0 0,0 1 0 0 0,0-1 1 0 0,-1 1-1 0 0,1-1 0 0 0,0 1 1 0 0,0-1-1 0 0,-1 0 0 0 0,1 0 1 0 0,-1 0-1 0 0,2-1-172 0 0,186-126 3375 0 0,-131 78-3529 0 0,-27 22-1475 0 0,-20 17 70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2T07:45:46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1 347 9472 0 0,'0'0'216'0'0,"0"0"32"0"0,0 0 9 0 0,0-17 123 0 0,2-39 4823 0 0,3-8-5203 0 0,-1 22 72 0 0,-1 0 0 0 0,-4-40-72 0 0,-3 52-4420 0 0,1 17-528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2T07:45:46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166 77 10592 0 0,'0'0'488'0'0,"0"0"-12"0"0,0 0-214 0 0,-7 0 2192 0 0,-3-3-1617 0 0,-10-6 679 0 0,-1-3 252 0 0,-23-9-1768 0 0,18 9-1003 0 0,0-1-3287 0 0,15 7-1338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2T07:45:47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234 57 6448 0 0,'0'0'297'0'0,"0"0"-9"0"0,0 0-12 0 0,-19-3 5237 0 0,-16-3-3794 0 0,1-1 0 0 0,-32-12-1719 0 0,19 6 52 0 0,30 8-52 0 0,1 1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3:15.683"/>
    </inkml:context>
    <inkml:brush xml:id="br0">
      <inkml:brushProperty name="width" value="0.08819" units="cm"/>
      <inkml:brushProperty name="height" value="0.08819" units="cm"/>
      <inkml:brushProperty name="color" value="#F14D5D"/>
    </inkml:brush>
  </inkml:definitions>
  <inkml:trace contextRef="#ctx0" brushRef="#br0">1423 1332 1920,'0'1'256,"-1"0"0,1 0-1,0 0 1,0 0 0,0 0 0,0 0 0,0 0-1,0 0 1,0 0 0,0 0 0,0 0 0,0 0-1,0 0 1,0 0 0,1 0 0,-1 0-1,1 0 1,-1-1 0,1 2-256,0 1 596,1 0 0,-1 1 0,0-1 0,1-1 0,2 4-596,-2-4 242,1 0 1,0 0 0,-1 0-1,1 0 1,0 0-1,0 0 1,0-1 0,0 0-1,0 1 1,1-2 0,-1 2-1,1-2 1,-1 1-1,0 0 1,1-1 0,-1 0-1,0 0 1,1 0-243,8 0 463,0-2 0,-1 1-1,1-1 1,8-2-463,-8 0 107,-1 0-1,1-1 1,-1 1-1,0-2 1,0 0-1,0-1 1,0 1-1,-1-2 1,-1 0-1,1 0 1,-2 0-1,1-2 1,5-7-107,9-13 144,-2-1 1,-1-1 0,15-32-145,-22 38 25,0-2 1,-2 0 0,-1 0-1,-2-1 1,2-9-26,8-68-48,3-78 48,-17 127 178,-3-2 1,-2 2 0,-3-1-1,-8-43-178,3 53 254,-5-12-254,8 38 31,-2-1 0,0 1 0,-8-13-31,13 29 4,0 0 0,0 0 0,-1 0-1,0 1 1,0 0 0,0-1 0,-1 1 0,0 1-1,1-1 1,-2 1 0,2 0 0,-3 0 0,2 1-1,-3-2-3,-7-2-24,1 1-1,-2 1 0,1-1 0,-1 2 0,-15-2 25,-12 0-52,-28 1 52,10 5 11,1 2-1,-7 3-10,37-2 27,-164 19-16,172-19 14,1 2 0,-1 0 0,1 1 0,-15 7-25,26-8-13,-1 0 0,1 0 0,0 1 0,0 1 1,1 0-1,0 0 0,1 0 0,-1 1 0,-7 9 13,-6 13-29,1 2 0,1 0-1,-7 18 30,13-25-106</inkml:trace>
  <inkml:trace contextRef="#ctx0" brushRef="#br0" timeOffset="1">806 992 17312,'80'155'-145</inkml:trace>
  <inkml:trace contextRef="#ctx0" brushRef="#br0" timeOffset="2">933 1230 16895,'6'8'-49,"4"4"-22,0 0 0,2 1 71,-4-5 5,1-2 0,-1 1 1,2 0-1,-2-1 0,2-1 0,0 1 1,0-2-1,9 4-5,-3-2 39,1-2 0,1 1 0,-2-2 0,2 0 0,-1-1 0,1-1 0,-1 0 0,1-2 0,0 1-1,4-3-38,-7-1-431,1 0 0,0-1 0,-1-1 0,0 0 0,12-8 431,21-9-3044,-42 20 2139,-1 0 0,0 0 0,1 0 0,-2-1 0,1 0 0,0 1 1,-1-2-1,0 1 0,2-2 905,9-11-2384</inkml:trace>
  <inkml:trace contextRef="#ctx0" brushRef="#br0" timeOffset="3">1378 1400 3328,'-2'-3'553,"1"-1"4480,1 4-1463,0 2-2222,0 0-1804,-4 21 1160,4 179-516,0-115-3896,0-87 604</inkml:trace>
  <inkml:trace contextRef="#ctx0" brushRef="#br0" timeOffset="4">1805 2391 4224,'1'3'386,"-1"-1"0,1 0 1,-1 0-1,1 0 0,0 1 1,-1-1-1,2 0 0,-1 1-386,4 11 1048,0 11-360,-2-1 0,0 1 0,-2 3-688,0 76 192,-2-49 224,1-6-168,-2 162 1094,-1-78-985,2-16-1975,1-66-3489,0-41 2248,-3-2 774</inkml:trace>
  <inkml:trace contextRef="#ctx0" brushRef="#br0" timeOffset="5">1038 2325 5120,'1'-2'1748,"3"5"-410,0 4 616,-3-5-1738,0 0 1,-1 0 0,1 0-1,0 0 1,-1 0 0,0 0-1,0 0 1,0 0-1,0 0 1,0 2-217,-4 22 522,2-9-277,-12 77 479,0 6-691,12-83-91,-3 29-540,3 19 598,0 165-202,-2-107 308,4-115-111,0 20-411,3 20 416,-2-23-398,-2-20-40,1-1 0,0 0 0,1 1 0,-1 0 0,0-1 0,1 0 0,0 0 0,0 1-1,1-1 1,1 4 438,-3-6-2170</inkml:trace>
  <inkml:trace contextRef="#ctx0" brushRef="#br0" timeOffset="6">1808 3235 5376,'-3'0'470,"-1"-1"1,1 1 0,0 0-1,0 0 1,0 0 0,-4 1-471,-2-1 280,-167-8 1518,100 2-1497,-1 4 0,-19 4-301,-121 12-299,209-14 118,3 1-471,0-1 1,0 0-1,0 0 0,0 0 0,0 0 0,0 0 0,0-2 0,0 2 0,-3-3 652,-3-4-2677</inkml:trace>
  <inkml:trace contextRef="#ctx0" brushRef="#br0" timeOffset="7">1008 3286 640,'0'-8'1243,"-1"45"3744,-1 6-3681,-1 66-1413,0 20 1040,3 161-431,-3-284-844,3 20 54,0-25 267,0-1-54,0 0 43,0 1 38,0 0 0,0-1 0,0 1 0,1 0 0,-1 0 0,1 0-1,-1-1 1,0 1 0,1-1 0,0 1-6,9 3 139,-7-2-12,0-1-1,1 0 1,-1 0 0,1 0-1,-1-1 1,1 1-1,0-1 1,0 0-127,47 0 1553,87 2 1630,-129-2-3253,1 0 0,-1-1 1,1-1-1,-1 1 0,0-1 0,0-1 0,0 1 1,8-5 69,1 0-2727,-17 7 2328,0-1 0,-1 1 1,0 0-1,1-1 0,0 0 1,-1 1-1,0-1 0,1 1 1,-1-1-1,1 1 0,-1-1 1,0 0-1,0 1 0,0-1 1,0 0-1,1 1 399,-1-6-2885</inkml:trace>
  <inkml:trace contextRef="#ctx0" brushRef="#br0" timeOffset="8">1358 3916 2688,'0'0'917,"3"2"-40,-1-2 2267,0-4-3106,0 0-1,0 0 0,0 0 1,0-1-1,-1 1 0,0-1 1,0 1-1,0-4-37,0 5 21,2-15 14,3-13 374,2 0 1,8-20-410,-7 28-344,9-12 344,4-12-5165,-16 35 3282</inkml:trace>
  <inkml:trace contextRef="#ctx0" brushRef="#br0" timeOffset="9">1426 3577 3712,'0'1'127,"0"-1"-1,0 0 1,-1 0 0,1 0-1,-1 1 1,1-1 0,0 1 0,0-1-1,-1 0 1,1 0 0,0 1-1,-1 0 1,1-1 0,0 0-1,0 1 1,0-1 0,0 1 0,0-1-1,0 0 1,0 1 0,0 0-1,0-1 1,0 0 0,0 1-1,0-1 1,0 1 0,0-1 0,0 0-1,0 1 1,0 0 0,0-1-1,0 0 1,0 1 0,1-1-127,7 20 2256,-6-16-2186,6 11 161,0 0 0,1 0-1,2-1 1,4 5-231,16 23 53,-1 1 1,4 11-54,9 14-571,-40-65 335,0 0-1,-1 1 1,1-1-1,3 3 237,1 2-825,-6-8 700,-1 1-1,1-1 1,-1 1 0,0-1-1,1 0 1,0 1-1,-1-1 1,0 1-1,1-1 1,0 0-1,-1 0 1,1 1-1,-1-1 1,1 0 0,-1 0-1,1 1 1,0-1-1,-1 0 1,1 0-1,0 0 1,0 0 125,4 0-2016</inkml:trace>
  <inkml:trace contextRef="#ctx0" brushRef="#br0" timeOffset="10">1638 3856 5248,'0'1'232,"1"1"0,0-1 0,0 0 0,0 1 0,1-1 0,-1 0 0,0 0 0,0 1 0,0-1 0,1 0 0,0-1 0,-1 2 0,0-2 0,1 1-232,7 4 506,-3-1-315,0-1-1,0 0 0,4 1-190,10 6 149,-16-8-73,3 2 143,-1 0-1,2-1 1,-2 0-1,2 0 1,-2-1-1,8 2-218,-12-4 40,0 0-1,0 0 1,1 0 0,-1 0-1,0-1 1,1 0-1,-1 1 1,0-1 0,1 0-1,-1 1 1,0-2-40,24-13-264,-15 9-153,-7 3-62,0 0-1,0 0 1,4-3 479,2-6-6055,-10 9 4060</inkml:trace>
  <inkml:trace contextRef="#ctx0" brushRef="#br0" timeOffset="11">1894 3865 3328,'3'-14'4669,"-1"0"-3504,0-23 22,0 23-834,-2 0 0,0 0 0,-1-2-353,-2-17 52,-12-102-344,-18-71 292,29 185-173,-4-15-1276,-4-9 1449,5 23-2026,4 13-182</inkml:trace>
  <inkml:trace contextRef="#ctx0" brushRef="#br0" timeOffset="12">1194 3949 3072,'0'0'976,"0"0"-507,0 0 171,0 0 192,0 6 629,0 15-241,-1 1-1,-1 0 1,-4 18-1220,-10 57 1064,-1 67-1064,16-154-8,-2 56 294,4 16-286,-1-30-409,2-54-2289,2-5-86</inkml:trace>
  <inkml:trace contextRef="#ctx0" brushRef="#br0" timeOffset="13">1142 4491 5376,'-1'2'615,"0"0"0,0 0 0,0 0 0,0 0 0,0 0 0,-1 0 0,1 0 0,-1 0 0,0 0-615,1-1 73,-1 1 0,0-1 0,1 0 0,-1 0 0,0 0 0,1-1 0,-1 1 0,0 0 0,0-1 0,0 1 0,0-1 0,0 1 0,0-1 0,0 0 1,0 0-1,-1 0-73,-24-2 810,0 0 1,1-2 0,-16-5-811,28 6 41,0 1 0,-1 0 1,2 1-1,-2 1-41,14 0-44,0 0 0,1 0 0,-2 0 0,2 0 0,-2 0 0,2 0 1,-1 0-1,0 0 0,0-1 0,0 1 0,1 0 0,-2-1 44,2 1-260,-1-1-1,1 0 1,-1 1-1,1-1 1,0 0-1,0 1 1,0-1-1,0 0 1,-1 1 0,1-1-1,0 0 1,0 1-1,0-1 1,0 0-1,0 1 1,0-1-1,0 0 261,0-7-2970</inkml:trace>
  <inkml:trace contextRef="#ctx0" brushRef="#br0" timeOffset="14">1763 3892 3328,'9'24'2159,"-7"-21"-1895,0 1-1,0 0 1,-1 0 0,0 0 0,0 0 0,0 0-1,0 0 1,0 0 0,-1 2-264,-1 40 2075,-4 19-2075,3-48-29,2 0-1,0 0 1,2 9 29,9 51-313,-4-30 111,5 26-56,-6-40 207,-5-22-174,0 0 0,0 1-1,-2-1 1,0 1 225,1 15-2966,0 1-1335,0 11 6421,2-35 2600,4 0-3346,4-1-572,27 5 1142,-17-3-1068,-1-1 0,3-2-876,9 2 211,30 2-1494,27-1 1283,-73-5-2352</inkml:trace>
  <inkml:trace contextRef="#ctx0" brushRef="#br0" timeOffset="15">1170 368 5376,'-15'-8'2112,"9"5"-1664,-1 1 960,7 2 288,0 0-224,0 5 0,3 3-768,3 2-256,4 2-288,-1-4-1376,0-5-544,-7-8-2112</inkml:trace>
  <inkml:trace contextRef="#ctx0" brushRef="#br0" timeOffset="16">1500 1821 2048,'-3'0'1452,"5"2"1315,9 0 703,-10-2-4397,13 4 1584,-1-2 0,1 0 1,-1 0-1,1-1 0,2 0-657,111-1 1989,-99-2-1578,-4-2 26,25 2-48,-45 2-353,0 0 0,0 0 0,0 0 0,0 0 0,0 1 0,-1 0 0,1 0 0,2 1-36,-1 0-4,0-1-1,0 1 0,0-1 1,0 0-1,0 0 1,0-1-1,3 0 5,22 3 38,-15 0 269,-6-1-1463,-2-2-2790,-4-1-987,0-6 1381</inkml:trace>
  <inkml:trace contextRef="#ctx0" brushRef="#br0" timeOffset="17">2092 1870 1536,'-2'-2'-1405,"2"2"5819,2 1 1357,2 0-4765,1-1-915,0 0 0,1 1-1,-1 0 1,0 1 0,0-1-1,0 1 1,4 1-91,-1 1-3,-1 0-1,1 0 1,-1 0 0,0 1-1,0 0 1,0 0 0,-1 1-1,0 0 1,0 0 0,-1 0-1,1 1 1,-1 0 0,0 0-1,-1 0 1,0 0 0,2 6 3,13 41-120,8 20-107,-22-62 206,3 6 18,0 1 0,5 5 3,-7-11 3,1 0 0,0 4-3,-2-3 26,2-1 1,0 1-27,8 9 164,1 0 1,1-2-1,10 10-164,-1-1-45,-20-21 13,0 0 0,-1 1 0,1-1 0,-2 1 0,0 0 0,2 10 32,6 8-1536,-10-22-1157</inkml:trace>
  <inkml:trace contextRef="#ctx0" brushRef="#br0" timeOffset="18">1876 2355 3840,'-2'-1'910,"0"0"-44,6 1 616,-4 0-703,0 0-16,0 0-118,0 0-69,0 0-187,0 0 129,0 0 111,0 5 667,0-2-1102,0-1 0,0 0 0,1 0-1,-1 0 1,1 0 0,-1 1 0,2-1 0,-2 0 0,1 0 0,0 0 0,1 1-194,17 21 580,-10-12-397,15 16-224,-12-14-94,10 15 135,14 29-296,-15-23-443,14 16 739,-18-25-499,-12-17 193,1-1 0,-1-1 0,2 1 1,5 6 305,30 27-4267,-36-35 1766</inkml:trace>
  <inkml:trace contextRef="#ctx0" brushRef="#br0" timeOffset="19">2232 2766 5632,'15'1'3457,"-13"-1"-3218,1 0 1,0 0-1,-1 0 0,1 0 0,0 0 0,-1 0 0,1 0 0,0-1 0,0 0 0,-1 1 1,1-1-1,0 0 0,-1 0 0,2-1-239,1-1 85,4-3 133,-1 1 0,1-1 0,-1 0 0,0 0 0,-1-1 0,0 0 0,1-2-218,43-62 378,6-6-735,-53 72 134,0 0 1,0 1 0,1 0-1,5-4 223,-8 7-212,0-1 0,0 1-1,0 0 1,0 0 0,0 0 0,0 0-1,0 0 1,0 1 0,0-1 0,0 0-1,0 1 1,1 0 0,-1 0 0,2 0 212,9 3-2976</inkml:trace>
  <inkml:trace contextRef="#ctx0" brushRef="#br0" timeOffset="20">1317 1839 3072,'-1'9'6411,"-3"-7"-3513,-1 0-4133,-13-1 1822,8 1-355,1 0-1,0-1 1,-11 0-232,-11 1 89,13-1-77,1 0 1,-18-2-13,5 1 2,15 0-61,2 0 80,0 0 1,1-1-1,-7-1-21,7 1-7,0-1 0,1 2 0,-5 0 7,7 0-43,-10-3-752,-33 3-1418,52 0 2001,-1 0 0,1 0 1,0 0-1,0-1 0,-1 1 0,1 0 0,0 0 1,-1 0-1,1 0 0,0 0 0,0 0 0,-1 0 1,1 0-1,0 0 0,-1 0 0,1-1 0,0 1 1,0 0-1,0-1 0,-1 1 0,1 0 212,-6-5-2853</inkml:trace>
  <inkml:trace contextRef="#ctx0" brushRef="#br0" timeOffset="21">788 1856 2176,'0'0'99,"0"0"0,-1 0 0,1 0 0,0 0-1,0 0 1,0 0 0,0 0 0,-1 0 0,1 0 0,0 0 0,0 1 0,0-1 0,0 0 0,0 0 0,0 0-1,0 0 1,0 1 0,0-1 0,0 0 0,0 0 0,0 0 0,0 0 0,0 0 0,-1 0 0,1 0-1,0 0 1,0 0 0,0 1 0,0-1 0,0 0 0,0 0 0,0 0 0,0 1-99,0-1 88,0 0 0,0 0 0,0 0 1,0 0-1,0 1 0,0-1 0,0 0 1,0 1-1,0-1 0,-1 0 0,1 0 0,0 0 1,0 0-1,0 1 0,0-1 0,0 0 1,0 0-1,0 1 0,-1-1 0,1 0 0,0 0 1,-1 0-1,1 0 0,0 0-88,-2 2 236,-1-2-1,0 2 0,1 0 1,-1-1-1,1 0 1,0 1-1,0 0 1,0 0-1,0 1-235,-1-1 91,0 1-1,1-1 1,0 0-1,-1 0 0,0 0 1,0-1-1,0 1 1,-1 0-91,-33 15 498,-3 2-116,26-14-355,1 1 1,-1 1 0,1 0 0,0 1-1,0 0 1,1 0 0,0 2 0,1-1-1,0 2 1,-6 6-28,14-13 9,-12 12 44,1 1 1,1 1 0,1 0 0,-4 8-54,1 1 1,-10 14-1,17-30-2,0 0 1,0 0-1,-1-2 1,-9 8 1,-1-1 45,0-1 0,-17 9-45,-3 0-3136,35-21 1670</inkml:trace>
  <inkml:trace contextRef="#ctx0" brushRef="#br0" timeOffset="22">1002 2304 1664,'-2'0'135,"0"0"-1,1-1 1,-1 1-1,0 0 1,1 0-1,-1 1 1,0-1 0,0 0-1,0 0 1,0 1-1,1 0 1,-1-1 0,0 0-1,0 2-134,-10 1 457,-69 17-238,70-19-560,-1 0-1,0-1 1,-4 0 341,7 0-1611,5 0 726</inkml:trace>
  <inkml:trace contextRef="#ctx0" brushRef="#br0" timeOffset="23">776 2333 4096,'0'1'247,"-1"0"1,0-1-1,1 1 1,-1 0-1,0 0 1,0 0 0,1-1-1,0 2 1,-1-2-1,1 1 1,-1 1-248,-5 9 1751,-2-2-936,4-4-550,0 1 1,-1-1-1,-1 1-265,1-2 168,-1 2 1,1 0-1,0-1 0,-2 4-168,-5 7 122,2-2-21,0 0 1,-4 8-102,3-6 325,-8 12-325,-64 73 1141,61-77-1214,-20 14 73,31-27 4,5-5-154,-13 10-2799,16-15 1242,2-2-687</inkml:trace>
  <inkml:trace contextRef="#ctx0" brushRef="#br0" timeOffset="24">406 2670 4480,'-2'-4'725,"0"0"1,1 0-1,-2 0 1,2 0-1,0-1 1,0 1-1,0-1-725,-5-16 612,-4-5-271,5 10 40,-1 0-1,-1 1 1,-2-4-381,-2 1 146,-1 1 0,0 0 0,-7-6-146,5 8-2950,-15-14 2950,10 13-4624,11 10 2027</inkml:trace>
  <inkml:trace contextRef="#ctx0" brushRef="#br0" timeOffset="25">354 2500 4480,'0'0'1445,"0"1"-395,1 0 1809,0 1-2698,0 0 0,0 0 0,0 0 0,0 0 0,0 1 0,0-1 1,-1 0-1,0 1 0,1-1 0,-1 0 0,1 0 0,-1 0 0,0 1 0,0-1 0,-1 0 0,1 1 0,-1-1 0,1 0 0,0 1 0,-1-1 0,0 0 0,0 0 0,0 0 0,0 0 0,0 0 0,-1 1-161,-4 4 17,-1 1 0,1-1 0,-1 0 0,0 0 1,-2 0-18,0 0-61,1 1 0,-1 1 1,-1 3 60,-71 82-1483,77-89 1315,-2 1 0,1-1-1,-1 0 1,0 0 0,0-1 0,0 1-1,0-2 1,-1 1 0,-2 0 168,9-3-104,-5 0-161,0 1-1,0 0 1,1-2 0,-2 2 265,-5-2-4169,8 0 1679,3 0 634</inkml:trace>
  <inkml:trace contextRef="#ctx0" brushRef="#br0" timeOffset="26">61 2801 1664,'-1'0'77,"1"1"0,0-1-1,0 1 1,-1-1 0,1 1 0,0-1-1,0 1 1,-1-1 0,1 1 0,0-1 0,0 1-1,0 0 1,0-1 0,0 1-77,-3 10 888,-22 21 1858,25-32-2687,0 2 0,-1-1 1,0-1-1,1 2 0,0-1 0,0 0 0,-1 0 1,1 0-1,0 0 0,0 0 0,0 0-59,-2 6 277,1-3-181,0 0 0,1 1 1,0-1-1,0 1 0,0-1 0,1 4-96,0 7 271,-2-13-276,1 1-1,0-1 1,1 0 0,-1 1-1,0-1 1,0 0 0,1 0-1,0 0 1,0 0 0,-1 1-1,1-1 1,0 0 0,0 0-1,0 0 1,1 0 5,-2-1 5,1 1 0,0-1 0,0 1 0,0-2 0,0 2 0,0-1 0,0 0 0,0 0 0,0 0 0,0-1 0,1 2 0,-1-2 0,0 1 0,1 0 0,-1-1 0,0 1 0,1-1 0,-1 1 0,0-1 0,1 0 0,0 0 0,-1 0 0,0 1 0,1-1 0,0 0 0,-1-1 0,0 1 0,1 0 0,-1 0 0,1 0 0,-1-1 0,1 0-5,26-9 726,-23 8-658,-1 1 0,0-1 0,0 0 1,1 0-1,-1 0 0,0 0 0,0 0 1,0-1-1,0 0 0,0-1-68,4-4 249,0 0-1,0-1 1,-2-1-1,1 1 1,5-10-249,-12 17 19,1 0 1,0 0 0,-1 0-1,1 0 1,-1 0-1,0-1 1,1 1 0,-1 0-1,0-1 1,-1 1 0,1-1-1,-1 1 1,1 0 0,-1-2-20,0 2-11,1 1 0,0-1 1,-1 1-1,0-1 1,1 1-1,-1 0 1,0-1-1,1 1 1,-2 0-1,2-1 0,-1 1 1,0 0-1,-1 0 1,2 0-1,-2 0 1,1 0-1,-1 0 1,1 0-1,0 1 0,-1-1 1,1 0-1,-1 1 11,1-1-18,0 1-1,0 0 0,0 0 0,0 0 0,0 0 0,0 1 0,0-1 1,0 0-1,0 0 0,0 0 0,1 1 0,-2-1 0,2 1 1,-2-1-1,2 0 19,-16 10-513,11-6 220,-15 9-948,12-8 1005,1 1 0,-1-1 1,0-1-1,0 0 0,-1 0 0,-3 0 236,11-3 7,-1-1-1,1 0 1,0 0-1,0 0 1,0 0-1,-1 0 1,1 0-1,0 0 1,-1-1-1,2 1 1,-2 0-1,1 0 1,0-1-1,-1 1 1,2-1-1,-2 1 1,2-1-1,-2 0 1,1 1 0,0-1-1,1 0 1,-2 0-1,2 0 1,-1 0-1,0 0 1,0 1-1,0-2 1,1 1-1,-1 0-6,0-1-377,1 2 0,-1-2-1,1 1 1,-1-1 0,0 1 0,1 0-1,0-1 1,0 1 0,0 0 0,0-1 377,0-6-2059</inkml:trace>
  <inkml:trace contextRef="#ctx0" brushRef="#br0" timeOffset="27">55 2851 3072,'0'2'328,"-1"0"1,1 0-1,0-1 1,-1 0 0,0 1-1,1 0 1,-1-1-1,0 0 1,1 1-1,-1-1 1,-1 2-329,1-3 106,1 1 0,-1 0 0,0 0 0,1 0 1,-1-1-1,0 1 0,1 0 0,-2-1 0,2 1 1,-1 0-1,0-1 0,0 1 0,0-1 0,0 1 1,0-1-1,0 0 0,0 0 0,-1 1-106,2-1 11,0 0 0,-1-1 0,1 1 0,-1 0 1,1 0-1,0 0 0,-1 0 0,0 0 0,1-1 0,-1 1 0,1 0 0,0-1 0,-1 1 1,1 0-1,-1 0 0,1-1 0,0 1 0,0-1 0,-1 1 0,1 0 0,0-1 0,-1 0 1,1 1-1,0 0 0,0-1 0,0 1 0,0-1 0,0 1 0,0 0 0,0-1 0,0 0 0,0 1 1,0 0-1,0-1-11,0-21 114,0 16 45,0 3-98,1 1 0,-1 0 0,1-1 1,-1 1-1,1 0 0,0 0 1,0 0-1,1 0 0,-2 0 0,2 0 1,-1 0-1,2-1-61,1-2 237,0-1-1,0 1 1,5-3-237,8-5 103,0 1 0,1 0 1,13-6-104,17-10 63,-13 6 5,-8 5-130,9-8 62,-28 19-216,-1 0 0,0 0 0,0-2 0,-1 2 0,1-2 0,2-5 216,-1 1-445,0 0 0,2-8 445,-8 15-565,0 0-1,0 0 1,-1 1-1,1-1 1,-2 0 0,1 0-1,0 0 1,-1-5 565,0 2-2443</inkml:trace>
  <inkml:trace contextRef="#ctx0" brushRef="#br0" timeOffset="28">146 2602 1792,'12'-14'927,"0"1"-1,0 0 1,1 1 0,8-6-927,-13 12 365,24-18 1301,-32 24-1639,0 0 0,0 0-1,1 0 1,-1 0-1,0 0 1,0 0 0,0 0-1,0 0 1,0 0-1,0 0 1,0 0 0,0 0-1,0 0 1,1 0-1,-1 0 1,0 0 0,0 0-1,0 0 1,0 0-1,0 0 1,0 0 0,0 0-1,0 0 1,0 0-1,0 0 1,0 0-1,0 0 1,0 0 0,0 0-1,0 0 1,0 0-1,0 0 1,0 0 0,0 0-1,1 0 1,-1 0-1,0 0 1,0 0 0,0 0-1,0 0 1,0 0-1,0 0 1,0 0 0,0 0-1,0 0 1,0 0-1,0 0 1,0 0 0,0 1-1,0-1 1,0 0-27,1 6 454,-5 9-78,0-4-168,-2 0-1,0 0 1,-1 0 0,1-1 0,-2 0-1,1 0 1,-8 6-208,-14 13 356,-22 17-356,20-19 3,20-17-14,0 1 1,1 1-1,1 0 0,-2 2 11,-1 4-2789,-3 9 2789,9-20-4133,5-6 1552</inkml:trace>
  <inkml:trace contextRef="#ctx0" brushRef="#br0" timeOffset="29">349 2474 3456,'0'0'240,"0"-1"1,1 1 0,-1-1-1,0 0 1,0 1-1,0 0 1,1-1-1,-1 0 1,1 1-1,-1 0 1,0-1-1,1 1 1,0-1 0,-1 1-1,0 0 1,1-1-1,0 1 1,-1 0-1,0-1 1,1 1-1,0 0 1,-1 0-1,1 0 1,0 0 0,-1 0-1,1-1 1,-1 1-1,1 0 1,0 0-241,-1 3 1200,-3 6-878,0 0 0,-1 0 0,0-1 0,-1 0 1,0 0-1,-1 1-322,3-4 99,-8 12 7,0-1 1,0-1 0,-2 0-1,0 0 1,-1-2 0,-8 7-107,-18 12 24,-54 50 69,63-56-162,17-14-168,2-1-1,-7 7 238,17-16-90,2 0 1,-2 0-1,1 0 1,0-1-1,1 1 0,-1 0 1,0 0-1,1 0 1,-1 0-1,0 0 0,1 0 1,0 0-1,0 1 90,0 29-549,0-15 450,0-13 81,0-1 5,0-1-1,0 0 1,0 0 0,0 0 0,1 0 0,-1-1 0,1 1 0,-1 0-1,0 0 1,2 0 13,-2-1 38,3 1-140,-2-1 95,1 0 0,-1-1 0,1 0 0,-1 1 0,0-1 0,1 1 0,-1-1 0,0 0 0,1 0 0,0 0 0,-1 0 0,0-1 0,1 1 0,-1 0 0,0-1 0,1 1 7,25-10-325,-21 8 122,-1 0-87,0 0 0,-1-1-1,0 0 1,0 0 0,2-3 290,6-2-245,18-10 167,-24 15 81,0 0 1,0-1-1,0 0 1,0 0-1,-1 0 0,1-1 1,-1 1-1,0-1 0,2-4-3,-6 8 10,0-1 0,-1 1 0,1-1 0,0 0 0,-1 0 0,0 0 0,0 0 0,0 1 0,1-1-1,-1 0 1,-1 1 0,1-1 0,0-1-10,0-5 351,0 8-185,6 12 223,-2-2-442,-2-7-30,0 1 0,0 0 0,-1 0 0,0-1 0,0 1-1,0 0 1,0 1 83,-1-4-501,0-1-171,0 0-336,1 0-331,1-2-623</inkml:trace>
  <inkml:trace contextRef="#ctx0" brushRef="#br0" timeOffset="30">205 2797 4096,'0'0'188,"-1"-1"1,0 1-1,1 0 1,-1-1-1,0 1 1,1 0-1,-1 0 0,0 0 1,1 0-1,-1 0 1,0-1-1,0 1 1,0 0-1,1 0 1,-1 1-1,0-1 0,1 0 1,-1 0-1,0 0 1,1 0-1,-1 0 1,0 1-189,-1 0 105,0-1 0,0 2 0,1-1 1,-1 1-1,0-1 0,0 0 1,1 1-1,-2 0-105,0 2-40,-1 1-1,1 0 1,0-1 0,0 1 0,0 0-1,0 1 41,-1 6 196,0 1 0,0-1 0,1 1 0,0 0 0,1 0 0,1 1 0,0-2-1,0 2 1,2-1 0,0 1 0,1 8-196,-1-20 22,0 1 1,0 0-1,-1 0 0,1-1 0,0 1 1,1 0-1,-1-1 0,0 1 0,1-1 1,-1 1-1,1-1 0,-1 0 1,1 0-23,-1-1 11,0 0 1,0-1-1,0 1 1,0 0 0,0-1-1,0 1 1,0-1-1,0 1 1,0-1-1,0 0 1,0 1 0,0-1-1,0 1 1,0-1-1,0 0 1,1 0 0,-2 0-1,2 0 1,-1 0-1,0 0 1,0 0 0,0-1-1,0 1 1,0-1-1,1 1 1,-2 0-1,2 0 1,-2-1 0,2 0-1,-2 1 1,2-1-1,-2 0 1,2 1-12,1-3 20,1 0 0,0 0 0,-2 0-1,2-1 1,-2 0 0,2 1 0,-2-1 0,0 0 0,2-1-20,4-10 50,4-13-50,-9 21 11,0 1 13,0-2 28,1 0 0,-2 0 1,1 0-1,0-2-52,-3 8 44,0-2 1,1 1-1,-1 0 1,0 0-1,0 0 1,-1 0-1,1 0 0,0 0 1,-1 0-1,0 0 1,1 1-1,-2-1 1,0-2-45,1 3 54,0 0 1,1 1-1,-2 0 0,2-1 1,-2 1-1,1 0 1,0-1-1,0 1 1,-1 0-1,1 0 1,0 0-1,-1 0 1,0 0-1,1 0 1,0 1-1,-1-1 0,0 0 1,0 1-1,1 0 1,-1-1-1,-1 0-54,2 1 29,0 0-1,-1 0 1,1 0 0,0 0-1,-1 0 1,0 0-1,1 1 1,0-1-1,-1 1 1,1-1-1,0 0 1,-1 1-1,2 0 1,-2-1 0,1 1-1,0 0 1,0-1-1,0 1 1,-1 0-1,2 0 1,-2 0-1,2 0 1,-1 1 0,0-2-1,0 2 1,0-1-1,0 0-28,-1 3 30,1 0-1,0-1 0,-1 0 1,1 1-1,0 0 0,1 0 0,-1 0 1,1 0-1,-1 0 0,1 2-29,1 9-32,1-2-1,1 6 33,-1-8-20,-2-5-14,2 0 0,-1 0 0,1 0 0,3 6 34,-4-9-32,0-1 0,0 0 0,1 1-1,-1-1 1,0 0 0,1 0 0,0 0 0,-1-1-1,1 1 1,0 0 0,-1 0 0,1-1 0,2 1 32,-4-1-45,1-1 1,0 0-1,-1 0 1,1 1-1,0-1 1,-1 0 0,1 1-1,0-1 1,0 0-1,0 0 1,-1 0-1,1 0 1,0 0-1,-1 0 1,1 0 0,0 0-1,0 0 1,0-1-1,-1 1 1,1 0-1,0-1 45,1 1-114,-1-1-1,0 0 0,1 0 0,-1 0 0,0 0 0,0 0 0,1 0 1,-2 0-1,1-1 0,1 0 115,1-3-452,-1 1 0,0-1-1,1 0 1,-1 1 0,-1-2 0,1 1 452,4-22-2901</inkml:trace>
  <inkml:trace contextRef="#ctx0" brushRef="#br0" timeOffset="31">2382 2588 3200,'0'0'1216,"0"0"-928,0 4 384,0-4 224,4 4-320,-2 2 0,5 2-128,-2 1 32,2 1-256,-1 2-192,3 1-128,4 0 64,-1 3 64,2 3-288,2-5-128,-1 0-672,1-1-1472,-4 1 160</inkml:trace>
  <inkml:trace contextRef="#ctx0" brushRef="#br0" timeOffset="32">2370 2673 3456,'1'4'275,"1"-1"-1,0 0 1,-1 1-1,1-1 1,0 0 0,1 0-1,-1 0 1,1 0-1,-1-1 1,2 2-275,7 6 587,0-2 0,4 2-587,6 6 341,19 15-1872,3 6 1531,-27-22-997,-11-9-512</inkml:trace>
  <inkml:trace contextRef="#ctx0" brushRef="#br0" timeOffset="33">2435 2621 3584,'0'5'193,"0"-1"-1,1 0 1,0 0 0,0 0 0,0 0-1,0 0 1,1 0 0,-1 0-1,1 0 1,0-1 0,1 1 0,-1 0-1,1-1 1,1 2-193,7 8 1037,1-1-1,1 0 1,0 0-1037,7 7 464,-11-11-465,11 12-47,2-2 1,1 1 47,-14-11-708,0 0 1,8 8 707,-6-5-5140,-11-11 3215</inkml:trace>
  <inkml:trace contextRef="#ctx0" brushRef="#br0" timeOffset="34">2590 2755 3456,'0'0'1221,"4"0"2336,1 2-3382,-1 0 0,0 1 0,0 0 0,-1-1 0,1 1 0,0 0 0,-1 1 0,0-1 0,1 1-175,2 3 97,-1 1 0,1-1 0,-1 1 0,1 3-97,1 1 77,-1 1 1,-1 0-1,0-1 0,-1 2 1,0-1-1,-1 1 0,-1-1 1,1 14-78,2 59 250,-1-29 721,-4 19-971,0-74-1,0 0 0,-1 0 0,0 0 0,1 0 0,-1 0 0,0-1 0,0 1-1,0 0 1,0-1 0,0 1 0,0 0 0,0-1 0,-1 0 0,1 1 0,0-1 0,-2 0 0,2 0 0,0 0 0,-1 1 0,0-2 1,1 0-49,0 0 1,0 0 0,0 0 0,0 0-1,0 0 1,0 0 0,0 0 0,0-1-1,0 1 1,0-1 0,0 1 0,0 0-1,0-1 1,1 0 0,-2 1 0,2-1-1,-1 0 49,-7-3-203,6 3 189,0 0 1,0-1 0,0 2-1,0-2 1,0 1-1,0-1 1,0 1 0,0-1-1,1 0 1,-1 0 0,0 0-1,1 1 1,-1-1 0,1-1-1,0 1 1,0 0 0,0 0-1,0-1 1,0 0 13,-2-8 26,0 1 0,1-1 0,0 0 1,1 0-27,-5-24 31,5 32-26,-4-15-63,0 0-1,1-3 59,4 18 6,0 1-1,0-2 1,1 2 0,-1-1-1,1 0 1,-1 0-1,1 0 1,0 1-1,0-1 1,0 0-1,1 1 1,0-2-6,-2 3 3,1 0 0,0-1 0,0 2 0,0-2 0,-1 1 0,2 0 0,-2 0 0,2 0 0,-2 1-1,2-1 1,-1 0 0,1 0-3,-1 1 1,-1-1 0,1 1-1,0 0 1,-1 0 0,1 0-1,0 0 1,-1 0 0,1 0-1,0 0 1,0 0 0,0 0-1,-1 0 1,1 0 0,0 0-1,-1 0 1,1 0 0,0 1-1,-1-1 1,1 0 0,0 1-1,-1-1 1,1 0 0,0 1-1,1 0-4,0 1-1,0 0 1,0 0 0,0 0 0,-1 0 0,1 0 0,0 0 0,-1 0-1,0 1 1,1 0 4,9 25-113,-8-19-236,-1-1 0,0 1 0,0 0 0,-2-1 0,2 1 0,-2 0 0,0 0 0,0-1 0,-2 6 349,2-12-417,-1 1 0,0 0 0,1-1 0,-2 0-1,2 1 1,-2-1 0,1 1 0,0-1 0,-1 1 0,0-1 417,-4 3-1909</inkml:trace>
  <inkml:trace contextRef="#ctx0" brushRef="#br0" timeOffset="35">2596 2882 2816,'0'-13'1056,"0"10"-832,0 0 352,0 3 128,0 0-320,0 0-128,0 6-1376,0-1-576,0 3 320,-2 3 288</inkml:trace>
  <inkml:trace contextRef="#ctx0" brushRef="#br0" timeOffset="36">2569 2789 3456,'3'12'1312,"-1"-5"-1024,5 13 640,-1-7 192,3 15-480,3 10-192,0 5-416,1 0-192,-1-2-1472,-2-6-672,-2-8 544,-4-6 352</inkml:trace>
  <inkml:trace contextRef="#ctx0" brushRef="#br0" timeOffset="37">2594 2893 4608,'-4'4'1760,"4"8"-1376,4 9 320,-2-4 32,1 7-288,0 9-96,0-1-640,0-4-192,1-3-1888,-4-7-832</inkml:trace>
  <inkml:trace contextRef="#ctx0" brushRef="#br0" timeOffset="38">2522 2855 5248,'7'-4'2016,"-1"10"-1568,-3 0 512,0 0 160,0 7-256,0 12-32,1 12-416,1 4-96,2-3-192,-1-3-288,-3-4-64,-1-8-1120,1-3-384</inkml:trace>
  <inkml:trace contextRef="#ctx0" brushRef="#br0" timeOffset="39">2532 2942 4992,'6'25'1824,"-6"-7"-1408,3 12 32,-3-14-128,0 3-544,0 0-256,0 1-1664,0-5-672</inkml:trace>
  <inkml:trace contextRef="#ctx0" brushRef="#br0" timeOffset="40">2477 2903 5120,'0'12'2016,"0"-2"-1568,0 15 576,0-8 224,0 6-224,0 8 32,0-2-384,0 2-160,0-5-288,-4-1-384,1-4-128,1 1-992,-1-8-352,-1-4-1568</inkml:trace>
  <inkml:trace contextRef="#ctx0" brushRef="#br0" timeOffset="41">1497 1789 6144,'1'5'2868,"-1"-5"-2771,1 0 1,-1 1 0,0-1 0,0 0 0,0 0 0,0 0 0,0 0 0,0 1 0,0-1 0,0 1-1,1-1 1,-1 0 0,0 0 0,0 0 0,0 1 0,0-1 0,0 1 0,0-1 0,0 0 0,0 0-1,0 0 1,0 1 0,-1-1 0,1 1 0,0-1 0,0 0 0,0 0 0,0 0 0,0 1 0,0-1-1,0 0 1,0 1 0,-1-1 0,1 0 0,0 0 0,-1 0 0,1 0 0,0 1 0,0-1 0,0 0-98,-6 3 192,0-1 0,1 0 0,0 0 0,-1 0 0,0 0 1,0-2-1,0 2 0,0-2 0,0 0 0,0 1-192,-1 0 79,-50 3-4095,-57-4 4016,83-3-2278,1-4-596</inkml:trace>
  <inkml:trace contextRef="#ctx0" brushRef="#br0" timeOffset="-114279">1284 2299 3968,'1'-1'8046,"0"4"-6428,1 4-1682,10 116 3477,-1-22-2904,-2-16-464,-6-50-50,1 19 240,-1 2-235,-2-32 172,0-16-10,-1-15 69,-2-35 66,-4-20-297,2 19 418,0-21-418,7-21 664,3 0 0,11-45-664,-14 113 356,1 1 0,4-12-356,-6 20 116,1 0 0,1 1 0,-1-1 0,1 1 0,1 0 0,1-3-116,-4 8 24,0 0 1,0-1 0,0 1 0,0 0-1,0 0 1,1 0 0,-1 1-1,1-1 1,-1 0 0,1 1-1,-1 0 1,1 0 0,0 0 0,0 0-1,0 0 1,0 0 0,2 0-25,-3 1-2,0 0-1,0 0 1,0 0 0,0 1 0,0-1-1,0 0 1,0 1 0,0-1 0,0 1 0,0 0-1,-1 0 1,1 0 0,0 0 0,0 0 0,-1 0-1,1 0 1,-1 0 0,1 1 0,-1-1 0,1 0-1,-1 1 1,0 0 0,1-1 0,-1 1 0,0 0-1,0 1 3,3 4-15,-1 1-1,0-1 1,-1 1-1,0 0 1,0 0-1,0 0 1,-1 0-1,0 5 16,0 18-3,-2 20 3,1-42-1,-2 13-55,-1 0 0,-1-1 0,-4 11 56,6-21-24,-1-3-69,1 0-1,-1-1 1,-3 8 93,5-12-83,-1 0 0,0 0 0,1 0 0,-1 0 0,0-1 1,0 1-1,-1-1 0,1 1 0,0-1 0,-3 2 83,4-3-9,-1-1 0,1 0 0,0 1 0,0-1 0,0 0 0,-1 0 0,1 0 1,0 0-1,0 0 0,0 0 0,-1 0 9,-1-1 3,9-1-15,-1 1 3,-1 1 0,1 0-1,0 0 1,0 0-1,0 1 1,-1-1 0,1 1-1,0 0 1,-1 1 9,15 4 54,10 5-54,-19-7 57,0 0-47,1 1 1,-1 0-1,0 0 1,0 1-1,-1 1 1,0-1-1,2 3-10,-7-5-7,1 1 1,0 0-1,-1 0 0,0 0 0,0 1 0,-1-1 0,0 1 0,1 0 0,-2 0 1,1 0-1,-1 0 0,0 0 0,0 2 7,0-2 17,-1 1 1,0-1-1,0 1 1,-1-1-1,0 1 1,0 0-1,0-1 1,-1 1-1,0-1 1,0 1-1,0-1-17,-1 0 51,0 0 0,-1 0 0,1-1 0,-1 1 0,0-1 0,0 0 1,-1 0-1,1 0 0,-5 4-51,2-3 70,0-1 0,0 0 0,-1 0-1,0 0 1,0-1 0,0 0 0,-1 0-70,-2 1 44,0-1 0,0 1 0,-1-2 0,-7 2-44,14-4-35,-1 0 1,0 0-1,1-1 0,-1 0 1,0 0-1,0 0 0,1 0 1,-1-1-1,0 0 1,0 0-1,1 0 0,-2-1 35,3 1-270,0-1-1,0 0 0,1 1 0,-1-1 1,0 0-1,1 0 0,0-1 0,-1 1 1,1 0-1,0-1 0,0 1 0,1-1 1,-1 0-1,0 1 0,1-1 1,0 0-1,-1-2 271,-8-17-4821</inkml:trace>
  <inkml:trace contextRef="#ctx0" brushRef="#br0" timeOffset="-160897.57">791 248 4992,'0'0'88,"0"0"1,0 0-1,0 0 0,0 0 1,0 0-1,0 0 0,0 0 1,0 0-1,0 0 1,0 0-1,0 0 0,0 0 1,0 0-1,0 0 0,0 0 1,0 0-1,0 0 1,0 0-1,0 0 0,0 0 1,0 0-1,0 0 0,0 0 1,0 0-1,0 0 1,0 0-1,0 0 0,0 0 1,0 0-1,1 0-88,0 5 2148,1 8-915,3 88-727,3 29-132,-6-103-372,18 320 172,-20-334-179,-1 2-35,1 1 0,1 0 0,1-1-1,3 15 41,-5-30 2,1 4 20,0 0 0,1 0 0,-1 0 0,1 0 0,0 2-22,-2-6-4,0 0 0,1 0-1,-1 0 1,0 0-1,0 0 1,0 0 0,0 0-1,0 0 1,0 0-1,0 0 1,0 0 0,0 0-1,0 0 1,0 0 0,0 0-1,1 0 1,-1 0-1,0 0 1,0 0 0,0 0-1,0 0 1,0-1-1,0 1 1,0 0 0,0 0-1,0 0 1,0 0 0,0 0-1,0 0 1,0 0-1,0 0 1,0 0 0,0 0-1,0 0 1,0 0 0,1 0-1,-1 0 1,0 0-1,0-1 1,0 1 0,0 0-1,0 0 1,0 0-1,0 0 1,0 0 0,0 0-1,0 0 1,0 0 0,0 0-1,-1 0 1,1 0-1,0 0 5,2-5-214,0-106-352,0-178 870,3 200 934,-5-35-1244,0 121-49,0-1 0,0 1 0,-1-1 0,1 1 0,-1-1 0,0 1 0,0 0-1,-1-1 1,1 1 0,0 0 0,-1 0 0,0 0 55,-1-4-863,3 7-322,0 2-210,0 1 529,0 0 867,0 0 0,-1 0 1,0 0-1,1 0 1,-2 1-2,-1 13 425,-9 85 1121,-5 212-474,17-112-853,2-182-1179,0 0 0,4 15 960,-4-27-2027,3-2-367</inkml:trace>
  <inkml:trace contextRef="#ctx0" brushRef="#br0" timeOffset="-142925.29">1419 587 6528,'-1'3'4745,"-2"6"-3016,0 3-1816,1 1 0,0-1 0,1 1 0,0 0 0,1 0 87,-2 24-1010,-1-21 818,2-11 236,0-12 931,3 4-1502,-1-1-6642,-2 3 4305</inkml:trace>
  <inkml:trace contextRef="#ctx0" brushRef="#br0" timeOffset="4598.35">1625 346 3584,'0'0'1221,"1"0"-979,-1 1-1,0-1 1,0 0-1,0 0 1,0 0-1,0 0 1,0 0-1,0 1 1,0-1-1,0 0 1,0 0-1,0 0 1,1 0-1,-1 0 0,0 0 1,0 1-1,0-1 1,0 0-1,0 0 1,1 0-1,-1 0 1,0 0-1,0 0 1,0 0-1,0 0-241,6-5 1926,-6 6-1890,-1 0 1,1 0 0,-1 0 0,1 1 0,0-1 0,-1 0-1,1 0 1,0 0 0,0 0 0,0 0 0,-1 0 0,1 1 0,1-1-1,-1 0 1,0 0 0,0 1-37,0 3 339,0-4-195,0-1-70,0 0-31,0-14 309,0 13-329,0 1-1,0 0 1,0 0 0,0 0 0,0 0-1,0 0 1,0 0 0,0 0 0,0 0-1,0 0 1,0 0 0,0-1 0,0 1-1,-1 0 1,1 0 0,0 0 0,0 0-1,0 0 1,0 0 0,0 0 0,0 0-1,0 0 1,0 0 0,0 0 0,0 0-1,0 0 1,0 0 0,0-1 0,-1 1-1,1 0 1,0 0 0,0 0-1,0 0 1,0 0 0,0 0 0,0 0-1,0 0 1,0 0 0,0 0 0,-1 0-1,1 0 1,0 0 0,0 0 0,0 0-1,0 0 1,0 1 0,0-1 0,0 0-1,0 0 1,0 0 0,0 0 0,0 0-1,-1 0-22,0 7 577,0 13-409,1-17-166,0 8 51,6-42-5594,-2 19 2096</inkml:trace>
  <inkml:trace contextRef="#ctx0" brushRef="#br0" timeOffset="12133.34">1620 369 1280,'0'0'137,"0"0"1,0 0-1,0 0 0,0 0 1,0 0-1,0 0 0,0 0 1,0 0-1,0 0 1,-1 0-1,1 0 0,0 0 1,0 0-1,0 0 0,0 1 1,0-1-1,0 0 0,0 0 1,0 0-1,0 0 1,0 0-1,0 0 0,0 0 1,0 0-1,0 1 0,0-1 1,0 0-1,0 0 0,0 0 1,0 0-1,0 0 0,0 0 1,0 0-1,0 0 1,0 1-1,0-1 0,0 0 1,0 0-1,0 0 0,0 0 1,0 0-1,0 0-137,5 1 1463,7-2-1074,-9 0-237,-1 0-1,1 0 1,0 0 0,-1-1 0,1 1-1,-1-1 1,0 0 0,1 0-1,-1 0 1,0 0 0,0 0-1,0 0 1,0 0 0,-1-1 0,1 1-1,-1-1 1,1 0-152,5-8 333,-3 5 55,-4 6-379,0 0 0,0 0 0,0 0 0,0 0 0,0 0 0,1 0-1,-1 0 1,0 0 0,0 0 0,0 0 0,0 0 0,0 0 0,0 0 0,0 0-1,0 0 1,0 0 0,0 0 0,0-1 0,0 1 0,0 0 0,0 0 0,0 0-1,0 0 1,0 0 0,0 0 0,0 0 0,0 0 0,0 0 0,0 0 0,0 0-1,0 0 1,0-1 0,0 1 0,0 0 0,0 0 0,0 0 0,0 0-1,0 0 1,0 0 0,0 0 0,0 0 0,0 0 0,0 0 0,0 0 0,0 0-1,0 0 1,0-1 0,0 1 0,0 0 0,0 0 0,0 0 0,0 0 0,0 0-9,-5 2 90,1 1 0,0-1 1,0 1-1,-3 2-90,-6 4-73,-3-1 41,13-7 40,0 0 1,1 0-1,-1 0 0,1 0 0,-1 1 0,0 0-8,2-2-8,1 1 0,-1 0 0,0 0 0,1-1 0,-1 1 0,0 0 0,1 0-1,-1 0 1,1-1 0,0 1 0,-1 0 0,1 0 0,0 0 0,-1 0 0,1 0 0,0 0 0,0 0 0,0 0 0,0 0 0,0 1 8,0-2 4,0 0 0,0 1 0,0-1 0,0 0 0,0 0-1,0 1 1,0-1 0,0 0 0,0 0 0,0 1 0,1-1 0,-1 0 0,0 0 0,0 1 0,0-1 0,0 0 0,1 0 0,-1 1 0,0-1 0,0 0 0,0 0 0,1 0 0,-1 0 0,0 0 0,0 1 0,1-1 0,-1 0 0,0 0 0,0 0 0,1 0 0,-1 0 0,0 0 0,1 0 0,-1 0 0,0 0 0,0 0 0,1 0 0,-1 0 0,0 0 0,0 0 0,1 0 0,-1 0 0,0 0 0,1 0 0,-1 0 0,0 0 0,0-1 0,1 1 0,-1 0 0,0 0 0,0 0-4,14-8 95,-2 0-10,-10 7-97,0 0 1,0 0 0,0 0-1,0 0 1,-1-1-1,1 1 1,0-1 0,-1 1-1,1-1 1,-1 0 0,1 0-1,-1 1 1,0-1 0,1-1 11,-2 2-2,0 1-1,0-1 1,1 1 0,-1-1 0,0 0 0,0 1 0,0-1 0,0 1 0,0-1 0,0 1 0,0-1 0,0 0 0,0 1-1,0-1 1,-1 1 0,1-1 0,0 0 2,0 1-2,0 0-1,-1 0 1,1 0 0,0-1-1,0 1 1,0 0-1,-1 0 1,1 0-1,0 0 1,0-1-1,-1 1 1,1 0 0,0 0-1,0 0 1,-1 0-1,1 0 1,0 0-1,-1 0 1,1 0 0,0 0-1,0 0 1,-1 0-1,1 0 1,0 0 2,-2 0 19,1 1 0,-1-1 0,1 0 0,-1 1 0,1 0 0,-1-1 0,1 1 0,0 0 0,0 0 0,-2 0-19,2 0 5,-1 1 1,1-1-1,0 0 1,-1 1 0,1-1-1,0 1 1,0-1 0,0 1-1,0-1 1,0 1-1,1 0 1,-1 0 0,0-1-1,1 1 1,-1 0-1,1 0 1,0 0 0,-1-1-1,1 1-5,0-1 112,0-1-106,10 1 84,-8-2-97,1 1 0,-1-1 0,1 0 0,-1-1 0,1 1 0,-1 0-1,0-1 1,0 1 0,1-1 0,-1 0 0,0 0 0,-1 0 0,1 0 0,0 0 0,-1 0-1,1 0 1,-1-1 0,1 0 7,-1 2 0,-1 1-1,0-1 1,0 1-1,0-1 1,0 1-1,0-1 1,0 1-1,0 0 1,0-1-1,0 1 1,-1-1-1,1 1 1,0-1-1,0 1 1,0-1-1,0 1 1,-1 0-1,1-1 1,0 1-1,0 0 1,-1-1-1,1 1 1,0 0-1,-1-1 1,1 1-1,0 0 1,-1-1-1,1 1 1,0 0-1,-1 0 1,1-1-1,-1 1 1,1 0-1,0 0 1,-1 0-1,1 0 1,-1 0-1,1 0 1,-1-1 2,0 1-1,0 0 1,0 0-1,1 0 1,-1-1-1,0 1 1,0 0-1,0 0 1,0 1-1,1-1 1,-1 0-1,0 0 1,0 0-1,0 0 1,1 1-1,-1-1 1,0 0-1,0 1 0,1-1 1,-2 1-2,1 0 17,-1 0 1,1 1 0,-1-1-1,1 1 1,0-1-1,-1 1 1,1 0-1,0 0 1,0-1-1,0 1 1,0 0-1,0 0 1,1 0-1,-1 0 1,1 0-1,-1 0 1,1 0-1,0 0 1,-1 0-1,1 0 1,0 0-1,1 0 1,-1 0-1,0 0 1,0 0 0,1 0-1,-1 0 1,2 2-18,-2-3-13,0-1 0,0 0 0,0 1 0,0-1 0,0 0 0,1 1 0,-1-1 0,0 1 0,0-1 0,0 0 0,1 1 0,-1-1 0,0 0 0,0 0 0,1 1 0,-1-1 1,0 0-1,0 0 0,1 1 0,-1-1 0,0 0 0,1 0 0,-1 0 0,1 1 0,-1-1 0,0 0 0,1 0 0,-1 0 0,0 0 0,1 0 0,-1 0 0,1 0 0,-1 0 0,0 0 1,1 0-1,-1 0 0,1 0 0,-1 0 0,0 0 0,1 0 0,-1-1 0,0 1 0,1 0 0,-1 0 0,0 0 0,1-1 0,-1 1 0,0 0 0,1 0 0,-1-1 0,0 1 0,1 0 0,-1 0 1,0-1 12,2-1-38,1-1 1,-1 1 0,0-1 0,-1 0-1,2-1 38,-1 1 17,-1 0-1,0 1 0,0-1 1,0 0-1,0 0 0,0 0 1,-1 0-1,1-1-16,-1 4 2,0-1 1,0 1-1,0-1 0,0 1 0,0-1 1,0 1-1,0-1 0,0 1 1,0-1-1,0 0 0,0 1 0,0-1 1,-1 1-1,1-1 0,0 1 1,0 0-1,0-1 0,-1 1 1,1-1-1,0 1 0,-1-1 0,1 1 1,0 0-1,-1-1 0,1 1 1,-1 0-1,1-1 0,0 1 0,-1 0 1,1-1-1,-1 1 0,1 0 1,-1 0-1,1 0 0,-1 0 0,1-1 1,-1 1-1,1 0 0,-1 0 1,1 0-1,-1 0 0,1 0 1,-1 0-1,1 0 0,-1 0 0,1 0 1,-1 1-1,1-1 0,-1 0 1,0 0-3,0 1-2,-1-1 1,1 1-1,0-1 1,-1 1-1,1 0 0,0 0 1,-1-1-1,1 1 1,0 0-1,0 0 1,0 0-1,0 0 1,0 1-1,0-1 2,0-1-7,1 1 1,0-1-1,-1 1 0,1-1 0,0 1 0,-1-1 1,1 1-1,0-1 0,0 1 0,-1-1 0,1 1 0,0-1 1,0 1-1,0-1 0,0 1 0,0 0 0,0-1 1,0 1-1,0-1 0,0 1 0,0-1 0,0 1 1,0 0-1,0-1 0,0 1 0,1-1 0,-1 1 0,0-1 1,0 1-1,1-1 0,-1 1 0,0-1 0,1 1 1,-1-1-1,0 1 0,1-1 7,-1 0-49,0 0 0,0 1 1,0-1-1,0 0 0,0 0 0,1 0 1,-1 0-1,0 0 0,0 0 0,0 0 1,0 0-1,0 0 0,0 0 0,0 0 1,0 0-1,0 0 0,0 0 0,1 0 0,-1 0 1,0 0-1,0 0 0,0 0 0,0 0 1,0 0-1,0 0 0,0-1 0,0 1 1,0 0-1,0 0 0,0 0 0,0 0 1,1 0-1,-1 0 0,0 0 0,0 0 1,0 0-1,0 0 0,0 0 0,0 0 1,0 0-1,0 0 0,0-1 49,2-1-2965</inkml:trace>
  <inkml:trace contextRef="#ctx0" brushRef="#br0" timeOffset="21687.41">1674 333 2944,'-1'-5'6502,"1"4"-6444,-8 1 1067,6 0-980,-1 0 1,0 0 0,1 0-1,-1 0 1,1 0 0,-1 1-1,1-1 1,-1 1 0,1 0-1,-1 0 1,1 0 0,-1 0-1,1 0-145,-4 2 139,1 1-1,0-1 0,-3 3-138,7-5 0,-1 1 0,0 0 1,1-1-1,-1 1 0,1 0 0,0-1 0,-1 1 0,1 0 0,0 0 0,0 0 0,0 1 0,1-2 1,0-1 0,0 1 0,-1-1 0,1 0-1,0 1 1,0-1 0,0 0 0,0 1 0,0-1 0,0 0 0,0 1-1,0-1 1,0 1 0,1-1 0,-1 0 0,0 1 0,0-1-1,0 0 1,0 1 0,0-1 0,1 0 0,-1 1 0,0-1 0,0 0-1,0 0 1,1 1 0,-1-1-1,1 1 8,0-1 1,-1 0-1,1 1 0,0-1 1,0 1-1,-1-1 0,1 0 1,0 0-1,0 0 0,0 1 1,1-1-9,1 0 8,1 0 0,-1 0 0,1 0 0,-1-1 0,3 1-8,-4-1-4,1 0 1,0 0-1,-1 0 0,1 0 0,-1 0 1,1 0-1,-1-1 0,0 1 1,1-1-1,-1 0 0,0 0 4,0 1 0,-1 0 1,0 0-1,-1 0 0,1 0 0,0 0 0,0-1 0,0 1 1,-1 0-1,1 0 0,0-1 0,-1 1 0,1 0 0,-1-1 0,0 1 1,1-1-1,-1 1 0,0 0 0,0-1 0,0 1 0,0-1 0,0 1 1,0-2-1,-1 3-1,1-1 1,0 0 0,0 0 0,-1 0-1,1 1 1,0-1 0,-1 0 0,1 0-1,0 1 1,-1-1 0,1 0-1,-1 1 1,0-1 0,1 0 0,-1 1-1,1-1 1,-1 1 0,0-1 0,1 1-1,-1 0 1,0-1 0,-1 0-14,0 1-1,1-1 0,-1 1 1,1 0-1,-1 0 0,1-1 1,-1 1-1,0 0 1,1 0-1,-1 0 0,0 1 15,-1-1 44,1 0 0,-1 1 0,1 0 0,0-1 0,-1 1 0,1 0-1,0 0 1,-1 0 0,1 1 0,0-1 0,0 0 0,0 1 0,0-1 0,-1 3-44,2-4-1,1 1 1,-1-1-1,1 1 1,-1 0 0,1-1-1,-1 1 1,1 0-1,0 0 1,-1-1 0,1 1-1,0 0 1,0 0-1,0 0 1,-1 0 0,1-1-1,0 1 1,0 0 0,0 0-1,0 0 1,1-1-1,-1 1 1,0 0 0,0 0-1,0 0 1,1-1-1,-1 1 1,0 0 0,1 0-1,-1-1 1,0 1-1,1 0 1,-1-1 0,1 1-1,-1 0 1,1-1-1,0 1 1,-1-1 0,1 1-1,0-1 1,-1 1-1,1-1 1,0 1-4,1 0-1,-1 0 1,0-1-1,1 1 0,-1-1 1,1 1-1,-1-1 1,1 1-1,-1-1 0,1 0 1,-1 0-1,1 0 1,-1 0-1,1 0 0,-1 0 1,1 0-1,-1 0 1,0-1-1,1 1 0,-1-1 1,1 1-1,0-1 5,-1 0-3,1 0 0,-1 0 0,0 0-1,0 1 1,0-2 0,1 1-1,-1 0 1,0 0 0,-1 0 0,1 0-1,0-1 1,0 1 0,0 0 0,-1-1-1,1 0 4,-1 2 2,0 0-1,0-1 0,1 1 1,-1-1-1,0 1 0,0-1 0,0 1 1,0-1-1,0 1 0,0-1 1,-1 1-1,1-1 0,0 1 0,0 0 1,0-1-1,0 1 0,0-1 0,-1 1 1,1-1-1,0 1-1,-1-1-3,1 1 0,-1-1-1,0 1 1,1-1 0,-1 1 0,0-1 0,1 1-1,-1 0 1,0-1 0,1 1 0,-1 0-1,0 0 1,0-1 0,1 1 0,-1 0 0,0 0 3,-4-1 9,1 1 0,0 0 0,0 0 0,-1 0-1,-1 1-8,5-1 1,0 0-1,0 0 0,0 0 1,0 0-1,1 1 0,-1-1 1,0 0-1,0 0 0,0 1 1,0-1-1,0 1 0,0-1 1,0 1-1,1-1 0,-1 1 1,0 0-1,0-1 0,1 1 1,-1 0-1,0-1 0,1 1 1,-1 0-1,1 0 0,-1 0 1,1 0-1,-1-1 0,1 1-7,0 0 1,1-1-1,-1 1 0,0-1 1,0 1-1,0-1 0,1 1 1,-1 0-1,0-1 1,1 1-1,-1-1 0,0 0 1,1 1-1,-1-1 0,0 1 1,1-1-1,-1 1 1,1-1-1,-1 0 0,1 1 1,-1-1-1,1 0 0,-1 0 1,1 1-1,0-1 0,-1 0 1,1 0-1,-1 0 1,1 0-1,-1 0 0,1 0 7,2 1-60,-1 0-1,0-1 1,1 1-1,-1-1 1,1 0-1,-1 0 1,2 0 60,-3 0-15,1 0 0,0 0 0,0-1 0,0 1 0,-1-1 0,1 0 0,0 1 1,-1-1-1,1 0 0,0 0 0,-1 0 0,1 0 0,-1 0 0,1-1 0,-1 1 0,0 0 1,0-1-1,1 0 15,-1 1-2,0-1 0,-1 1 0,1 0 0,-1-1 0,1 1 0,-1-1 0,1 1 0,-1-1 0,0 0 0,0 1 0,0-1 0,0 1 0,0-1 0,0 0 0,0 1 0,0-1 0,-1 1 0,1-1 0,0 1 0,-1-1 0,0 0 2,1 1 9,0 1 0,0 0 0,0-1 0,0 1 0,-1 0 0,1-1 0,0 1 0,0 0 1,0 0-1,0-1 0,-1 1 0,1 0 0,0 0 0,0-1 0,0 1 0,-1 0 0,1 0 0,0 0 0,0-1 0,-1 1 0,1 0 0,0 0 0,0 0 0,-1 0 0,1 0 0,0 0 0,-1 0 0,1-1 0,0 1 0,-1 0 0,1 0 0,0 0 0,-1 0-9,1 1 11,-1-1 0,0 0 0,1 1-1,-1-1 1,0 0 0,1 1 0,-1-1 0,1 1 0,-1-1-1,1 1 1,-1-1 0,1 1 0,-1 0 0,1-1-11,-2 2 8,0 1-1,1-1 1,0 1 0,-1-1 0,1 1 0,0-1-1,0 1 1,0 0-8,1-2 2,0-1-1,0 1 0,0 0 1,0 0-1,-1 0 0,1-1 1,0 1-1,0 0 0,0 0 1,1 0-1,-1-1 0,0 1 1,0 0-1,0 0 0,1-1 1,-1 1-1,0 0 0,1 0 1,-1-1-1,0 1 0,1 0 1,-1-1-1,1 1 0,-1 0 1,1-1-1,0 1 1,0-1-2,-1 1-3,1-1 0,0 0 0,0 1 1,0-1-1,0 0 0,0 0 1,0 0-1,0 0 0,0 1 1,0-2-1,0 1 0,0 0 1,0 0-1,0 0 0,0 0 0,0-1 1,0 1-1,0 0 0,0-1 3,0 1-5,0-1-1,1 0 0,-1 1 0,1-1 0,-1 0 0,0 0 0,0 0 0,1 0 1,-1 0-1,0 0 0,0-1 0,1 0 6,-2 1-1,0 1 0,1-1 1,-1 1-1,0-1 0,1 0 0,-1 1 0,0-1 1,0 0-1,1 0 0,-1 1 0,0-1 1,0 0-1,0 1 0,0-1 0,0 0 0,0 0 1,0 1-1,0-1 0,-1 0 0,1 1 0,0-1 1,0 0-1,0 1 0,-1-1 0,1 0 0,0 1 1,-1-1 0,0 0 15,1 1 0,-1-1 0,1 1 0,-1-1 1,0 1-1,0-1 0,1 1 0,-1 0 1,0-1-1,0 1 0,1 0 0,-1 0 0,0 0 1,0-1-1,0 1 0,1 0 0,-1 0 1,0 0-1,0 0 0,0 0 0,0 0 0,1 1 1,-1-1-1,0 0 0,0 0 0,0 0 1,1 1-1,-1-1-15,-5 2 28,1 0 1,0 1-1,-3 1-28,7-4-15,0 1 21,1-1 0,-1 0 1,1 0-1,0 0 0,-1 1 1,1-1-1,-1 0 0,1 1 1,0-1-1,-1 0 0,1 1 1,0-1-1,-1 0 0,1 1 1,0-1-1,-1 1 0,1-1 1,0 0-1,0 1 0,0-1 1,-1 1-1,1-1-6,0 1 3,0-1 0,0 0 0,1 0 0,-1 1 0,0-1 0,0 0 0,0 1 0,0-1 0,1 0 0,-1 0 0,0 1 0,0-1 1,0 0-1,1 0 0,-1 1 0,0-1 0,0 0 0,1 0 0,-1 0 0,0 0 0,1 1 0,-1-1 0,0 0-3,3 1-15,-1 0-1,1-1 1,-1 1-1,1-1 1,-1 1-1,1-1 1,0 0 15,-2 0-20,0 0 1,0 0-1,0 0 1,-1 0-1,1 0 1,0 0-1,0-1 1,0 1-1,-1 0 1,1 0-1,0-1 1,-1 1-1,1-1 1,0 1-1,0-1 1,-1 1-1,1-1 1,-1 1-1,1-1 20,-1 1-5,0 0 0,0 0 0,1-1-1,-1 1 1,0 0 0,0 0 0,0 0 0,0-1-1,0 1 1,0 0 0,0 0 0,0-1 0,0 1-1,0 0 1,0 0 0,0 0 0,0-1 0,0 1 0,0 0-1,0 0 1,0 0 0,0-1 0,0 1 0,0 0-1,0 0 1,-1-1 5,1 1 1,0-1-1,-1 1 0,1 0 0,-1-1 1,1 1-1,-1-1 0,1 1 1,-1 0-1,1-1 0,-1 1 1,0 0-1,1-1 0,-1 1 1,0 0-1,0-1-11,0 1 1,0-1-1,-1 1 1,1-1-1,-1 1 1,1 0-1,0 0 1,-1 0-1,1-1 1,-1 1-1,1 0 1,0 1-1,-1-1 1,1 0-1,-1 0 1,1 1-1,0-1 1,-1 0-1,1 1 1,0 0-1,-1-1 1,1 1 0,0 0-1,0-1 1,0 1-1,0 0 1,0 0-1,-1 0 1,1 1 10,-1 1-336</inkml:trace>
  <inkml:trace contextRef="#ctx0" brushRef="#br0" timeOffset="33679.42">1691 71 3968,'6'9'4800,"-3"-5"-3954,0 1 0,0-1-1,0 1 1,0 2-846,7 11 494,18 31-2185,-28-49 1499,0 0 0,1 1 0,-1-1 0,0 1 0,0-1 0,0 1 0,1-1 0,-1 1 0,0-1 0,0 1 0,0-1 0,0 1 0,0-1 0,0 0 0,0 1 0,0-1 0,0 1 0,0 0 192,-2-1-2506</inkml:trace>
  <inkml:trace contextRef="#ctx0" brushRef="#br0" timeOffset="34088.54">1629 60 5120,'0'1'339,"-1"0"-1,1 1 1,0-1 0,0 0-1,0 0 1,0 1 0,0-1 0,0 0-1,0 0 1,0 1 0,0-1-1,1 0 1,0 1-339,5 18 2450,0-5-2042,0-1 0,0 6-408,-6-9-1519,-1-6-2493,-4-4 1458</inkml:trace>
  <inkml:trace contextRef="#ctx0" brushRef="#br0" timeOffset="34473.21">1510 85 5888,'-3'4'2176,"3"0"-1664,0 3 384,0-2 96,0 2-224,0 0-64,0-1-480,0 1-128,-2-1-64,0 2-32,-1-2 0,0 1-352,0-2-96,1-1-704,0 0-288,-1-1-1344</inkml:trace>
  <inkml:trace contextRef="#ctx0" brushRef="#br0" timeOffset="34878.08">1401 92 6016,'-2'4'2272,"2"-2"-1760,-3 3 480,3-1 96,0 1-416,0-1-64,-3 3-288,1 0-128,0-1-96,-1 1-160,0 0 32,-2 0-672,1-3-256,-2 0-1440,1 1-1440,0-3 1120</inkml:trace>
  <inkml:trace contextRef="#ctx0" brushRef="#br0" timeOffset="35254.71">1310 119 4992,'-3'6'1824,"3"-1"-1408,-2 1 224,2-4 96,0 3-384,-2 0-32,-1-1-480,0 1-192,1-1-896,-1 0-320,1 3-480,0-2-160</inkml:trace>
  <inkml:trace contextRef="#ctx0" brushRef="#br0" timeOffset="35604.57">1217 138 7296,'-3'0'2816,"0"3"-2208,-2 2 192,3-1 0,0 0-384,-4 1 0,1 0-384,-2-1-160,-3 0 64,-1 1-928,1-1-256,0 3-2080</inkml:trace>
  <inkml:trace contextRef="#ctx0" brushRef="#br0" timeOffset="36023.61">1082 127 7296,'0'0'2720,"0"3"-2112,-5-1 512,3 1 192,0 0-416,-4 2-32,-1 0-448,-1-1-160,1 3-160,-4-1-224,1 1 0,0 0-640,2 0-288,4 2-1312,-4-2-544,1 1-96</inkml:trace>
  <inkml:trace contextRef="#ctx0" brushRef="#br0" timeOffset="36572.38">951 121 5248,'0'2'2016,"0"-2"-1568,-3 7 704,3-2 320,-2 1-416,0 1-32,-1-1-544,-3 4-192,2-2-192,-1 1 0,-3 1 0,0 1-480,-1 0-128,-2 0-864,4 2-416,-3 3-1248</inkml:trace>
  <inkml:trace contextRef="#ctx0" brushRef="#br0" timeOffset="37878.81">1221 107 5120,'15'-2'9962,"-15"2"-9316,-2 3 559,-1 4-824,-1-1 0,-1 1 0,-4 5-381,7-9-435,-1 0 0,0 0 0,0 0 0,0 0 0,0-1 1,-1 1-1,1-1 0,-2 1 435,3-2-647,1-1 0,-1 1 0,1-1 0,-1 1-1,1-1 1,-1 0 0,1 0 0,-1 0 0,0 0 647,-5 0-3269</inkml:trace>
  <inkml:trace contextRef="#ctx0" brushRef="#br0" timeOffset="38241.78">1331 71 6656,'0'5'2464,"0"-1"-1920,0 8 320,0-8 128,0 3-544,0 2-160,0 0-160,0 2-128,0-2 32,0 0-736,-3-2-256,0 0-1856,0-3-1152,1-4 1632</inkml:trace>
  <inkml:trace contextRef="#ctx0" brushRef="#br0" timeOffset="38588.71">1586 29 6400,'12'8'2368,"-12"2"-1856,0 3 160,0-7-96,0 6-576,0-1-128,0 0-1952,0-2-832</inkml:trace>
  <inkml:trace contextRef="#ctx0" brushRef="#br0" timeOffset="38937.81">1666 80 7168,'0'2'2720,"3"3"-2112,3 0 96,-4-1-32,0 0-480,1 3-128,2 2-1312,-2-2-608,-2 2-1088,2-3-480</inkml:trace>
  <inkml:trace contextRef="#ctx0" brushRef="#br0" timeOffset="38938.81">1715 114 5632,'7'0'2176,"-4"2"-1664,2 1 448,-1 1 192,5 3-576,-2 1-160,4 2-1376,-2 1-576,-2 0-1344,4 2-512</inkml:trace>
  <inkml:trace contextRef="#ctx0" brushRef="#br0" timeOffset="53596.78">1647 949 4608,'-3'17'6330,"1"-1"-3439,0-12-2663,1-1 0,0 1 0,-1-1 0,0 1 0,1-1 1,-1 0-1,-1 0 0,1 0 0,0 0 0,-1 0 0,1 0 0,-1-1 0,0 1 1,0-1-1,0 0 0,0 0 0,0 0 0,-1 0 0,1-1 0,-1 1 0,1-1 0,-4 1-228,-21 5 428,1-1 0,-1-2 0,-5-1-428,-26 1 658,0-3-658,24-3 56,-7-1-56,11 0 77,21 2 7,1-1 0,-1 0-1,1-1 1,0 0 0,0 0 0,0 0 0,-4-4-84,-8-1 57,15 6-187,0 0 0,1-1 1,-1 0-1,1 0 0,-1 0 0,1 0 0,0-1 0,0 0 130,0-1-188,-3-2-3190,3-1-3695,5 5 3777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2T07:45:47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272 0 10136 0 0,'0'0'230'0'0,"0"0"30"0"0,0 0 19 0 0,0 1-40 0 0,0 1-114 0 0,-1 0 117 0 0,0-1-1 0 0,1 1 1 0 0,-1 0 0 0 0,0-1 0 0 0,0 1-1 0 0,0-1 1 0 0,0 1 0 0 0,0-1-1 0 0,-1 0 1 0 0,1 1 0 0 0,0-1 0 0 0,-1 0-1 0 0,1 0 1 0 0,-1 0 0 0 0,0 1-242 0 0,-4 2 1102 0 0,-19 17 2374 0 0,-17 11-3476 0 0,-13 10 222 0 0,-58 48-1652 0 0,102-80 348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2-02T07:45:48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0 7368 0 0,'0'0'568'0'0,"1"1"-374"0"0,2 3 112 0 0,-1-2 327 0 0,-1 0 1 0 0,1 0-1 0 0,-1 0 1 0 0,0 0-1 0 0,0 0 1 0 0,0 0-1 0 0,0 0 1 0 0,0 1-1 0 0,0-1 1 0 0,-1 0-1 0 0,1 1 0 0 0,-1-1-632 0 0,1 2 392 0 0,-1 0 0 0 0,0-1 0 0 0,0 1 0 0 0,0 0 0 0 0,-1 0 0 0 0,1-1 1 0 0,-2 2-394 0 0,-1 7-6 0 0,-1 0 0 0 0,0 0 1 0 0,-1-1-1 0 0,-3 3 6 0 0,2 0 552 0 0,-4 4-1263 0 0,0 0 0 0 0,-7 9 711 0 0,6-12-6417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7:08:13.1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3602 7730 1376 0 0,'0'0'299'0'0,"0"-40"3435"0"0,0 30-3303 0 0,-3 0 0 0 0,1 0-1 0 0,2 3 1 0 0,-3-3 0 0 0,-2 0-1 0 0,3 2 1 0 0,-1-1 0 0 0,-2-1-431 0 0,-17-60 1761 0 0,20 65-1661 0 0,2 0 1 0 0,-3 3-1 0 0,1-3 0 0 0,-1 0 1 0 0,3 0-1 0 0,-2 2 1 0 0,-1-2-1 0 0,-2 0 0 0 0,3 0-100 0 0,-3 0 164 0 0,2 0-1 0 0,-2 1 1 0 0,3-4-1 0 0,-1 3 1 0 0,1 0-1 0 0,-1-2 1 0 0,-2-3-164 0 0,-17-70 1495 0 0,15 58-1317 0 0,-1 2 0 0 0,1-2 0 0 0,2 2 0 0 0,2-2 0 0 0,1-1 0 0 0,-1 1 0 0 0,1 0 0 0 0,2-1 0 0 0,0 1-178 0 0,2 9 236 0 0,-2-1 0 0 0,-2 1 0 0 0,2 1 1 0 0,-3-1-1 0 0,-2-11-236 0 0,-5-48 417 0 0,8 34-301 0 0,-1 4 0 0 0,-4-4 0 0 0,2 4 0 0 0,-7-16-116 0 0,-13-64 992 0 0,0 2-419 0 0,15 70-555 0 0,0 0-1 0 0,0-28-17 0 0,5 45 0 0 0,0 3 0 0 0,0-3 0 0 0,-2 0 0 0 0,-3 3 0 0 0,3-3 0 0 0,-16-17 0 0 0,-19-60 0 0 0,-5-74 0 0 0,27 97 0 0 0,-12-28 0 0 0,-8 3 36 0 0,-37-120 232 0 0,67 184-204 0 0,0 1 0 0 0,3-1-1 0 0,2-2 1 0 0,0-25-64 0 0,2 12-9 0 0,6 38-14 0 0,-3-3 0 0 0,0 3 0 0 0,-3-3 0 0 0,1 2 0 0 0,-1-2 0 0 0,-2 3 0 0 0,3 0 0 0 0,-8-13 23 0 0,-20-35-131 0 0,-2 1-1 0 0,-30-40 132 0 0,20 37-19 0 0,4-3-1 0 0,-9-29 20 0 0,-2-23 9 0 0,-93-213 85 0 0,-64-94-94 0 0,107 220 243 0 0,54 112-53 0 0,-39-64-190 0 0,51 99 0 0 0,4 0 0 0 0,1-3 0 0 0,-1-12 0 0 0,-6-10 0 0 0,-15-29 0 0 0,-104-229 0 0 0,92 201 0 0 0,30 74 2 0 0,-25-34-2 0 0,17 35-18 0 0,-9-36 18 0 0,11 28-123 0 0,-4 3-1 0 0,-3 2 0 0 0,-2 0 1 0 0,-30-30 123 0 0,38 48-16 0 0,-88-113 281 0 0,-10-34-265 0 0,85 129-94 0 0,-2 0-1 0 0,-3 5 1 0 0,-5-2 94 0 0,-80-93-8 0 0,68 73 8 0 0,14 19 0 0 0,-9-16 0 0 0,-18-26 0 0 0,57 77 0 0 0,3 0 0 0 0,2-2 0 0 0,-8-10 0 0 0,29 35 0 0 0,4 9 52 0 0,0 3 0 0 0,-3-2 1 0 0,3 2-1 0 0,0-3 0 0 0,0 3 0 0 0,-2 0 0 0 0,2-2 0 0 0,0 2 0 0 0,-3-3 0 0 0,3 3 0 0 0,0 0 0 0 0,-2-2 0 0 0,2 2 0 0 0,-3 0 0 0 0,3-3 0 0 0,-2 3 0 0 0,2 0 0 0 0,-3-2 0 0 0,3 2 0 0 0,-2 0 0 0 0,2 0 0 0 0,-3 0 0 0 0,3 0 0 0 0,-2 0 0 0 0,2-3 0 0 0,-3 3 0 0 0,3 0 1 0 0,-2 0-1 0 0,2 0 0 0 0,-3 0 0 0 0,3 0 0 0 0,-2 3 0 0 0,2-3 0 0 0,-3 0-52 0 0,-4 0-1596 0 0,-3 2 1121 0 0,15 1 1029 0 0,0-1-2264 0 0,0 3-3291 0 0,12 10-612 0 0</inkml:trace>
  <inkml:trace contextRef="#ctx0" brushRef="#br0" timeOffset="1">107 144 6448 0 0,'0'0'141'0'0,"0"0"23"0"0,0 0 13 0 0,0 0 123 0 0,0 0 468 0 0,2 2 206 0 0,1 1-833 0 0,-1-1 0 0 0,-2 1 0 0 0,3-1 1 0 0,-3 1-1 0 0,2-1 0 0 0,-2 1 0 0 0,3-1 1 0 0,-3 1-1 0 0,2-1 0 0 0,-2 3 0 0 0,0-2 1 0 0,0-1-1 0 0,0 1 0 0 0,0-1 0 0 0,0 3-141 0 0,3 0 225 0 0,-3 3 0 0 0,0-3 0 0 0,2 2-1 0 0,1-2 1 0 0,-3 0 0 0 0,2 2 0 0 0,3 1-225 0 0,-5-6 13 0 0,2 3 123 0 0,1 0 0 0 0,-1 0-1 0 0,1 0 1 0 0,-1 0-1 0 0,1 0 1 0 0,-1 2 0 0 0,1-2-1 0 0,-3 0 1 0 0,0 3 0 0 0,2-3-1 0 0,-2 0 1 0 0,0 2-1 0 0,0-2 1 0 0,0 3 0 0 0,0 2-136 0 0,-2-8 42 0 0,2 1 1 0 0,0-1 0 0 0,0 1-1 0 0,0-3 1 0 0,0 2 0 0 0,0 0-1 0 0,2 1 1 0 0,-2-1 0 0 0,0 1-1 0 0,0-1 1 0 0,3 1 0 0 0,-3-1-1 0 0,0 1 1 0 0,2-3 0 0 0,-2 2-1 0 0,3 1 1 0 0,-3-1-43 0 0,2 1 51 0 0,1-1-1 0 0,-3 1 1 0 0,2-1 0 0 0,-2 1-1 0 0,0-1 1 0 0,3 1 0 0 0,-3-1-1 0 0,0 1 1 0 0,0-1 0 0 0,2 1-1 0 0,-2-1 1 0 0,0 1 0 0 0,0-1-1 0 0,0 1 1 0 0,0-1 0 0 0,0 3-51 0 0,-25 89 1110 0 0,23-81-1108 0 0,-1-1 0 0 0,-2 1 0 0 0,3-1 0 0 0,-3 0 0 0 0,0 1 0 0 0,-2-1 0 0 0,2-2 0 0 0,-8 12-2 0 0,1-4 1 0 0,12-16-1 0 0,-3 1 0 0 0,3 2 0 0 0,-2-3 0 0 0,2 3 0 0 0,-3-2 0 0 0,3-1 0 0 0,0 3 0 0 0,-2-2 0 0 0,2 2 0 0 0,0-3 0 0 0,0 3 0 0 0,0-2 0 0 0,2 4 0 0 0,-2-5 0 0 0,0 3 0 0 0,0 0 0 0 0,0-2 0 0 0,0 2 0 0 0,0 0 0 0 0,-2-3 0 0 0,2 3 0 0 0,0-2 0 0 0,-3 2 0 0 0,3 0 0 0 0,-2-3 0 0 0,-1 3 0 0 0,-4 7 0 0 0,2 1 0 0 0,0-1 0 0 0,0 1 0 0 0,0 2 0 0 0,3-3 0 0 0,-3 0 0 0 0,2 3 0 0 0,3-2 0 0 0,-17 39 0 0 0,12-45 0 0 0,2-2 0 0 0,1 3 0 0 0,-1-1 0 0 0,1-2 0 0 0,2 3 0 0 0,-3-1 0 0 0,3 0 0 0 0,-2 1 0 0 0,2-3 0 0 0,0 2 0 0 0,0 1 0 0 0,0-1 0 0 0,0 40-4 0 0,-3-44-42 0 0,3 2 0 0 0,0 0 1 0 0,-2 0-1 0 0,2 0 0 0 0,0 0 0 0 0,0 0 0 0 0,0-3 0 0 0,0 3 1 0 0,2 0-1 0 0,-2 0 0 0 0,0 0 0 0 0,3 0 0 0 0,-1-3 0 0 0,-2 3 1 0 0,3 0-1 0 0,-1 0 0 0 0,1-2 0 0 0,-1 2 46 0 0,1-3-953 0 0,-3-2-58 0 0,0 0-11 0 0</inkml:trace>
  <inkml:trace contextRef="#ctx0" brushRef="#br0" timeOffset="2">233 0 6448 0 0,'43'0'305'0'0,"-41"0"-128"0"0,-2 0 105 0 0,0 0 390 0 0,0 0 174 0 0,0 0 33 0 0,0 0-24 0 0,0 0-134 0 0,0 0-60 0 0,22 15 1175 0 0,-9-10-1462 0 0,-1 0 0 0 0,1 2 0 0 0,-3-2 0 0 0,12 13-374 0 0,47 21 1070 0 0,-21-16-106 0 0,1-1 1 0 0,28 20-965 0 0,52 25 1142 0 0,194 97 993 0 0,-259-137-2127 0 0,-51-22-62 0 0,-3-2 0 0 0,0 2 1 0 0,2 0-1 0 0,-2 0 0 0 0,0 0 0 0 0,0 0 0 0 0,-3 2 0 0 0,3-2 0 0 0,0 2 0 0 0,-2 1 0 0 0,2 2 0 0 0,-3-3 54 0 0,-2 1-173 0 0,2-1-1 0 0,1-2 1 0 0,-3 3-1 0 0,2-3 1 0 0,1 0 0 0 0,-1 0-1 0 0,1-1 1 0 0,-1 1-1 0 0,5 0 174 0 0,33 15-815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7T07:09:00.44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41 48 3584,'1'8'8184,"-1"28"-7382,-16 124-383,-4 68-422,17-200 519,1-21 313,2-20 509,4-36-1101,1 2 1,3-1-1,2 1 0,2 0 0,2 1 1,10-20-238,-22 59 54,1 1 1,0-1 0,1 1-1,0 1 1,0-1-1,0 0 1,0 1-1,4-4-54,-4 6 35,-1 1 0,1-1 0,0 1 0,-1-1 0,1 1 0,0 0 0,0 0 0,0 1 0,0-1 0,0 1 0,1 0 0,-1-1-1,5 2-34,-2-2 87,0 1-1,1 1 0,0 0 0,-1 0 0,0 0 0,1 2 0,5 0-86,-11-2 4,0 1-1,-1 0 1,2-1-1,-2 1 1,2 0 0,-2 0-1,1 0 1,-1 0-1,1 1 1,-1-2 0,1 2-1,-1-1 1,1 1 0,-1-1-1,0 1 1,1 0-1,-1-1 1,0 1 0,0 0-1,0-1 1,-1 1 0,1 0-1,0 0 1,-1 0-1,1 0 1,-1 0 0,0 0-1,0 0 1,0 0-1,0 0 1,0 0-4,0 6-48,-1-1 0,0 1 0,0-1 0,-1 1 0,0-1 0,-1-1 0,0 2 0,0-1 0,0-1 0,-1 1 0,1-1 0,-2 0 0,0 1 0,1-1 0,-1-1 0,0 0 0,-1 1 0,0-1 0,0 0 0,1-1 0,-2 0 0,1 0 0,-1 0 0,-6 1 48,3-3 69,10-5-267,2 2 162,-1 0 0,0 0 0,-1 1 0,1 0-1,1-1 1,-2 0 0,1 1 0,1-1-1,-2 1 1,2 0 0,-1 0 0,0 0 0,0 0-1,1 0 1,-1-1 36,6 2-17,0 0 0,-1 0 0,1 0-1,-1 2 1,0-2 0,1 2 0,-1 0 0,0 0-1,0 0 1,0 0 0,-1 1 0,1 0 0,-1-1-1,0 2 1,0 0 0,4 4 17,-6-5-8,1 0 0,-1 0 0,0 0 1,-1 1-1,0-2 0,1 2 0,-1 0 0,-1-1 0,2 2 0,-1 2 8,-1-4-14,-1-1-1,1 0 1,-1 1-1,0-1 1,0 1-1,0-1 0,-1 0 1,1 1-1,-1-1 1,0 0-1,0 0 1,0 0-1,-1 0 1,2 0-1,-2 0 0,-1 3 15,1-5 45,1 1-1,-1-1 0,1 1 0,-1-1 1,1 0-1,-1 0 0,0 0 0,0 0 1,0 0-1,1 0 0,-2 0 0,1-1 1,0 1-1,0 0 0,0-1 0,0 0 1,0 1-1,-2-1-44,-5 0 172,-1 0 0,1 0-1,-7-1-171,-25-5-228,-30-7 228,25 0-3670,32 6 390,5 1-421</inkml:trace>
  <inkml:trace contextRef="#ctx0" brushRef="#br0" timeOffset="1">450 477 3712,'0'5'544,"0"-1"-1,1 0 1,0 1 0,0-1-1,0 0 1,1 0 0,-1 0-1,1 0 1,-1 0 0,2 0 0,-1-1-1,1 3-543,-2-5 161,0-1 0,-1 2 0,1-1 0,0-1 0,0 1 0,0 0 0,0 0 0,0-1 0,-1 1 0,2 0 0,-1-1 0,0 1 0,0 0 0,0-1 0,0 0-1,1 0 1,-1 0 0,0 1 0,1-1-161,-1 0 22,0-1-1,1 1 0,-1 0 1,1 0-1,-1-1 1,1 1-1,-2-1 0,2 0 1,0 0-1,-2 1 1,2-1-1,-1 0 0,0 0 1,0 0-1,0 0 1,0 0-1,0 0 0,1 0 1,-2-1-1,1 1-21,7-9 188,-1-1 1,0 0-1,0 0 0,-1-1 0,0 1 0,-1-1 0,0-1 1,-1 1-1,1-10-188,-3 15 117,-1-1 0,0 1 0,0 0 0,-1-1 1,0 1-1,0-1 0,-1 1 0,-1 0 0,2-1 0,-3 1 0,2 0 1,-2 0-1,0 0 0,1 0 0,-1 1 0,-1-1 0,-4-5-117,8 11 36,-1-1 0,0 0 0,0 2 0,0-2 0,0 1 0,0 0 0,0 0 0,0 0 0,-1 0-1,1 0 1,0-1 0,0 2 0,-1-1 0,1 1 0,-1-1 0,0 0 0,1 1 0,-1 0 0,1-1-1,-1 1 1,1 0 0,-1-1 0,1 1 0,-1 0 0,1 0 0,-1 0 0,1 1 0,-1-1 0,0 0 0,1 1-1,-1-1 1,1 0 0,-1 1 0,1 0 0,-1 0 0,1-1 0,-1 1 0,1 0 0,-1 1-36,-6 4 53,2 0 1,-1 0-1,0 1 0,1 0 1,-1 0-1,0 2-53,2-2-46,0 1-12,-1-2-1,2 2 1,-1 0 0,1 0-1,0 0 1,1 0 0,0 1-1,1-1 1,0 2 0,0-2-1,1 1 1,-1 0 0,1 0-1,1-1 1,0 2 0,1 1 58,-1-9-139,0-1 0,1 1 1,-1-1-1,0 1 0,1-1 0,-1 1 1,0-1-1,1 1 0,0-1 0,0 1 1,-1-1-1,1 0 0,0 1 0,0-1 1,0 0-1,0 1 0,0-2 0,0 2 1,0-1-1,1-1 0,-2 2 1,2-1-1,0 0 0,-1-1 0,0 1 1,0-1-1,2 1 139,-1 0-307,0-1 0,0 0 0,0 0 0,0 0-1,1 0 1,-1 0 0,0 0 0,0-1 0,0 1 0,0-1 0,0 0 0,0 1 0,1-1 0,-2 0 0,1 0-1,0 0 1,0 0 0,0-1 0,-1 1 0,1-1 307,13-11-3722,0-3 943</inkml:trace>
  <inkml:trace contextRef="#ctx0" brushRef="#br0" timeOffset="2">777 10 4480,'10'-9'5731,"-10"9"-5632,0 0 0,1 0-1,-1 1 1,0-1 0,0 0 0,0 0 0,0 0 0,0 1 0,1-1 0,-1 0 0,0 0-1,0 0 1,0 0 0,1 0 0,-1 0 0,0 1 0,0-1 0,0 0 0,0 1 0,0-1-1,0 0 1,0 0 0,1 1 0,-1-1 0,0 0 0,0 0 0,0 0 0,0 0 0,0 1-1,0-1 1,-1 0-99,-1 31 1468,1-23-1450,-12 121 1737,-23 92-1755,36-221 0,-1 1 0,1-1 0,0 0 0,0 0 0,0 0 0,0 0 0,0 0 1,0 0-1,0 0 0,0 0 0,0 0 0,-1 0 0,1 1 0,0-1 0,0 0 0,0 0 0,0 0 0,0 1 0,0-1 1,0 0-1,0 0 0,0 0 0,0 0 0,1 1 0,-1-1 0,0 0 0,0 0 0,0 0 0,0 0 0,0 0 1,0 0-1,0 0 0,0 0 0,0 0 0,1 0 0,-1 0 0,0 1 0,0-1 0,0 0 0,0 0 0,0 0 1,0 0-1,0 0 0,0 0 0,0 0 0,0 0 0,0 0 0,1 1 0,-1-1 0,0 0 0,0 0 0,0 0 0,1 0 0,9-7 14,17-20-1,-18 18-33,-2 2 38,0 1 1,1 0-1,-1 0 1,1 0 0,0 1-1,4-1-18,-10 4 4,0 1-1,1 1 1,-1-1-1,0 0 1,1 0-1,-1 1 1,1 0-1,-1-1 1,1 1-1,-1 0 1,1 0-1,-1 0 1,1 1-1,-1-1 1,1 0-1,-1 1 1,1 0-1,-1 0 1,0-1-1,1 1 1,-1 0-1,0 0 1,0 1-1,0 0 1,0-2-1,1 3-3,2 0-1,-1 1 0,0 0 0,-1 0 0,1 1-1,0-1 1,-1 0 0,0 1 0,0 0 0,0 0 0,0-1-1,-1 2 1,0-1 0,0 0 0,0 5 1,-1-5 4,0 0-1,-1-1 1,1 0-1,-2 1 1,1-1-1,0 1 1,-1-1 0,0 0-1,0 1 1,0-1-1,-1 0 1,1 0-1,-1 0 1,0 1-1,0-2 1,-1 1 0,1 0-1,-3 3-3,3-5 24,0 1-1,0-1 0,-1 0 1,1 0-1,0-1 1,-1 2-1,1-2 0,-1 1 1,1-1-1,-1 1 1,0-1-1,-1 0 0,2 0 1,-2 0-24,-3 0 54,1 1 1,0-2 0,0 0-1,1 0 1,-2 0-1,1 0 1,-3 0-55,-10-4-445,-1-1 0,1 0 0,-1-1 0,0-2 445,16 7-242,-18-7-2472,2 1-886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7T07:10:46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181 806 6392 0 0,'0'0'290'0'0,"0"0"-3"0"0,0 0-187 0 0,24 15 2548 0 0,-10-6-1149 0 0,-2 0-1128 0 0,0-1 0 0 0,0 0 0 0 0,0-1 0 0 0,1 0 0 0 0,0-1 0 0 0,0-1 0 0 0,1 0 0 0 0,3 1-371 0 0,90 17 1042 0 0,1-5 0 0 0,30-1-1042 0 0,38 1 223 0 0,94 8 1007 0 0,-216-24-422 0 0,35-4-808 0 0,-64 0 66 0 0,0-1-1 0 0,-1 0 1 0 0,1-2-1 0 0,17-7-65 0 0,-26 6-1 0 0,0-1 0 0 0,0 0 0 0 0,0-2 0 0 0,-1 1 0 0 0,11-10 1 0 0,11-10 77 0 0,18-19-77 0 0,-26 20-47 0 0,-1-2-1 0 0,-1 0 0 0 0,10-16 48 0 0,-21 23-26 0 0,-1-1 1 0 0,0-1-1 0 0,-2 0 0 0 0,-1 0 0 0 0,4-13 26 0 0,-11 22 0 0 0,0 1-1 0 0,-1-1 0 0 0,0 0 0 0 0,-2-1 0 0 0,0 1 1 0 0,0-1-1 0 0,-1-8 1 0 0,-2 13 7 0 0,1-1 0 0 0,-2 1 0 0 0,1 0 0 0 0,-2 0 0 0 0,1 0 0 0 0,-2 0 0 0 0,1 0 0 0 0,-2 0-1 0 0,1 1 1 0 0,-5-7-7 0 0,3 7 13 0 0,-1 0-1 0 0,0 0 1 0 0,-1 0-1 0 0,0 1 0 0 0,-1 0 1 0 0,0 0-1 0 0,0 1 1 0 0,0 0-1 0 0,-1 1 0 0 0,-10-6-12 0 0,-17-9 20 0 0,0 1-1 0 0,-2 2 0 0 0,-9-3-19 0 0,-124-42 23 0 0,159 60-28 0 0,-24-7 131 0 0,0 2 0 0 0,-1 1 0 0 0,0 2-1 0 0,0 2 1 0 0,-1 1 0 0 0,1 2-1 0 0,-23 3-125 0 0,18 1 422 0 0,-37 9-422 0 0,0-1 90 0 0,5 0-88 0 0,-18 1 60 0 0,-198 15-62 0 0,272-25 32 0 0,1 2 0 0 0,-1 0 0 0 0,1 0 0 0 0,-3 3-32 0 0,12-4 21 0 0,0 1 0 0 0,1 0 0 0 0,0 0 0 0 0,0 1 0 0 0,0 0 0 0 0,1 0 0 0 0,-1 1 1 0 0,1 0-1 0 0,-3 3-21 0 0,-1 2 105 0 0,0 1 0 0 0,1-1 0 0 0,1 2 0 0 0,-1-1 0 0 0,2 1 0 0 0,0 1-1 0 0,1 0 1 0 0,0 0 0 0 0,1 0 0 0 0,0 1 0 0 0,-2 11-105 0 0,-10 42 256 0 0,-10 21-256 0 0,-3-21 0 0 0,26-57 0 0 0,1-1 0 0 0,0-1 0 0 0,0 1 0 0 0,-1 10 0 0 0,4-17 0 0 0,1 0 0 0 0,-1-1 0 0 0,1 1 0 0 0,0 0 0 0 0,0 0 0 0 0,0 0 0 0 0,0 0 0 0 0,1 0 0 0 0,-1 0 0 0 0,1 0 0 0 0,0 0 0 0 0,0 0 0 0 0,0-1 0 0 0,0 1 0 0 0,0 0 0 0 0,0 0 0 0 0,7 8-17 0 0,-1 0-1 0 0,1-1 0 0 0,1 0 0 0 0,0 0 0 0 0,0-1 1 0 0,10 7 17 0 0,23 17-1869 0 0,3-6-4433 0 0,-29-17 372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23:07.998"/>
    </inkml:context>
    <inkml:brush xml:id="br0">
      <inkml:brushProperty name="width" value="0.08819" units="cm"/>
      <inkml:brushProperty name="height" value="0.08819" units="cm"/>
      <inkml:brushProperty name="color" value="#004F8B"/>
    </inkml:brush>
  </inkml:definitions>
  <inkml:trace contextRef="#ctx0" brushRef="#br0">1400 1528 1920,'0'1'256,"0"0"0,0 0-1,-1 0 1,1 0 0,0 0 0,0 0 0,0 0-1,0 0 1,0 0 0,0 0 0,0-1 0,0 1-1,1 0 1,-1 0 0,0 0 0,1 0-1,-1 0 1,0 0 0,1 0-256,0 3 596,1-1 0,-1 0 0,1 0 0,-1-1 0,3 4-596,-2-4 242,1 0 1,0 0 0,-1 0-1,1 0 1,0 0-1,0-1 1,0 1 0,0-1-1,0 0 1,0 0 0,1 0-1,-1 0 1,0 0-1,1-1 1,-1 0 0,0 1-1,1-1 1,-1-1-243,9 1 463,0-1 0,-1 0-1,1-1 1,7-3-463,-7 2 107,-1-1-1,1-1 1,-1 0-1,0 0 1,0-1-1,-1 0 1,0-1-1,0 0 1,0-1-1,-1 0 1,0-1-1,-1 0 1,6-7-107,8-14 144,-1-1 1,-1 0 0,14-32-145,-21 37 25,-1-1 1,-1-1 0,-1 0-1,-2 0 1,2-10-26,8-66-48,2-76 48,-16 123 178,-3 0 1,-2 0 0,-2 0-1,-10-43-178,5 54 254,-6-14-254,8 38 31,-2 0 0,0 1 0,-8-14-31,14 29 4,-1 0 0,-1 0 0,1 1-1,-1-1 1,0 1 0,0 0 0,-1 0 0,1 1-1,-1-1 1,0 1 0,0 0 0,-1 0 0,1 1-1,-3-1-3,-6-3-24,-1 1-1,0 0 0,-1 2 0,1-1 0,-16-1 25,-10 1-52,-30-1 52,12 6 11,0 2-1,-7 4-10,36-4 27,-161 19-16,170-17 14,-1 0 0,1 1 0,1 2 0,-16 5-25,26-7-13,-1 0 0,1 0 0,1 1 0,-1 0 1,1 1-1,0 0 0,0 1 0,1-1 0,-7 10 13,-7 13-29,1 1 0,2 1-1,-7 16 30,7-13-147,1-4-133,-1 2 194,2 1-1,-8 20 87,21-41-75,0 0 0,1 1 0,0-1 0,1 4 75,-3 55-356,4-45 341,2 0 0,1 0 0,1 0 0,1 0 0,1 0 1,1-1-1,2 0 0,1 0 0,1-1 0,13 25 15,105 197-235,-121-234 164,1 0 0,0 0 0,1-1 0,0-1 0,1 0 0,2 2 71,-4-5 5,0-1 0,1-1 1,0 1-1,0-1 0,0-1 0,1 0 1,-1 0-1,10 2-5,-2-1 39,-1-1 0,1-1 0,0 0 0,0-2 0,0 0 0,0 0 0,0-2 0,1 0 0,-1-1-1,5-2-38,-7 0-431,1-2 0,-1 0 0,0-1 0,0 0 0,12-8 431,20-8-3044,-42 19 2139,1 1 0,-1-1 0,0-1 0,0 1 0,-1-1 0,1 0 1,-1 0-1,1 0 0,0-2 905,10-11-2384</inkml:trace>
  <inkml:trace contextRef="#ctx0" brushRef="#br0" timeOffset="1">1356 1594 3328,'-2'-2'553,"1"-2"4480,1 3-1463,0 4-2222,0-1-1804,-4 20 1160,4 177-516,0-113-3896,0-86 604</inkml:trace>
  <inkml:trace contextRef="#ctx0" brushRef="#br0" timeOffset="8">1611 4011 5248,'1'1'232,"0"0"0,0 1 0,0-1 0,0 0 0,0 1 0,1-1 0,-1 0 0,0 0 0,0 0 0,1 0 0,-1 0 0,1 0 0,-1 0 0,1-1-232,7 6 506,-4-3-315,1 0-1,0 0 0,4 2-190,10 4 149,-16-7-73,2 2 143,1-1-1,0 1 1,-1-1-1,1-1 1,1 1-1,5 0-218,-11-3 40,0 0-1,0 0 1,1 0 0,-1 0-1,0-1 1,0 1-1,0-1 1,1 1 0,-1-1-1,0 0 1,1 0-40,22-14-264,-14 9-153,-7 3-62,0 0-1,0 0 1,3-3 479,3-6-6055,-9 9 4060</inkml:trace>
  <inkml:trace contextRef="#ctx0" brushRef="#br0" timeOffset="10">1175 4102 3072,'0'0'976,"0"0"-507,0 0 171,0 0 192,0 6 629,0 15-241,-1 1-1,-1-1 1,-4 18-1220,-9 56 1064,-2 67-1064,16-152-8,-2 55 294,3 15-286,1-28-409,1-54-2289,1-5-86</inkml:trace>
  <inkml:trace contextRef="#ctx0" brushRef="#br0" timeOffset="11">1124 4636 5376,'-1'2'615,"0"0"0,0 0 0,0 0 0,0 0 0,0 0 0,0 0 0,-1-1 0,1 1 0,-1 0-615,0-1 73,1 1 0,-1-1 0,0 0 0,1 0 0,-1-1 0,0 1 0,0 0 0,0 0 0,1-1 0,-1 1 0,0-1 0,0 0 0,0 1 0,0-1 1,0 0-1,-1 0-73,-24-2 810,1 0 1,0-2 0,-16-5-811,29 6 41,-1 1 0,0 1 1,1 0-1,-2 0-41,14 1-44,0 0 0,0 1 0,1-1 0,-1 0 0,0-1 0,0 1 1,0 0-1,0 0 0,0 0 0,0-1 0,1 1 0,-2 0 44,2-1-260,-1 0-1,1 1 1,0-1-1,-1 0 1,1 1-1,0-1 1,0 1-1,0-1 1,-1 0 0,1 1-1,0-1 1,0 0-1,0 0 1,0 1-1,0-1 1,0 0-1,0 1 261,0-8-2970</inkml:trace>
  <inkml:trace contextRef="#ctx0" brushRef="#br0" timeOffset="12">1735 4046 3328,'9'23'2159,"-7"-19"-1895,0 0-1,-1 0 1,1-1 0,-1 1 0,0 0 0,0 0-1,0 0 1,-1 1 0,1 0-264,-2 40 2075,-4 19-2075,4-47-29,0 0-1,1-1 1,2 10 29,8 50-313,-3-30 111,5 25-56,-6-38 207,-4-22-174,-2 0 0,1 0-1,-1 1 1,-1 0 225,0 14-2966,1 2-1335,0 10 6421,2-34 2600,4 0-3346,4-1-572,26 5 1142,-16-4-1068,-1 0 0,2-1-876,10 0 211,29 3-1494,26-2 1283,-71-4-2352</inkml:trace>
  <inkml:trace contextRef="#ctx0" brushRef="#br0" timeOffset="14">1358 801 4992,'-2'3'1920,"2"-3"-1504,0 2 960,0-2 320,0 0-320,0 0-64,0 0-608,0 0-256,0 0-288,0 0-128,0 0 0,0 0-672,2 0-288,2-2-1440,-4-1-608,0 3 128</inkml:trace>
  <inkml:trace contextRef="#ctx0" brushRef="#br0" timeOffset="15">1605 620 6144,'-6'-6'2368,"6"8"-1856,-3-2 384,3 0 64,0 0-160,0 0 0,0 0-160,0 0-64,0 0-320,0 0-224,0 0-64,0 0-320,-3 0-96,0 0-832,-3 0-288</inkml:trace>
  <inkml:trace contextRef="#ctx0" brushRef="#br0" timeOffset="16">1152 580 5376,'-16'-9'2112,"11"7"-1664,-2-1 960,7 3 288,0 0-224,0 5 0,3 4-768,3 1-256,4 1-288,-1-3-1376,0-5-544,-7-9-2112</inkml:trace>
  <inkml:trace contextRef="#ctx0" brushRef="#br0" timeOffset="20">2197 2938 5632,'14'1'3457,"-12"-1"-3218,1 0 1,0 1-1,-1-1 0,1 0 0,0 0 0,-1-1 0,1 1 0,0-1 0,-1 1 0,1-1 1,0 0-1,-1 0 0,1 0 0,0-1-239,2-1 85,4-2 133,0 0 0,-1-1 0,0 0 0,-1 0 0,1-1 0,-1 0 0,1-2-218,42-60 378,5-7-735,-51 71 134,0 0 1,1 1 0,-1 0-1,6-4 223,-8 7-212,0-1 0,-1 1-1,1 0 1,0 0 0,0 0 0,1 0-1,-1 1 1,0-1 0,0 0 0,0 1-1,0 0 1,1-1 0,-1 1 0,2 0 212,8 3-2976</inkml:trace>
  <inkml:trace contextRef="#ctx0" brushRef="#br0" timeOffset="25">400 2844 4480,'-2'-4'725,"0"0"1,0 0-1,1 0 1,-1 0-1,1 0 1,0 0-1,0-2-725,-5-14 612,-3-6-271,4 11 40,-2-1-1,1 1 1,-4-4-381,0 2 146,-2 0 0,0 0 0,-6-5-146,4 6-2950,-14-11 2950,9 10-4624,10 11 2027</inkml:trace>
  <inkml:trace contextRef="#ctx0" brushRef="#br0" timeOffset="26">349 2676 4480,'0'0'1445,"0"2"-395,1-1 1809,0 1-2698,0 0 0,0 0 0,0 0 0,0 0 0,-1 0 0,1 0 1,0 1-1,-1-1 0,1 0 0,-1 0 0,0 0 0,0 1 0,0-1 0,0 0 0,0 0 0,-1 1 0,1-1 0,0 0 0,-1 0 0,0 0 0,0 1 0,1-1 0,-1 0 0,0 0 0,-1 0 0,1 0-161,-5 6 17,-1-1 0,1 1 0,-1-2 0,0 1 1,-2 0-18,1 0-61,-1 1 0,1 1 1,-2 2 60,-69 82-1483,74-88 1315,0 1 0,-1-1-1,1 0 1,-1-1 0,0 1 0,0-1-1,-1 0 1,1-1 0,-2 2 168,7-5-104,-4 2-161,1-1-1,-1 0 1,1 1 0,-2-1 265,-5-1-4169,8 0 1679,3 0 634</inkml:trace>
  <inkml:trace contextRef="#ctx0" brushRef="#br0" timeOffset="27">60 2972 1664,'0'1'77,"0"-1"0,-1 1-1,1-1 1,0 1 0,0-1 0,-1 1-1,1-1 1,0 1 0,0-1 0,0 1 0,0-1-1,0 1 1,0 0 0,0 0-77,-3 9 888,-22 22 1858,25-31-2687,-1-1 0,1 1 1,-1 0-1,1 0 0,0 0 0,-1 0 0,1 1 1,0-1-1,0 0 0,0 0 0,0 0-59,-2 5 277,1-1-181,1-1 0,-1 0 1,1 1-1,0-1 0,0 0 0,1 5-96,0 5 271,-1-12-276,-1 0-1,2 1 1,-1-1 0,0 0-1,0 0 1,1 1 0,-1-1-1,1 0 1,-1 0 0,1 0-1,0 0 1,0 0 0,0 0-1,0 0 1,1 1 5,-2-2 5,1 0 0,0 0 0,0 0 0,0 1 0,0-1 0,0 0 0,0 0 0,0 0 0,0 0 0,0 0 0,0-1 0,1 1 0,-1 0 0,0-1 0,1 1 0,-1 0 0,0-1 0,1 1 0,-1-1 0,1 0 0,-1 0 0,0 1 0,1-1 0,-1 0 0,1 0 0,-1 0 0,1-1 0,-1 1 0,1 0 0,-1 0 0,1-1 0,0 0-5,25-9 726,-23 9-658,1-1 0,-1 1 0,0-1 1,0 0-1,0 0 0,0 0 0,0-1 1,0 1-1,0-1 0,0-1-68,4-4 249,0-1-1,-1 1 1,0-1-1,0 0 1,4-10-249,-10 17 19,-1 0 1,1 0 0,-1 0-1,1-1 1,-1 1-1,0 0 1,1 0 0,-1 0-1,-1-1 1,1 1 0,0 0-1,0 0 1,-1-1 0,0-1-20,1 3-11,-1-1 0,1 1 1,-1-1-1,1 1 1,-1-1-1,0 1 1,1 0-1,-1-1 1,0 1-1,0 0 0,0 0 1,0 0-1,0-1 1,0 1-1,-1 0 1,1 0-1,0 1 1,0-1-1,-1 0 0,1 0 1,0 1-1,-1-1 11,1 1-18,0 0-1,0 0 0,0 0 0,0 0 0,0 0 0,0 0 0,0 0 1,0 0-1,0 1 0,0-1 0,0 0 0,0 1 0,0-1 1,1 0-1,-1 1 19,-14 8-513,9-5 220,-14 9-948,13-7 1005,0-1 0,-1-1 1,0 1-1,0-1 0,0-1 0,-5 2 236,12-5 7,0 1-1,0-1 1,0 0-1,-1 0 1,1 0-1,0 0 1,0 0-1,-1-1 1,1 1-1,0 0 1,0 0-1,0-1 1,0 1-1,-1-1 1,1 1-1,0-1 1,0 1-1,0-1 1,0 0 0,0 0-1,0 1 1,0-1-1,0 0 1,1 0-1,-1 0 1,0 0-1,0 0 1,1 0-1,-1-1-6,0 1-377,1 0 0,-1 0-1,1 0 1,-1-1 0,1 1 0,-1 0-1,1 0 1,0-1 0,0 1 0,0-1 377,0-6-2059</inkml:trace>
  <inkml:trace contextRef="#ctx0" brushRef="#br0" timeOffset="28">55 3022 3072,'-1'2'328,"1"0"1,0-1-1,-1 1 1,1-1 0,-1 1-1,1-1 1,-1 1-1,0-1 1,0 0-1,0 1 1,0 0-329,0-1 106,0 0 0,1 0 0,-1-1 0,0 1 1,1 0-1,-1 0 0,0-1 0,0 1 0,0 0 1,1-1-1,-1 1 0,0-1 0,0 1 0,0-1 1,0 0-1,0 1 0,0-1 0,-1 0-106,2 0 11,0 0 0,-1 0 0,1 0 0,-1 0 1,1 0-1,-1-1 0,1 1 0,-1 0 0,1 0 0,0 0 0,-1-1 0,1 1 0,-1 0 1,1-1-1,0 1 0,-1 0 0,1-1 0,0 1 0,0-1 0,-1 1 0,1 0 0,0-1 1,0 1-1,-1-1 0,1 1 0,0-1 0,0 1 0,0-1 0,0 1 0,0-1 0,0 1 0,0 0 1,0-1-1,0 0-11,0-20 114,0 15 45,1 4-98,-1-1 0,1 1 0,-1 0 1,1 0-1,-1 0 0,1-1 1,0 1-1,0 0 0,0 0 0,1 0 1,-1 1-1,1-3-61,2-1 237,1 0-1,-1 0 1,5-3-237,7-5 103,1 1 0,1 1 1,12-6-104,18-12 63,-14 8 5,-8 4-130,10-8 62,-29 20-216,1-1 0,-1-1 0,-1 0 0,1 0 0,-1 0 0,4-6 216,-3 1-445,1 0 0,2-7 445,-8 14-565,0 0-1,-1 1 1,1-1-1,-1 0 1,0 0 0,0 0-1,-1 0 1,1-4 565,-1 1-2443</inkml:trace>
  <inkml:trace contextRef="#ctx0" brushRef="#br0" timeOffset="29">145 2777 1792,'11'-14'927,"0"1"-1,2 1 1,0 0 0,7-6-927,-12 12 365,24-18 1301,-32 24-1639,0 0 0,0 0-1,0 0 1,0 0-1,0 0 1,0 0 0,0 0-1,0 0 1,0 0-1,0 0 1,0 0 0,1 0-1,-1 0 1,0 0-1,0 0 1,0 0 0,0 0-1,0 0 1,0 0-1,0 0 1,0 0 0,0 0-1,0 0 1,0 0-1,0 0 1,0 0-1,1 0 1,-1 0 0,0 0-1,0 0 1,0 0-1,0 0 1,0 0 0,0 0-1,0 0 1,0 1-1,0-1 1,0 0 0,0 0-1,0 0 1,0 0-1,0 0 1,0 0 0,0 0-1,0 0 1,0 0-1,0 0 1,0 0 0,0 0-1,0 0 1,0 0-27,1 7 454,-4 7-78,-2-3-168,0 0-1,-1 0 1,-1-1 0,1 1 0,-2-1-1,1-1 1,-7 7-208,-15 12 356,-22 18-356,21-20 3,19-16-14,1 1 1,0 0-1,1 1 0,-2 3 11,-1 2-2789,-3 9 2789,9-18-4133,5-8 1552</inkml:trace>
  <inkml:trace contextRef="#ctx0" brushRef="#br0" timeOffset="30">343 2652 3456,'1'-1'240,"-1"0"1,0 1 0,0-1-1,1 1 1,-1-1-1,0 1 1,1-1-1,-1 1 1,0-1-1,1 1 1,-1-1-1,1 1 1,-1 0 0,1-1-1,-1 1 1,1 0-1,-1-1 1,1 1-1,-1 0 1,1-1-1,-1 1 1,1 0-1,-1 0 1,1 0 0,0 0-1,-1 0 1,1 0-1,-1 0 1,1 0-241,-1 3 1200,-2 5-878,-2 1 0,1-1 0,-1 0 0,-1 0 1,1 0-1,-3 2-322,4-5 99,-7 11 7,-1 0 1,-1-1 0,0-1-1,-1 0 1,-1 0 0,-7 5-107,-19 13 24,-52 48 69,61-53-162,18-17-168,0 2-1,-5 6 238,17-16-90,0-1 1,0 1-1,0 0 1,0 0-1,0-1 0,0 1 1,0 0-1,1 0 1,-1 0-1,1 0 0,-1 0 1,1 0-1,0 1 90,0 29-549,1-16 450,-1-11 81,0-3 5,0-1-1,0 1 1,0 0 0,0 0 0,0 0 0,0 0 0,1 0 0,-1 0-1,1 0 1,0 0 13,-1-1 38,3 1-140,-2-1 95,1-1 0,-1 1 0,0-1 0,1 1 0,-1-1 0,1 0 0,-1 0 0,0 0 0,1 0 0,-1 0 0,1 0 0,-1 0 0,0 0 0,1-1 0,-1 1 0,1 0 7,24-10-325,-19 8 122,-3 0-87,0-1 0,1 1-1,-1-1 1,0 0 0,2-2 290,5-4-245,19-8 167,-24 14 81,0 0 1,0-1-1,0 0 1,-1 0-1,1 0 0,-1 0 1,0-1-1,0 0 0,2-3-3,-6 6 10,0 0 0,-1 1 0,1-1 0,-1 0 0,1 1 0,-1-1 0,0 0 0,1 0 0,-1 0-1,0 1 1,0-1 0,0 0 0,-1-1-10,1-3 351,0 5-185,6 13 223,-2-3-442,-2-5-30,0-1 0,-1 1 0,1 0 0,-1 0 0,0-1-1,0 1 1,0 2 83,-1-6-501,0 0-171,0 0-336,1 0-331,1-2-623</inkml:trace>
  <inkml:trace contextRef="#ctx0" brushRef="#br0" timeOffset="31">202 2969 4096,'0'0'188,"-1"-1"1,1 1-1,-1 0 1,0-1-1,0 1 1,1 0-1,-1 0 0,0 0 1,1-1-1,-1 1 1,0 0-1,0 0 1,1 0-1,-1 0 1,0 0-1,1 0 0,-1 1 1,0-1-1,0 0 1,1 0-1,-1 0 1,0 1-189,-1 0 105,1 0 0,-1 0 0,0 0 1,0 0-1,1 0 0,-1 1 1,1-1-1,-2 2-105,0 1-40,-1 0-1,1 1 1,0 0 0,0-1 0,0 1-1,0 1 41,-1 6 196,0 0 0,0 1 0,1-1 0,0 1 0,1 0 0,1 0 0,0 0-1,1 0 1,0 0 0,1 0 0,2 9-196,-3-19 22,1 0 1,0-1-1,-1 1 0,1 0 0,0-1 1,1 1-1,-1-1 0,0 1 0,1-1 1,-1 1-1,1-1 0,0 0 1,-1 0-23,0-1 11,0 0 1,0-1-1,0 1 1,0 0 0,0-1-1,0 1 1,0-1-1,0 1 1,0-1-1,0 0 1,0 1 0,0-1-1,0 0 1,0 0-1,0 1 1,0-1 0,0 0-1,1 0 1,-1 0-1,0-1 1,0 1 0,0 0-1,0 0 1,0-1-1,0 1 1,0 0-1,0-1 1,0 1 0,0-1-1,0 1 1,0-1-1,0 0 1,0 1-12,3-3 20,-1 0 0,1 0 0,-1-1-1,0 1 1,0 0 0,0-1 0,-1 0 0,1 0 0,-1-1-20,6-10 50,5-12-50,-10 20 11,-1 2 13,2-3 28,-1 0 0,0 0 1,-1-1-1,1 0-52,-3 6 44,1 0 1,-1 0-1,0 0 1,0 0-1,0 1 1,0-1-1,-1 0 0,1 0 1,-1 0-1,1 0 1,-1 0-1,0 0 1,-2-2-45,3 4 54,-1-1 1,0 1-1,0-1 0,0 1 1,0 0-1,0-1 1,-1 1-1,1 0 1,0 0-1,0 0 1,-1 0-1,1 0 1,-1 0-1,1 0 1,-1 1-1,1-1 0,-1 1 1,0-1-1,1 1 1,-1-1-1,-1 1-54,2 0 29,0-1-1,-1 1 1,1 0 0,-1 0-1,1 1 1,0-1-1,-1 0 1,1 0-1,0 1 1,-1-1-1,1 1 1,0-1-1,0 1 1,-1-1 0,1 1-1,0 0 1,0-1-1,0 1 1,0 0-1,0 0 1,0 0-1,0 0 1,0 0 0,0 0-1,0 0 1,1 1-1,-1-1-28,-1 2 30,1 1-1,-1 0 0,1-1 1,0 1-1,0 0 0,0-1 0,1 1 1,-1 0-1,1 0 0,0 3-29,1 6-32,0 0-1,2 7 33,-1-10-20,-1-4-14,0 0 0,1 0 0,0 0 0,2 6 34,-3-10-32,0 1 0,0-1 0,1 0-1,-1 0 1,0 0 0,1 0 0,-1 0 0,1 0-1,0-1 1,0 1 0,0 0 0,0-1 0,1 1 32,-3-1-45,1-1 1,0 0-1,-1 1 1,1-1-1,0 0 1,-1 0 0,1 1-1,0-1 1,0 0-1,-1 0 1,1 0-1,0 0 1,0 0-1,-1 0 1,1 0 0,0 0-1,0 0 1,-1-1-1,1 1 1,0 0-1,0-1 45,0 1-114,1-1-1,-1 0 0,0 0 0,0 0 0,1 0 0,-1 0 0,0 0 1,0 0-1,0 0 0,0-2 115,2-1-452,0-1 0,-1 1-1,0-1 1,0 0 0,0 0 0,-1 0 452,6-21-2901</inkml:trace>
  <inkml:trace contextRef="#ctx0" brushRef="#br0" timeOffset="32">2344 2764 3200,'0'0'1216,"0"0"-928,0 3 384,0-3 224,4 4-320,-2 2 0,4 2-128,0 1 32,1 1-256,-2 1-192,4 2-128,3 0 64,1 3 64,1 3-288,2-6-128,-2 0-672,2 1-1472,-4-1 160</inkml:trace>
  <inkml:trace contextRef="#ctx0" brushRef="#br0" timeOffset="33">2332 2847 3456,'1'3'275,"1"1"-1,0-1 1,-1 0-1,1 1 1,0-1 0,1 0-1,-1-1 1,0 1-1,1 0 1,1 1-275,6 5 587,1-1 0,4 2-587,6 5 341,18 16-1872,3 5 1531,-26-21-997,-11-9-512</inkml:trace>
  <inkml:trace contextRef="#ctx0" brushRef="#br0" timeOffset="34">2395 2796 3584,'1'4'193,"-1"0"-1,1 0 1,0 0 0,0 0 0,0 1-1,0-2 1,1 1 0,-1 0-1,1 0 1,0 0 0,1-1 0,-1 1-1,0-1 1,2 2-193,7 7 1037,1 1-1,1-1 1,0-1-1037,7 7 464,-12-10-465,12 12-47,2-1 1,0-1 47,-13-11-708,0 1 1,8 9 707,-7-7-5140,-10-10 3215</inkml:trace>
  <inkml:trace contextRef="#ctx0" brushRef="#br0" timeOffset="35">2549 2927 3456,'0'0'1221,"4"0"2336,0 2-3382,0 1 0,0-1 0,0 1 0,0 0 0,-1 0 0,1 0 0,-1 0 0,0 0 0,1 1-175,1 3 97,1 0 0,-1 1 0,0 0 0,2 2-97,-1 2 77,0 1 1,-1-1-1,0 1 0,-1 0 1,-1 0-1,0 1 0,0-1 1,0 13-78,1 59 250,0-29 721,-3 19-971,-1-73-1,-1 0 0,1 0 0,-1 0 0,0-1 0,1 1 0,-1 0 0,0-1-1,0 1 1,0 0 0,0-1 0,0 1 0,-1-1 0,1 1 0,0-1 0,-1 0 0,1 0 0,-1 1 0,0-1 0,1 0 0,-1 0 1,1-1-49,0 0 1,0 0 0,0 0 0,0-1-1,0 1 1,0 0 0,0 0 0,0-1-1,0 1 1,0 0 0,0-1 0,0 1-1,1-1 1,-1 1 0,0-1 0,0 0-1,0 0 49,-6-3-203,4 3 189,1 0 1,0 0 0,0 0-1,0 0 1,0-1-1,0 1 1,1-1 0,-1 0-1,0 1 1,1-1 0,-1 0-1,1 0 1,-1 0 0,1 0-1,0 0 1,0 0 0,0 0-1,0 0 1,0-2 13,-2-6 26,0-1 0,1 1 0,0-1 1,1 0-27,-5-24 31,5 32-26,-4-14-63,1-1-1,0-2 59,4 17 6,0 0-1,0 0 1,0 0 0,1 1-1,-1-1 1,1 0-1,-1 0 1,1 1-1,0-1 1,0 0-1,1 1 1,0-2-6,-1 3 3,-1 0 0,1-1 0,0 1 0,0 0 0,0 0 0,0 0 0,0 0 0,0 0 0,0 1-1,0-1 1,0 0 0,1 0-3,-1 1 1,-1-1 0,1 1-1,0 0 1,-1 0 0,1 0-1,0 0 1,0 0 0,-1 0-1,1 0 1,0 0 0,0 0-1,-1 0 1,1 0 0,0 0-1,0 0 1,-1 0 0,1 1-1,0-1 1,-1 0 0,1 1-1,0-1 1,-1 0 0,1 1-1,1 0-4,0 1-1,0 0 1,0 0 0,-1 0 0,1 0 0,-1 0 0,1 0 0,-1 0-1,1 1 1,-1 0 4,10 24-113,-8-18-236,-1-1 0,0 1 0,0-1 0,-1 1 0,0 0 0,-1-1 0,0 1 0,0 0 0,-2 4 349,2-11-417,-1 1 0,1-1 0,-1 1 0,0-1-1,0 1 1,0-1 0,-1 0 0,1 1 0,0-1 0,-2 1 417,-3 2-1909</inkml:trace>
  <inkml:trace contextRef="#ctx0" brushRef="#br0" timeOffset="36">2554 3052 2816,'0'-13'1056,"0"11"-832,0-1 352,0 3 128,0 0-320,0 0-128,0 5-1376,0 1-576,0 1 320,-2 4 288</inkml:trace>
  <inkml:trace contextRef="#ctx0" brushRef="#br0" timeOffset="37">2527 2961 3456,'4'11'1312,"-2"-3"-1024,5 11 640,-2-6 192,4 14-480,3 11-192,1 4-416,-1 1-192,0-3-1472,-3-5-672,0-9 544,-6-5 352</inkml:trace>
  <inkml:trace contextRef="#ctx0" brushRef="#br0" timeOffset="38">2552 3063 4608,'-3'5'1760,"3"6"-1376,3 10 320,-1-4 32,1 6-288,1 9-96,-2 0-640,1-5-192,1-2-1888,-4-7-832</inkml:trace>
  <inkml:trace contextRef="#ctx0" brushRef="#br0" timeOffset="39">2482 3026 5248,'7'-4'2016,"-2"10"-1568,-2 0 512,1-1 160,-2 8-256,1 12-32,1 11-416,1 4-96,2-2-192,-2-3-288,-1-5-64,-2-7-1120,1-4-384</inkml:trace>
  <inkml:trace contextRef="#ctx0" brushRef="#br0" timeOffset="40">2492 3111 4992,'5'25'1824,"-5"-8"-1408,4 13 32,-4-14-128,0 3-544,0 0-256,0 0-1664,0-4-672</inkml:trace>
  <inkml:trace contextRef="#ctx0" brushRef="#br0" timeOffset="41">2438 3073 5120,'0'12'2016,"0"-2"-1568,0 14 576,0-7 224,0 6-224,0 7 32,0-1-384,0 1-160,0-4-288,-4-2-384,1-3-128,1 1-992,-2-9-352,1-3-1568</inkml:trace>
  <inkml:trace contextRef="#ctx0" brushRef="#br0" timeOffset="42">1473 1976 6144,'1'6'2868,"0"-6"-2771,-1 0 1,0 0 0,0 1 0,0-1 0,0 0 0,1 0 0,-1 1 0,0-1 0,0 0 0,0 0-1,0 1 1,0-1 0,0 0 0,0 1 0,0-1 0,0 0 0,0 0 0,0 1 0,0-1 0,0 0-1,0 1 1,0-1 0,0 0 0,0 0 0,0 1 0,0-1 0,-1 0 0,1 0 0,0 1 0,0-1-1,0 0 1,0 0 0,-1 1 0,1-1 0,0 0 0,0 0 0,0 0 0,-1 1 0,1-1 0,0 0-98,-6 3 192,1-1 0,0 0 0,-1 0 0,0 0 0,1-1 1,-1 0-1,0 0 0,0 0 0,0-1 0,0 1-192,0-1 79,-51 4-4095,-55-3 4016,82-4-2278,0-4-596</inkml:trace>
  <inkml:trace contextRef="#ctx0" brushRef="#br0" timeOffset="46564.06">802 403 5760,'1'-6'2696,"-1"6"-2624,0 0 0,0 0-1,0 0 1,0 0 0,0 0 0,1 0 0,-1 0-1,0 0 1,0 0 0,0 0 0,0 0-1,0-1 1,0 1 0,0 0 0,0 0 0,0 0-1,0 0 1,0 0 0,0 0 0,0 0-1,0 0 1,0 0 0,0 0 0,1 0 0,-1 0-1,0 0 1,0 0 0,0 0 0,0 0-1,0 0 1,0 0 0,0 0 0,0 1 0,0-1-1,0 0 1,0 0 0,0 0 0,0 0-1,0 0 1,0 0 0,0 0 0,1 0 0,-1 0-1,0 0 1,0 0-72,0 1 206,1 0-1,-1-1 1,0 1 0,1 0-1,-1 0 1,0 0-1,1 0 1,-1 0 0,0 0-1,0-1 1,0 1 0,0 0-1,0 0 1,0 1-206,-6 185 4650,-14 46-4650,15-184 68,-3 1 0,-2-1-1,-7 18-67,3-21-348,-2-1 0,-1 0 0,-3-1 0,-8 11 348,-64 104-3164,29-54-3005,47-80 3364</inkml:trace>
  <inkml:trace contextRef="#ctx0" brushRef="#br0" timeOffset="47087.07">765 369 3456,'3'-2'698,"0"0"-1,1 0 1,-1 1-1,1 0 1,0-1 0,0 1-698,-3 1 209,0-1 0,0 1 1,0 0-1,0 0 1,0 0-1,0 0 0,0 0 1,0 0-1,0 0 1,0 0-1,0 0 0,0 0 1,0 0-1,-1 1 1,1-1-1,0 0 1,0 1-1,0-1 0,0 0 1,0 1-1,0 0 1,-1-1-1,1 1 0,0-1 1,0 1-1,-1 0 1,1 0-210,1 2 139,0 0 1,-1 1-1,1-1 1,-1 1 0,0-1-1,0 1 1,-1-1-1,1 1 1,-1 0 0,1 2-140,0 3 220,4 51 512,-2 1 0,-3-1 1,-3 1-1,-2-1 1,-3 0-1,-13 45-732,6-45-27,-4 0-1,-4 7 28,-51 112-1134,54-133 611,-81 195-3477,98-235 3842,-4 11-3470,-9 14 3628,10-22-2896</inkml:trace>
  <inkml:trace contextRef="#ctx0" brushRef="#br0" timeOffset="47436.61">900 1059 5632,'4'16'921,"-2"-8"-334,-1-1 0,0 1 0,0 4-587,0 2 934,-2-1 0,1 0-1,-2 1 1,0-1 0,0 0-1,-2 0 1,1 0 0,-5 9-934,-5 10 894,-2-1 1,-15 24-895,12-25 83,-1-2 0,-1 0-1,-1-2 1,-16 15-83,6-10-1998,-2-1-1,0-2 1,-16 8 1998,42-31-1487,1-1 0,-1 0 0,0 0 0,0-1 1,-5 2 1486,-12 2-2811</inkml:trace>
  <inkml:trace contextRef="#ctx0" brushRef="#br0" timeOffset="48037.58">935 1359 7680,'10'6'2880,"-7"-4"-2240,3 7 768,1-4 192,-5 4-128,2 5-1,-4 5-607,-4 7-192,-1 5-416,-5 3-160,-6-1-64,-6 1-192,-1-6 32,-1 0-640,-2-8-288,4-3-863,3-3-385,3-3-1824</inkml:trace>
  <inkml:trace contextRef="#ctx0" brushRef="#br0" timeOffset="48963.58">1916 226 5632,'1'5'1547,"0"0"0,-1 0-1,2 0 1,-1 0 0,1 2-1547,4 15 2666,1 32-1076,-3 0 0,-1 19-1590,-1-15 457,4 347-159,-5-322-2572,3-1-1,11 55 2275,-12-116-755,2-1 0,0 0 0,2-1-1,6 16 756,-6-21-1344,0-1-1,0 1 1,2-1-1,-1-1 1,1 0 0,8 8 1344,2-4-2635</inkml:trace>
  <inkml:trace contextRef="#ctx0" brushRef="#br0" timeOffset="49321.7">1948 381 5760,'0'3'792,"1"1"0,-1 0 1,1 0-1,0 0 0,1 3-792,2 8 1863,6 34 3693,1 44-5556,-3-22 1062,61 340 783,-35-222-2026,-8-35-727,-15-100-1997,17 44 2905,-13-54-1856,-2-8-277</inkml:trace>
  <inkml:trace contextRef="#ctx0" brushRef="#br0" timeOffset="49754.11">1961 400 384,'-6'-7'224,"6"7"-136,0 0 0,0 0 0,0 0 0,0 0 0,0 0 0,0 0 0,0 0 0,0 0 0,0 0 0,0 1 1,0-1-1,0 0 0,0 0 0,0 0 0,0 0 0,0 0 0,0 0 0,0 0 0,0 0 0,0 0 0,0 0 0,0 0 0,-1 0 0,1 0 0,0 1 0,0-1 0,0 0 0,0 0 0,0 0 0,0 0 0,0 0 1,0 0-1,0 0 0,0 0 0,0 0 0,0 0 0,-1 0 0,1 0 0,0 0 0,0 0 0,0 0 0,0 0 0,0 0 0,0 0 0,0 0 0,0 0 0,0 0 0,0 0 0,0 0 0,-1 0 0,1 0 1,0 0-1,0 0 0,0 0 0,0 0 0,0 0 0,0 0 0,0-1 0,0 1 0,0 0 0,0 0-88,0 7 1994,19 142 5051,4 75-3810,1-2-1681,-13-123-1305,13 104-13,-12-131-779,17 56 543,-21-100-712,1 0 0,13 26 712,-15-39-946,1-1 0,0 0 1,1-1-1,1 0 0,0 0 0,2 1 946,4 4-3850</inkml:trace>
  <inkml:trace contextRef="#ctx0" brushRef="#br0" timeOffset="50384.51">1853 321 4352,'-2'-2'665,"-1"-1"1,1 1 0,0-1-1,-1 1 1,1-1 0,-1-2-666,-3-3 1152,-6-8-549,-1 1 0,-1 1-1,-1 1 1,0 0 0,0 0-1,-17-9-602,24 17 101,1 1 0,-1 0-1,0 1 1,0 0 0,0 0 0,-1 1-1,1-1 1,0 2 0,-1-1 0,0 1-1,1 1 1,-1 0 0,1 0 0,-1 0-1,0 1 1,1 1 0,-1-1 0,-5 3-101,-41 10-2101,-51 5 2101,38-7-3814,37-6 1009</inkml:trace>
  <inkml:trace contextRef="#ctx0" brushRef="#br0" timeOffset="50753.53">1774 192 8064,'-15'9'3072,"15"-9"-2400,-43 5 448,25-5 96,-7 0-512,-6-3-64,-4 1-320,-4 2-64,2 0-128,-8 2-160,7 1 0,6 0-320,-15 0-96,-14 0-832,11-1-288,9 4-1664,3-6-1344,10 0 1824</inkml:trace>
  <inkml:trace contextRef="#ctx0" brushRef="#br0" timeOffset="51121.65">1407 1 9728,'-25'3'3680,"3"2"-2848,-23 9 736,27-5 127,-21 5-415,11-3-32,-16 6-704,-1 3-256,4 2-192,3 3 0,6 3 0,4-2-1376,6-4-640,0 4-2911,-1-1-1921,8 9 2944</inkml:trace>
  <inkml:trace contextRef="#ctx0" brushRef="#br0" timeOffset="54136.47">1761 277 4096,'3'-4'1568,"1"4"-1216,-4 0 832,0 0 256,0 0 0,-4 0 0,-1 0-288,-5 4-96,-6-2-576,-6-2-160,-4 3 32,-2 0-224,0-1-64,-1 2-832,-3-2-288,7 1-1280,0 0-544,-3 0-96</inkml:trace>
  <inkml:trace contextRef="#ctx0" brushRef="#br0" timeOffset="54503.58">1555 164 5120,'0'8'1920,"-2"1"-1504,-8 5 672,3-6 256,-2 4-448,0-1-128,-4 3-448,-2 0-192,-5 0-96,-2-3-736,-3 1-256,-1-1-2144</inkml:trace>
  <inkml:trace contextRef="#ctx0" brushRef="#br0" timeOffset="54853.71">1369 54 6784,'-13'37'2624,"0"-17"-2048,-9 10 224,9-13-32,-5 3-640,-8-3-160,-6 0-1376,1-3-512,-1-3-864,1-3-352</inkml:trace>
  <inkml:trace contextRef="#ctx0" brushRef="#br0" timeOffset="54854.71">1210 4 7168,'4'2'2720,"-14"4"-2112,-15 11 512,15-6 192,-8 6-704,-1 6-224,-3-1-352,-1 1-96,1-1 32,0 3-1280,0-5-448,0-3-1664</inkml:trace>
  <inkml:trace contextRef="#ctx0" brushRef="#br0" timeOffset="55220.08">1028 43 6400,'0'14'2464,"-11"3"-1920,0 8 480,11-19 64,-7 11-256,1-3-96,-7 8-160,-6 12-32,-3-3-288,0-3-320,0-6-32,-1-2-2144,5-6-992,1-2-32</inkml:trace>
  <inkml:trace contextRef="#ctx0" brushRef="#br0" timeOffset="55739.37">869 1345 7296,'7'-3'2720,"-5"0"-2112,2 3 800,-4 0 288,3 3-288,-3 2-128,-3 10-289,-3 10-159,-7 9-448,-3 8-32,-9 0 64,-7-5-224,1-1-96,-8-7-768,11 1-288,-1-7-991,7-1-449,3-5-1984</inkml:trace>
  <inkml:trace contextRef="#ctx0" brushRef="#br0" timeOffset="56087.1">974 1339 6912,'-4'8'2624,"1"-4"-2048,-1 12 576,2-4 128,-5 8-96,-2 10 0,-6 10-448,-11 2-128,-6-3-353,-3-5-223,0-6-128,4-3-1695,-3-5-801</inkml:trace>
  <inkml:trace contextRef="#ctx0" brushRef="#br0" timeOffset="56437.71">802 1267 9472,'-24'14'3584,"1"-6"-2784,-15 20 480,23-12 31,-4 16-671,-7 10-192,0 6-352,2-4-64,2 2-32,2-10-928,1 1-319,0-4-2209,-6-2-2080,-3 6 1760</inkml:trace>
  <inkml:trace contextRef="#ctx0" brushRef="#br0" timeOffset="-208335.35">1580 1108 4608,'-2'6'4928,"-1"7"-2597,2-8-1910,-2 4 424,-1 0 0,1 0 1,-2 1-846,-2 6 786,5-10-681,-1-1 0,0 1 0,0 0 0,0-1 0,0 0 0,-1 0 0,0 0 0,0 0 0,0-1 0,-1 0 0,0 0 0,1 0 0,-2 0 0,1-1 0,0 1 0,-1-1 0,1-1 0,-1 1 0,0-1 0,0 0-1,0 0 1,-5 0-105,-3 0-32,0 0-1,-1-2 0,1 0 0,-10-1 33,-5-3 115,-22-5-115,45 8-1,-1-1-1,1 0 0,0 0 1,0 0-1,0-1 0,1 0 1,-1 0-1,1 0 0,-1-1 1,1 0-1,0 0 0,1 0 1,-1 0-1,1-1 0,0 0 1,-1-1 1,-33-46-61,6 10-1760,12 12-3492,14 20 2396,2 2 16</inkml:trace>
  <inkml:trace contextRef="#ctx0" brushRef="#br0" timeOffset="33412.58">1985 3999 1536,'0'0'528,"0"9"8593,0-6-9149,-1-2 213,0 1-1,-1-1 1,1 0 0,0 1-1,-1-1 1,1 0-1,-1 0 1,1 0 0,-1 0-1,0-1 1,1 1 0,-1 0-1,0-1 1,0 1 0,-1 0-185,-8 3 601,-1 2-150,-1-1 1,0-1 0,0 0-1,-8 1-451,-13 2 791,-9-2-791,10-2 243,-1-1 1,1-1-1,-1-2 1,1-2 0,0-1-1,-3-2-243,4 1 37,0 0 1,0 2-1,-16 2-37,-38-3 251,45 3-38,1-3 0,0-1 1,0-1-1,1-3 0,-22-8-213,47 14 147,-1-1-1,1 2 0,0 0 0,-2 1-146,-57-1 433,54 2-368,-44 6 170,-1 0-193,-11-6-1226,84-8-3499,-6 5 2801,4 0-2208</inkml:trace>
  <inkml:trace contextRef="#ctx0" brushRef="#br0" timeOffset="34625.71">1974 3943 4608,'-1'-1'303,"0"0"0,0 0 0,0 0 1,0-1-1,0 1 0,0 0 0,1 0 0,-1-1 1,0 1-1,1-1 0,-1 1 0,1 0 0,0-1-303,-4-23 2669,0 0-2037,-3 0-109,-2-1 0,-1 1-1,-1 1 1,-1 0 0,-1 1-1,-3-3-522,1 3 291,1-1 1,1 0-1,1-1 0,-2-7-291,-8-29 979,-2-16-979,12 43 525,-7-14-525,7 21 114,2 0-1,-6-26-113,14 43-17,1 6-135,0-1 0,0 1 1,0-1-1,0-4 152,1 8-255,0 0 0,0 0 0,0 0 0,0 0 0,0 0 0,0 0 0,0 0 1,0 0-1,-1 0 0,1 0 0,-1 0 0,1 0 0,0 0 0,-1 1 0,0-1 0,1 0 0,-1-1 255,-1 1-1116,1 0 1,-1 0-1,1 0 0,-1 0 1,0 0-1,1 1 0,-1-1 0,-1 0 1116,3 1-254,-7-3-2146</inkml:trace>
  <inkml:trace contextRef="#ctx0" brushRef="#br0" timeOffset="35658.06">585 3786 6272,'0'0'214,"0"-1"0,0 0 0,0 1 0,0-1 0,1 0-1,-1 1 1,0-1 0,1 0 0,-1 1 0,0-1 0,1 0 0,-1 1 0,0-1 0,1 1 0,-1-1 0,2 0-214,10-9 1730,-2 3-361,5-7-346,-3 2-369,0 1 0,6-3-654,4-2 755,0-1 0,6-8-755,-18 16 146,-1-1-1,-1 1 1,1-2 0,-2 1-1,1-1 1,-1-1-146,16-36 468,15-44-468,-14 34 124,-11 24-69,4-6 290,3-5-345,4-5 93,-12 23-41,2 0 0,6-9-52,-13 25 39,0-2-1,0-1-38,0-1-120,-6 12-52,0 1-1,0 0 0,-1 0 1,1-1-1,-1 1 0,1 0 0,-1-2 174,0 3-586,0 0 1,0-1-1,0 1 1,0 0-1,0 0 1,0-1-1,-1 1 1,1 0-1,0-1 585,-3-2-3770</inkml:trace>
  <inkml:trace contextRef="#ctx0" brushRef="#br0" timeOffset="37101.31">958 2950 3328,'4'-1'6177,"-3"-1"-6002,0-13 846,1 0 0,1-6-1021,-1 6 616,0 0 0,-1-7-616,1-149 2406,5 58-1648,-6 99-722,3-12-3,-2 19 47,-1 0 0,0 0-1,0-6-79,-2 5-103,1 7 28,0-1 0,0 1 0,0-1 0,0 0 1,0 1-1,0-1 0,0 1 0,0-1 0,1 1 0,-1-1 0,0 1 1,1-1-1,-1 1 0,1 0 0,0-1 0,0 1 0,0-1 75,0 1-1029,-1-1-2699,0 2 603</inkml:trace>
  <inkml:trace contextRef="#ctx0" brushRef="#br0" timeOffset="38035.17">939 2380 3840,'0'0'31,"0"0"0,0 0 0,0 0 0,0 0 0,0 0 0,0 0 0,0 0 0,0 0 0,0 0 1,0 0-1,0 0 0,0 0 0,0 0 0,0 0 0,0 0 0,0 1 0,0-1 0,0 0 0,0 0 0,0 0 0,0 0 0,0 0 0,0 0 0,0 0 1,0 0-1,0 0 0,0 0 0,0 0 0,0 0 0,0 0 0,0 0 0,0 0 0,0 0 0,-1 0 0,1 0 0,0 0 0,0 0 0,0 0 0,0 0 1,0 0-1,0 0 0,0 0 0,0 0 0,0 0 0,0 0 0,0 0 0,0 0 0,0 0 0,0 0 0,0 0 0,0 0 0,0 0 0,0 0 0,0 0 0,0 0 1,0 0-1,0 0 0,0 0 0,0 0-31,1 4 513,-1-3 69,0-1-440,0 1 1,0-1-1,0 1 1,-1 0-1,1-1 1,0 1-1,0-1 1,0 1-1,-1-1 1,1 1-1,0-1 1,-1 1-1,1-1 1,0 1-1,-1-1 1,1 1-1,-1-1-142,-4 7 746,-23 55 2334,-21 30-3080,44-82 29,-23 33 526,25-38-536,-1-1 1,1 0 0,-1 0-1,1-1 1,-1 1-1,0-1 1,0 1 0,-1-1-1,1 0 1,-2 0-20,-4 4-36,-6 2-40,0 0 0,0-1 1,-8 2 75,1 0-477,-9 6 477,24-11-666,0 0 0,0 1 1,-2 2 665,6-4-259,-5 3-400,-1 0-4933,7-5 2899</inkml:trace>
  <inkml:trace contextRef="#ctx0" brushRef="#br0" timeOffset="38733.17">524 2726 2816,'-1'-1'397,"1"1"0,-1-1 0,1 1 0,-1 0 0,1-1 0,-1 1 0,0-1 0,1 1 0,-1 0-1,0 0 1,1-1 0,-1 1 0,0 0 0,0 0-397,-8-4 976,-7-7-485,-1 0-1,0 1 1,-1 1 0,0 0-1,-1 2 1,-9-3-491,22 8-86,3 1-185,0 1 1,1-1 0,-1 0 0,1 0-1,-1 0 1,1 0 0,-1 0-1,1-1 1,0 1 0,-1-1 270,-1-2-2784</inkml:trace>
  <inkml:trace contextRef="#ctx0" brushRef="#br0" timeOffset="39761.67">379 2482 4736,'1'-1'341,"-1"0"0,1 1 1,0-1-1,0 1 0,-1 0 1,1-1-1,0 1 0,0 0 0,0-1 1,0 1-1,0 0 0,0 0-341,11-5 2481,-8 2-2255,1-1 0,-1 0 0,0 0 0,0-1 0,0 1 0,-1-1 0,1 0 0,-1 0 0,0 0-226,8-13 398,3-2 47,1 0 1,1 1 0,0 0 0,2 2 0,2-2-446,35-24 545,-16 13-322,6-7-223,1-7 77,52-44 539,-83 75-643,-9 8-121,0 0-1,0 0 1,0 0-1,1 1 1,0 0-1,-1 1 0,3-1 150,-1 0-1522,-4 0-2580,-4 4 971</inkml:trace>
  <inkml:trace contextRef="#ctx0" brushRef="#br0" timeOffset="42185.92">1752 3170 4736,'0'-137'7847,"0"-181"-5758,-1 301-2103,-1 1 1,0-1 0,-3-9 13,-1-6-46,-9-35-1378,14 63 760,0-1 0,1 1 0,0 0-1,0-2 665,0 3-672,0-1-1,0 0 0,0 1 1,-1-1-1,1 1 0,-1-1 673,0-2 164,0 1 0,0-1 0,1 0 0,0-4-164,0 9 619,0 1-27,0 0-214,3 4 102,11 17 784,-7-11-765,0 1 0,0 0-499,5 8 16,0-2 1,1 0-1,0 0 1,9 6-17,20 25-2,-14-13-132,1-2 1,30 27 133,-30-38-434,-21-16-344,0 0 0,0 1 0,3 3 778,-5-4-2245</inkml:trace>
  <inkml:trace contextRef="#ctx0" brushRef="#br0" timeOffset="43226.63">2395 2632 3328,'0'1'277,"0"-1"0,0 1 0,0-1 0,0 0 0,0 1 0,0-1 0,0 1 0,0-1 0,0 1 0,0-1 0,0 0 0,0 1 0,0-1 0,-1 1 0,1-1 0,0 0 0,0 1 0,0-1 0,0 1 0,-1-1 0,1 0 0,0 1 0,-1-1 0,1 0 0,0 0 0,0 1 0,-1-1 0,1 0-277,-7-2 3989,0-2-4849,-9-9 1208,1 0 0,1-1 0,1-1-1,0 0 1,-2-4-348,-25-29 234,-78-67 4,54 55-641,1-5 403,26 25-757,7 8-2673,-11-15 3430,26 27-1258,-22-27-3798,13 18 1808</inkml:trace>
  <inkml:trace contextRef="#ctx0" brushRef="#br0" timeOffset="44070.52">1727 2068 4096,'-22'-3'1568,"5"0"-1216,-11-5 480,15 5 160,-3-3-128,-6-2-32,-6-6-384,2-1-128,-2-1-192,-4-4-160,-5 3 0,-5 0-128,-1 1 32,-2 2-1632,-3 2-1792,11 9 864</inkml:trace>
  <inkml:trace contextRef="#ctx0" brushRef="#br0" timeOffset="60629.8">739 3600 4608,'-7'2'331,"1"-1"-1,-1 1 1,1 1 0,0-1-1,0 1 1,0 0 0,0 0-1,0 1 1,0-1 0,0 2-331,-2 2 63,-1 0 0,1 1-1,0 0 1,1 1 0,-6 6-63,3 1 85,1 0 1,1 1-1,0 0 0,-4 13-85,0 0 54,-1 1-76,-28 62-122,35-75 216,5-15-102,0 1 0,-1-1 0,1 0 0,-1 1 0,1-1 0,-1 0 0,-1 1 30,-2 1-1196,6-11-196,7-10 300,-6 14 1144,-1 0-1,1-1 1,0 1 0,0 0 0,0 0-1,0 0 1,0 1 0,0-1-1,3-1-51,-4 2 392,1 1-1,-1-1 0,1 0 1,-1 1-1,1-1 0,-1 1 1,1 0-1,0-1 0,-1 1 0,2 0-391,-1 1 255,0 0 0,-1-1-1,1 1 1,-1 0-1,1 0 1,-1 0-1,1 0 1,-1 0 0,0 1-1,1-1 1,-1 0-1,0 1-254,3 2 535,0-1-290,-1 0 0,1 0 0,1-1 0,-1 1 0,0-1 0,0 0 1,1 0-1,0-1 0,-1 1 0,1-1 0,0 0 0,3 0-245,8 1-107,0-1-1,1-1 1,2-1 107,8 1-577,-20 0 313,23-1-2378,-27 0 1784,0 0 1,0 1 0,0-1-1,0 0 1,0 0 0,0-1-1,0 1 1,2-2 857,8-5-3125</inkml:trace>
  <inkml:trace contextRef="#ctx0" brushRef="#br0" timeOffset="56964.63">1110 3224 5504,'4'-4'1280,"0"1"0,1-1 0,0 1 0,1-1-1280,17-12 2202,-14 7-1962,0 1-1,0-1 0,-1 0 1,0-1-1,-1 0 1,0 0-1,-1-1 0,0 0 1,4-10-240,75-222 1631,-63 176-1172,-8 27-59,30-87 283,-39 113-618,4-10 19,5-9-84,4 11 198,-14 53 159,-5 64-286,3 111-57,3-122-128,3 0-1,10 28 115,-14-91-454,3 14-656,-6-12-2590,1-25-1314,0-1 2871,0-5-1558</inkml:trace>
  <inkml:trace contextRef="#ctx0" brushRef="#br0" timeOffset="57500.13">1480 2926 5120,'-22'12'9264,"10"-7"-8639,-1 0 1,1-1 0,-13 2-626,14-3-81,-1-1 1,0-1-1,-3 0 81,11-1-439,1 0-1,-1 0 0,1 0 1,-1 0-1,1-1 0,-1 0 1,1 0-1,-1 0 0,1 0 1,0 0-1,-1-1 0,1 1 1,-1-2 439,-8-7-4512,4 3 992</inkml:trace>
  <inkml:trace contextRef="#ctx0" brushRef="#br0" timeOffset="130495.05">1201 1986 5632,'-25'3'5914,"15"-3"-5462,1 0-1,0-1 1,0 0-1,0-1 1,0 0 0,-9-3-452,6 1 78,1 1 0,-1 1 0,0 0 1,0 1-1,-10-1-78,5 1-61,-13-4-1654,7 0-2490,10 4 1235</inkml:trace>
  <inkml:trace contextRef="#ctx0" brushRef="#br0" timeOffset="131248.87">1770 2020 6144,'0'0'2368,"0"0"-1856,0 0 640,0 0 224,4 0-224,3 0-32,-1 0-352,3 0-64,0 0-416,4 0-160,0-3-32,0 0-1536,0 1-640,-7-2-1824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3:15.683"/>
    </inkml:context>
    <inkml:brush xml:id="br0">
      <inkml:brushProperty name="width" value="0.08819" units="cm"/>
      <inkml:brushProperty name="height" value="0.08819" units="cm"/>
      <inkml:brushProperty name="color" value="#F14D5D"/>
    </inkml:brush>
  </inkml:definitions>
  <inkml:trace contextRef="#ctx0" brushRef="#br0">1423 1332 1920,'0'1'256,"-1"0"0,1 0-1,0 0 1,0 0 0,0 0 0,0 0 0,0 0-1,0 0 1,0 0 0,0 0 0,0 0 0,0 0-1,0 0 1,0 0 0,1 0 0,-1 0-1,1 0 1,-1-1 0,1 2-256,0 1 596,1 0 0,-1 1 0,0-1 0,1-1 0,2 4-596,-2-4 242,1 0 1,0 0 0,-1 0-1,1 0 1,0 0-1,0 0 1,0-1 0,0 0-1,0 1 1,1-2 0,-1 2-1,1-2 1,-1 1-1,0 0 1,1-1 0,-1 0-1,0 0 1,1 0-243,8 0 463,0-2 0,-1 1-1,1-1 1,8-2-463,-8 0 107,-1 0-1,1-1 1,-1 1-1,0-2 1,0 0-1,0-1 1,0 1-1,-1-2 1,-1 0-1,1 0 1,-2 0-1,1-2 1,5-7-107,9-13 144,-2-1 1,-1-1 0,15-32-145,-22 38 25,0-2 1,-2 0 0,-1 0-1,-2-1 1,2-9-26,8-68-48,3-78 48,-17 127 178,-3-2 1,-2 2 0,-3-1-1,-8-43-178,3 53 254,-5-12-254,8 38 31,-2-1 0,0 1 0,-8-13-31,13 29 4,0 0 0,0 0 0,-1 0-1,0 1 1,0 0 0,0-1 0,-1 1 0,0 1-1,1-1 1,-2 1 0,2 0 0,-3 0 0,2 1-1,-3-2-3,-7-2-24,1 1-1,-2 1 0,1-1 0,-1 2 0,-15-2 25,-12 0-52,-28 1 52,10 5 11,1 2-1,-7 3-10,37-2 27,-164 19-16,172-19 14,1 2 0,-1 0 0,1 1 0,-15 7-25,26-8-13,-1 0 0,1 0 0,0 1 0,0 1 1,1 0-1,0 0 0,1 0 0,-1 1 0,-7 9 13,-6 13-29,1 2 0,1 0-1,-7 18 30,13-25-106</inkml:trace>
  <inkml:trace contextRef="#ctx0" brushRef="#br0" timeOffset="1">806 992 17312,'80'155'-145</inkml:trace>
  <inkml:trace contextRef="#ctx0" brushRef="#br0" timeOffset="2">933 1230 16895,'6'8'-49,"4"4"-22,0 0 0,2 1 71,-4-5 5,1-2 0,-1 1 1,2 0-1,-2-1 0,2-1 0,0 1 1,0-2-1,9 4-5,-3-2 39,1-2 0,1 1 0,-2-2 0,2 0 0,-1-1 0,1-1 0,-1 0 0,1-2 0,0 1-1,4-3-38,-7-1-431,1 0 0,0-1 0,-1-1 0,0 0 0,12-8 431,21-9-3044,-42 20 2139,-1 0 0,0 0 0,1 0 0,-2-1 0,1 0 0,0 1 1,-1-2-1,0 1 0,2-2 905,9-11-2384</inkml:trace>
  <inkml:trace contextRef="#ctx0" brushRef="#br0" timeOffset="3">1378 1400 3328,'-2'-3'553,"1"-1"4480,1 4-1463,0 2-2222,0 0-1804,-4 21 1160,4 179-516,0-115-3896,0-87 604</inkml:trace>
  <inkml:trace contextRef="#ctx0" brushRef="#br0" timeOffset="4">1805 2391 4224,'1'3'386,"-1"-1"0,1 0 1,-1 0-1,1 0 0,0 1 1,-1-1-1,2 0 0,-1 1-386,4 11 1048,0 11-360,-2-1 0,0 1 0,-2 3-688,0 76 192,-2-49 224,1-6-168,-2 162 1094,-1-78-985,2-16-1975,1-66-3489,0-41 2248,-3-2 774</inkml:trace>
  <inkml:trace contextRef="#ctx0" brushRef="#br0" timeOffset="5">1038 2325 5120,'1'-2'1748,"3"5"-410,0 4 616,-3-5-1738,0 0 1,-1 0 0,1 0-1,0 0 1,-1 0 0,0 0-1,0 0 1,0 0-1,0 0 1,0 2-217,-4 22 522,2-9-277,-12 77 479,0 6-691,12-83-91,-3 29-540,3 19 598,0 165-202,-2-107 308,4-115-111,0 20-411,3 20 416,-2-23-398,-2-20-40,1-1 0,0 0 0,1 1 0,-1 0 0,0-1 0,1 0 0,0 0 0,0 1-1,1-1 1,1 4 438,-3-6-2170</inkml:trace>
  <inkml:trace contextRef="#ctx0" brushRef="#br0" timeOffset="6">1808 3235 5376,'-3'0'470,"-1"-1"1,1 1 0,0 0-1,0 0 1,0 0 0,-4 1-471,-2-1 280,-167-8 1518,100 2-1497,-1 4 0,-19 4-301,-121 12-299,209-14 118,3 1-471,0-1 1,0 0-1,0 0 0,0 0 0,0 0 0,0 0 0,0-2 0,0 2 0,-3-3 652,-3-4-2677</inkml:trace>
  <inkml:trace contextRef="#ctx0" brushRef="#br0" timeOffset="7">1008 3286 640,'0'-8'1243,"-1"45"3744,-1 6-3681,-1 66-1413,0 20 1040,3 161-431,-3-284-844,3 20 54,0-25 267,0-1-54,0 0 43,0 1 38,0 0 0,0-1 0,0 1 0,1 0 0,-1 0 0,1 0-1,-1-1 1,0 1 0,1-1 0,0 1-6,9 3 139,-7-2-12,0-1-1,1 0 1,-1 0 0,1 0-1,-1-1 1,1 1-1,0-1 1,0 0-127,47 0 1553,87 2 1630,-129-2-3253,1 0 0,-1-1 1,1-1-1,-1 1 0,0-1 0,0-1 0,0 1 1,8-5 69,1 0-2727,-17 7 2328,0-1 0,-1 1 1,0 0-1,1-1 0,0 0 1,-1 1-1,0-1 0,1 1 1,-1-1-1,1 1 0,-1-1 1,0 0-1,0 1 0,0-1 1,0 0-1,1 1 399,-1-6-2885</inkml:trace>
  <inkml:trace contextRef="#ctx0" brushRef="#br0" timeOffset="8">1358 3916 2688,'0'0'917,"3"2"-40,-1-2 2267,0-4-3106,0 0-1,0 0 0,0 0 1,0-1-1,-1 1 0,0-1 1,0 1-1,0-4-37,0 5 21,2-15 14,3-13 374,2 0 1,8-20-410,-7 28-344,9-12 344,4-12-5165,-16 35 3282</inkml:trace>
  <inkml:trace contextRef="#ctx0" brushRef="#br0" timeOffset="9">1426 3577 3712,'0'1'127,"0"-1"-1,0 0 1,-1 0 0,1 0-1,-1 1 1,1-1 0,0 1 0,0-1-1,-1 0 1,1 0 0,0 1-1,-1 0 1,1-1 0,0 0-1,0 1 1,0-1 0,0 1 0,0-1-1,0 0 1,0 1 0,0 0-1,0-1 1,0 0 0,0 1-1,0-1 1,0 1 0,0-1 0,0 0-1,0 1 1,0 0 0,0-1-1,0 0 1,0 1 0,1-1-127,7 20 2256,-6-16-2186,6 11 161,0 0 0,1 0-1,2-1 1,4 5-231,16 23 53,-1 1 1,4 11-54,9 14-571,-40-65 335,0 0-1,-1 1 1,1-1-1,3 3 237,1 2-825,-6-8 700,-1 1-1,1-1 1,-1 1 0,0-1-1,1 0 1,0 1-1,-1-1 1,0 1-1,1-1 1,0 0-1,-1 0 1,1 1-1,-1-1 1,1 0 0,-1 0-1,1 1 1,0-1-1,-1 0 1,1 0-1,0 0 1,0 0 125,4 0-2016</inkml:trace>
  <inkml:trace contextRef="#ctx0" brushRef="#br0" timeOffset="10">1638 3856 5248,'0'1'232,"1"1"0,0-1 0,0 0 0,0 1 0,1-1 0,-1 0 0,0 0 0,0 1 0,0-1 0,1 0 0,0-1 0,-1 2 0,0-2 0,1 1-232,7 4 506,-3-1-315,0-1-1,0 0 0,4 1-190,10 6 149,-16-8-73,3 2 143,-1 0-1,2-1 1,-2 0-1,2 0 1,-2-1-1,8 2-218,-12-4 40,0 0-1,0 0 1,1 0 0,-1 0-1,0-1 1,1 0-1,-1 1 1,0-1 0,1 0-1,-1 1 1,0-2-40,24-13-264,-15 9-153,-7 3-62,0 0-1,0 0 1,4-3 479,2-6-6055,-10 9 4060</inkml:trace>
  <inkml:trace contextRef="#ctx0" brushRef="#br0" timeOffset="11">1894 3865 3328,'3'-14'4669,"-1"0"-3504,0-23 22,0 23-834,-2 0 0,0 0 0,-1-2-353,-2-17 52,-12-102-344,-18-71 292,29 185-173,-4-15-1276,-4-9 1449,5 23-2026,4 13-182</inkml:trace>
  <inkml:trace contextRef="#ctx0" brushRef="#br0" timeOffset="12">1194 3949 3072,'0'0'976,"0"0"-507,0 0 171,0 0 192,0 6 629,0 15-241,-1 1-1,-1 0 1,-4 18-1220,-10 57 1064,-1 67-1064,16-154-8,-2 56 294,4 16-286,-1-30-409,2-54-2289,2-5-86</inkml:trace>
  <inkml:trace contextRef="#ctx0" brushRef="#br0" timeOffset="13">1142 4491 5376,'-1'2'615,"0"0"0,0 0 0,0 0 0,0 0 0,0 0 0,-1 0 0,1 0 0,-1 0 0,0 0-615,1-1 73,-1 1 0,0-1 0,1 0 0,-1 0 0,0 0 0,1-1 0,-1 1 0,0 0 0,0-1 0,0 1 0,0-1 0,0 1 0,0-1 0,0 0 1,0 0-1,-1 0-73,-24-2 810,0 0 1,1-2 0,-16-5-811,28 6 41,0 1 0,-1 0 1,2 1-1,-2 1-41,14 0-44,0 0 0,1 0 0,-2 0 0,2 0 0,-2 0 0,2 0 1,-1 0-1,0 0 0,0-1 0,0 1 0,1 0 0,-2-1 44,2 1-260,-1-1-1,1 0 1,-1 1-1,1-1 1,0 0-1,0 1 1,0-1-1,0 0 1,-1 1 0,1-1-1,0 0 1,0 1-1,0-1 1,0 0-1,0 1 1,0-1-1,0 0 261,0-7-2970</inkml:trace>
  <inkml:trace contextRef="#ctx0" brushRef="#br0" timeOffset="14">1763 3892 3328,'9'24'2159,"-7"-21"-1895,0 1-1,0 0 1,-1 0 0,0 0 0,0 0 0,0 0-1,0 0 1,0 0 0,-1 2-264,-1 40 2075,-4 19-2075,3-48-29,2 0-1,0 0 1,2 9 29,9 51-313,-4-30 111,5 26-56,-6-40 207,-5-22-174,0 0 0,0 1-1,-2-1 1,0 1 225,1 15-2966,0 1-1335,0 11 6421,2-35 2600,4 0-3346,4-1-572,27 5 1142,-17-3-1068,-1-1 0,3-2-876,9 2 211,30 2-1494,27-1 1283,-73-5-2352</inkml:trace>
  <inkml:trace contextRef="#ctx0" brushRef="#br0" timeOffset="15">1170 368 5376,'-15'-8'2112,"9"5"-1664,-1 1 960,7 2 288,0 0-224,0 5 0,3 3-768,3 2-256,4 2-288,-1-4-1376,0-5-544,-7-8-2112</inkml:trace>
  <inkml:trace contextRef="#ctx0" brushRef="#br0" timeOffset="16">1500 1821 2048,'-3'0'1452,"5"2"1315,9 0 703,-10-2-4397,13 4 1584,-1-2 0,1 0 1,-1 0-1,1-1 0,2 0-657,111-1 1989,-99-2-1578,-4-2 26,25 2-48,-45 2-353,0 0 0,0 0 0,0 0 0,0 0 0,0 1 0,-1 0 0,1 0 0,2 1-36,-1 0-4,0-1-1,0 1 0,0-1 1,0 0-1,0 0 1,0-1-1,3 0 5,22 3 38,-15 0 269,-6-1-1463,-2-2-2790,-4-1-987,0-6 1381</inkml:trace>
  <inkml:trace contextRef="#ctx0" brushRef="#br0" timeOffset="17">2092 1870 1536,'-2'-2'-1405,"2"2"5819,2 1 1357,2 0-4765,1-1-915,0 0 0,1 1-1,-1 0 1,0 1 0,0-1-1,0 1 1,4 1-91,-1 1-3,-1 0-1,1 0 1,-1 0 0,0 1-1,0 0 1,0 0 0,-1 1-1,0 0 1,0 0 0,-1 0-1,1 1 1,-1 0 0,0 0-1,-1 0 1,0 0 0,2 6 3,13 41-120,8 20-107,-22-62 206,3 6 18,0 1 0,5 5 3,-7-11 3,1 0 0,0 4-3,-2-3 26,2-1 1,0 1-27,8 9 164,1 0 1,1-2-1,10 10-164,-1-1-45,-20-21 13,0 0 0,-1 1 0,1-1 0,-2 1 0,0 0 0,2 10 32,6 8-1536,-10-22-1157</inkml:trace>
  <inkml:trace contextRef="#ctx0" brushRef="#br0" timeOffset="18">1876 2355 3840,'-2'-1'910,"0"0"-44,6 1 616,-4 0-703,0 0-16,0 0-118,0 0-69,0 0-187,0 0 129,0 0 111,0 5 667,0-2-1102,0-1 0,0 0 0,1 0-1,-1 0 1,1 0 0,-1 1 0,2-1 0,-2 0 0,1 0 0,0 0 0,1 1-194,17 21 580,-10-12-397,15 16-224,-12-14-94,10 15 135,14 29-296,-15-23-443,14 16 739,-18-25-499,-12-17 193,1-1 0,-1-1 0,2 1 1,5 6 305,30 27-4267,-36-35 1766</inkml:trace>
  <inkml:trace contextRef="#ctx0" brushRef="#br0" timeOffset="19">2232 2766 5632,'15'1'3457,"-13"-1"-3218,1 0 1,0 0-1,-1 0 0,1 0 0,0 0 0,-1 0 0,1 0 0,0-1 0,0 0 0,-1 1 1,1-1-1,0 0 0,-1 0 0,2-1-239,1-1 85,4-3 133,-1 1 0,1-1 0,-1 0 0,0 0 0,-1-1 0,0 0 0,1-2-218,43-62 378,6-6-735,-53 72 134,0 0 1,0 1 0,1 0-1,5-4 223,-8 7-212,0-1 0,0 1-1,0 0 1,0 0 0,0 0 0,0 0-1,0 0 1,0 1 0,0-1 0,0 0-1,0 1 1,1 0 0,-1 0 0,2 0 212,9 3-2976</inkml:trace>
  <inkml:trace contextRef="#ctx0" brushRef="#br0" timeOffset="20">1317 1839 3072,'-1'9'6411,"-3"-7"-3513,-1 0-4133,-13-1 1822,8 1-355,1 0-1,0-1 1,-11 0-232,-11 1 89,13-1-77,1 0 1,-18-2-13,5 1 2,15 0-61,2 0 80,0 0 1,1-1-1,-7-1-21,7 1-7,0-1 0,1 2 0,-5 0 7,7 0-43,-10-3-752,-33 3-1418,52 0 2001,-1 0 0,1 0 1,0 0-1,0-1 0,-1 1 0,1 0 0,0 0 1,-1 0-1,1 0 0,0 0 0,0 0 0,-1 0 1,1 0-1,0 0 0,-1 0 0,1-1 0,0 1 1,0 0-1,0-1 0,-1 1 0,1 0 212,-6-5-2853</inkml:trace>
  <inkml:trace contextRef="#ctx0" brushRef="#br0" timeOffset="21">788 1856 2176,'0'0'99,"0"0"0,-1 0 0,1 0 0,0 0-1,0 0 1,0 0 0,0 0 0,-1 0 0,1 0 0,0 0 0,0 1 0,0-1 0,0 0 0,0 0 0,0 0-1,0 0 1,0 1 0,0-1 0,0 0 0,0 0 0,0 0 0,0 0 0,0 0 0,-1 0 0,1 0-1,0 0 1,0 0 0,0 1 0,0-1 0,0 0 0,0 0 0,0 0 0,0 1-99,0-1 88,0 0 0,0 0 0,0 0 1,0 0-1,0 1 0,0-1 0,0 0 1,0 1-1,0-1 0,-1 0 0,1 0 0,0 0 1,0 0-1,0 1 0,0-1 0,0 0 1,0 0-1,0 1 0,-1-1 0,1 0 0,0 0 1,-1 0-1,1 0 0,0 0-88,-2 2 236,-1-2-1,0 2 0,1 0 1,-1-1-1,1 0 1,0 1-1,0 0 1,0 0-1,0 1-235,-1-1 91,0 1-1,1-1 1,0 0-1,-1 0 0,0 0 1,0-1-1,0 1 1,-1 0-91,-33 15 498,-3 2-116,26-14-355,1 1 1,-1 1 0,1 0 0,0 1-1,0 0 1,1 0 0,0 2 0,1-1-1,0 2 1,-6 6-28,14-13 9,-12 12 44,1 1 1,1 1 0,1 0 0,-4 8-54,1 1 1,-10 14-1,17-30-2,0 0 1,0 0-1,-1-2 1,-9 8 1,-1-1 45,0-1 0,-17 9-45,-3 0-3136,35-21 1670</inkml:trace>
  <inkml:trace contextRef="#ctx0" brushRef="#br0" timeOffset="22">1002 2304 1664,'-2'0'135,"0"0"-1,1-1 1,-1 1-1,0 0 1,1 0-1,-1 1 1,0-1 0,0 0-1,0 0 1,0 1-1,1 0 1,-1-1 0,0 0-1,0 2-134,-10 1 457,-69 17-238,70-19-560,-1 0-1,0-1 1,-4 0 341,7 0-1611,5 0 726</inkml:trace>
  <inkml:trace contextRef="#ctx0" brushRef="#br0" timeOffset="23">776 2333 4096,'0'1'247,"-1"0"1,0-1-1,1 1 1,-1 0-1,0 0 1,0 0 0,1-1-1,0 2 1,-1-2-1,1 1 1,-1 1-248,-5 9 1751,-2-2-936,4-4-550,0 1 1,-1-1-1,-1 1-265,1-2 168,-1 2 1,1 0-1,0-1 0,-2 4-168,-5 7 122,2-2-21,0 0 1,-4 8-102,3-6 325,-8 12-325,-64 73 1141,61-77-1214,-20 14 73,31-27 4,5-5-154,-13 10-2799,16-15 1242,2-2-687</inkml:trace>
  <inkml:trace contextRef="#ctx0" brushRef="#br0" timeOffset="24">406 2670 4480,'-2'-4'725,"0"0"1,1 0-1,-2 0 1,2 0-1,0-1 1,0 1-1,0-1-725,-5-16 612,-4-5-271,5 10 40,-1 0-1,-1 1 1,-2-4-381,-2 1 146,-1 1 0,0 0 0,-7-6-146,5 8-2950,-15-14 2950,10 13-4624,11 10 2027</inkml:trace>
  <inkml:trace contextRef="#ctx0" brushRef="#br0" timeOffset="25">354 2500 4480,'0'0'1445,"0"1"-395,1 0 1809,0 1-2698,0 0 0,0 0 0,0 0 0,0 0 0,0 1 0,0-1 1,-1 0-1,0 1 0,1-1 0,-1 0 0,1 0 0,-1 0 0,0 1 0,0-1 0,-1 0 0,1 1 0,-1-1 0,1 0 0,0 1 0,-1-1 0,0 0 0,0 0 0,0 0 0,0 0 0,0 0 0,-1 1-161,-4 4 17,-1 1 0,1-1 0,-1 0 0,0 0 1,-2 0-18,0 0-61,1 1 0,-1 1 1,-1 3 60,-71 82-1483,77-89 1315,-2 1 0,1-1-1,-1 0 1,0 0 0,0-1 0,0 1-1,0-2 1,-1 1 0,-2 0 168,9-3-104,-5 0-161,0 1-1,0 0 1,1-2 0,-2 2 265,-5-2-4169,8 0 1679,3 0 634</inkml:trace>
  <inkml:trace contextRef="#ctx0" brushRef="#br0" timeOffset="26">61 2801 1664,'-1'0'77,"1"1"0,0-1-1,0 1 1,-1-1 0,1 1 0,0-1-1,0 1 1,-1-1 0,1 1 0,0-1 0,0 1-1,0 0 1,0-1 0,0 1-77,-3 10 888,-22 21 1858,25-32-2687,0 2 0,-1-1 1,0-1-1,1 2 0,0-1 0,0 0 0,-1 0 1,1 0-1,0 0 0,0 0 0,0 0-59,-2 6 277,1-3-181,0 0 0,1 1 1,0-1-1,0 1 0,0-1 0,1 4-96,0 7 271,-2-13-276,1 1-1,0-1 1,1 0 0,-1 1-1,0-1 1,0 0 0,1 0-1,0 0 1,0 0 0,-1 1-1,1-1 1,0 0 0,0 0-1,0 0 1,1 0 5,-2-1 5,1 1 0,0-1 0,0 1 0,0-2 0,0 2 0,0-1 0,0 0 0,0 0 0,0 0 0,0-1 0,1 2 0,-1-2 0,0 1 0,1 0 0,-1-1 0,0 1 0,1-1 0,-1 1 0,0-1 0,1 0 0,0 0 0,-1 0 0,0 1 0,1-1 0,0 0 0,-1-1 0,0 1 0,1 0 0,-1 0 0,1 0 0,-1-1 0,1 0-5,26-9 726,-23 8-658,-1 1 0,0-1 0,0 0 1,1 0-1,-1 0 0,0 0 0,0 0 1,0-1-1,0 0 0,0-1-68,4-4 249,0 0-1,0-1 1,-2-1-1,1 1 1,5-10-249,-12 17 19,1 0 1,0 0 0,-1 0-1,1 0 1,-1 0-1,0-1 1,1 1 0,-1 0-1,0-1 1,-1 1 0,1-1-1,-1 1 1,1 0 0,-1-2-20,0 2-11,1 1 0,0-1 1,-1 1-1,0-1 1,1 1-1,-1 0 1,0-1-1,1 1 1,-2 0-1,2-1 0,-1 1 1,0 0-1,-1 0 1,2 0-1,-2 0 1,1 0-1,-1 0 1,1 0-1,0 1 0,-1-1 1,1 0-1,-1 1 11,1-1-18,0 1-1,0 0 0,0 0 0,0 0 0,0 0 0,0 1 0,0-1 1,0 0-1,0 0 0,0 0 0,1 1 0,-2-1 0,2 1 1,-2-1-1,2 0 19,-16 10-513,11-6 220,-15 9-948,12-8 1005,1 1 0,-1-1 1,0-1-1,0 0 0,-1 0 0,-3 0 236,11-3 7,-1-1-1,1 0 1,0 0-1,0 0 1,0 0-1,-1 0 1,1 0-1,0 0 1,-1-1-1,2 1 1,-2 0-1,1 0 1,0-1-1,-1 1 1,2-1-1,-2 1 1,2-1-1,-2 0 1,1 1 0,0-1-1,1 0 1,-2 0-1,2 0 1,-1 0-1,0 0 1,0 1-1,0-2 1,1 1-1,-1 0-6,0-1-377,1 2 0,-1-2-1,1 1 1,-1-1 0,0 1 0,1 0-1,0-1 1,0 1 0,0 0 0,0-1 377,0-6-2059</inkml:trace>
  <inkml:trace contextRef="#ctx0" brushRef="#br0" timeOffset="27">55 2851 3072,'0'2'328,"-1"0"1,1 0-1,0-1 1,-1 0 0,0 1-1,1 0 1,-1-1-1,0 0 1,1 1-1,-1-1 1,-1 2-329,1-3 106,1 1 0,-1 0 0,0 0 0,1 0 1,-1-1-1,0 1 0,1 0 0,-2-1 0,2 1 1,-1 0-1,0-1 0,0 1 0,0-1 0,0 1 1,0-1-1,0 0 0,0 0 0,-1 1-106,2-1 11,0 0 0,-1-1 0,1 1 0,-1 0 1,1 0-1,0 0 0,-1 0 0,0 0 0,1-1 0,-1 1 0,1 0 0,0-1 0,-1 1 1,1 0-1,-1 0 0,1-1 0,0 1 0,0-1 0,-1 1 0,1 0 0,0-1 0,-1 0 1,1 1-1,0 0 0,0-1 0,0 1 0,0-1 0,0 1 0,0 0 0,0-1 0,0 0 0,0 1 1,0 0-1,0-1-11,0-21 114,0 16 45,0 3-98,1 1 0,-1 0 0,1-1 1,-1 1-1,1 0 0,0 0 1,0 0-1,1 0 0,-2 0 0,2 0 1,-1 0-1,2-1-61,1-2 237,0-1-1,0 1 1,5-3-237,8-5 103,0 1 0,1 0 1,13-6-104,17-10 63,-13 6 5,-8 5-130,9-8 62,-28 19-216,-1 0 0,0 0 0,0-2 0,-1 2 0,1-2 0,2-5 216,-1 1-445,0 0 0,2-8 445,-8 15-565,0 0-1,0 0 1,-1 1-1,1-1 1,-2 0 0,1 0-1,0 0 1,-1-5 565,0 2-2443</inkml:trace>
  <inkml:trace contextRef="#ctx0" brushRef="#br0" timeOffset="28">146 2602 1792,'12'-14'927,"0"1"-1,0 0 1,1 1 0,8-6-927,-13 12 365,24-18 1301,-32 24-1639,0 0 0,0 0-1,1 0 1,-1 0-1,0 0 1,0 0 0,0 0-1,0 0 1,0 0-1,0 0 1,0 0 0,0 0-1,0 0 1,1 0-1,-1 0 1,0 0 0,0 0-1,0 0 1,0 0-1,0 0 1,0 0 0,0 0-1,0 0 1,0 0-1,0 0 1,0 0-1,0 0 1,0 0 0,0 0-1,0 0 1,0 0-1,0 0 1,0 0 0,0 0-1,1 0 1,-1 0-1,0 0 1,0 0 0,0 0-1,0 0 1,0 0-1,0 0 1,0 0 0,0 0-1,0 0 1,0 0-1,0 0 1,0 0 0,0 1-1,0-1 1,0 0-27,1 6 454,-5 9-78,0-4-168,-2 0-1,0 0 1,-1 0 0,1-1 0,-2 0-1,1 0 1,-8 6-208,-14 13 356,-22 17-356,20-19 3,20-17-14,0 1 1,1 1-1,1 0 0,-2 2 11,-1 4-2789,-3 9 2789,9-20-4133,5-6 1552</inkml:trace>
  <inkml:trace contextRef="#ctx0" brushRef="#br0" timeOffset="29">349 2474 3456,'0'0'240,"0"-1"1,1 1 0,-1-1-1,0 0 1,0 1-1,0 0 1,1-1-1,-1 0 1,1 1-1,-1 0 1,0-1-1,1 1 1,0-1 0,-1 1-1,0 0 1,1-1-1,0 1 1,-1 0-1,0-1 1,1 1-1,0 0 1,-1 0-1,1 0 1,0 0 0,-1 0-1,1-1 1,-1 1-1,1 0 1,0 0-241,-1 3 1200,-3 6-878,0 0 0,-1 0 0,0-1 0,-1 0 1,0 0-1,-1 1-322,3-4 99,-8 12 7,0-1 1,0-1 0,-2 0-1,0 0 1,-1-2 0,-8 7-107,-18 12 24,-54 50 69,63-56-162,17-14-168,2-1-1,-7 7 238,17-16-90,2 0 1,-2 0-1,1 0 1,0-1-1,1 1 0,-1 0 1,0 0-1,1 0 1,-1 0-1,0 0 0,1 0 1,0 0-1,0 1 90,0 29-549,0-15 450,0-13 81,0-1 5,0-1-1,0 0 1,0 0 0,0 0 0,1 0 0,-1-1 0,1 1 0,-1 0-1,0 0 1,2 0 13,-2-1 38,3 1-140,-2-1 95,1 0 0,-1-1 0,1 0 0,-1 1 0,0-1 0,1 1 0,-1-1 0,0 0 0,1 0 0,0 0 0,-1 0 0,0-1 0,1 1 0,-1 0 0,0-1 0,1 1 7,25-10-325,-21 8 122,-1 0-87,0 0 0,-1-1-1,0 0 1,0 0 0,2-3 290,6-2-245,18-10 167,-24 15 81,0 0 1,0-1-1,0 0 1,0 0-1,-1 0 0,1-1 1,-1 1-1,0-1 0,2-4-3,-6 8 10,0-1 0,-1 1 0,1-1 0,0 0 0,-1 0 0,0 0 0,0 0 0,0 1 0,1-1-1,-1 0 1,-1 1 0,1-1 0,0-1-10,0-5 351,0 8-185,6 12 223,-2-2-442,-2-7-30,0 1 0,0 0 0,-1 0 0,0-1 0,0 1-1,0 0 1,0 1 83,-1-4-501,0-1-171,0 0-336,1 0-331,1-2-623</inkml:trace>
  <inkml:trace contextRef="#ctx0" brushRef="#br0" timeOffset="30">205 2797 4096,'0'0'188,"-1"-1"1,0 1-1,1 0 1,-1-1-1,0 1 1,1 0-1,-1 0 0,0 0 1,1 0-1,-1 0 1,0-1-1,0 1 1,0 0-1,1 0 1,-1 1-1,0-1 0,1 0 1,-1 0-1,0 0 1,1 0-1,-1 0 1,0 1-189,-1 0 105,0-1 0,0 2 0,1-1 1,-1 1-1,0-1 0,0 0 1,1 1-1,-2 0-105,0 2-40,-1 1-1,1 0 1,0-1 0,0 1 0,0 0-1,0 1 41,-1 6 196,0 1 0,0-1 0,1 1 0,0 0 0,1 0 0,1 1 0,0-2-1,0 2 1,2-1 0,0 1 0,1 8-196,-1-20 22,0 1 1,0 0-1,-1 0 0,1-1 0,0 1 1,1 0-1,-1-1 0,0 1 0,1-1 1,-1 1-1,1-1 0,-1 0 1,1 0-23,-1-1 11,0 0 1,0-1-1,0 1 1,0 0 0,0-1-1,0 1 1,0-1-1,0 1 1,0-1-1,0 0 1,0 1 0,0-1-1,0 1 1,0-1-1,0 0 1,1 0 0,-2 0-1,2 0 1,-1 0-1,0 0 1,0 0 0,0-1-1,0 1 1,0-1-1,1 1 1,-2 0-1,2 0 1,-2-1 0,2 0-1,-2 1 1,2-1-1,-2 0 1,2 1-12,1-3 20,1 0 0,0 0 0,-2 0-1,2-1 1,-2 0 0,2 1 0,-2-1 0,0 0 0,2-1-20,4-10 50,4-13-50,-9 21 11,0 1 13,0-2 28,1 0 0,-2 0 1,1 0-1,0-2-52,-3 8 44,0-2 1,1 1-1,-1 0 1,0 0-1,0 0 1,-1 0-1,1 0 0,0 0 1,-1 0-1,0 0 1,1 1-1,-2-1 1,0-2-45,1 3 54,0 0 1,1 1-1,-2 0 0,2-1 1,-2 1-1,1 0 1,0-1-1,0 1 1,-1 0-1,1 0 1,0 0-1,-1 0 1,0 0-1,1 0 1,0 1-1,-1-1 0,0 0 1,0 1-1,1 0 1,-1-1-1,-1 0-54,2 1 29,0 0-1,-1 0 1,1 0 0,0 0-1,-1 0 1,0 0-1,1 1 1,0-1-1,-1 1 1,1-1-1,0 0 1,-1 1-1,2 0 1,-2-1 0,1 1-1,0 0 1,0-1-1,0 1 1,-1 0-1,2 0 1,-2 0-1,2 0 1,-1 1 0,0-2-1,0 2 1,0-1-1,0 0-28,-1 3 30,1 0-1,0-1 0,-1 0 1,1 1-1,0 0 0,1 0 0,-1 0 1,1 0-1,-1 0 0,1 2-29,1 9-32,1-2-1,1 6 33,-1-8-20,-2-5-14,2 0 0,-1 0 0,1 0 0,3 6 34,-4-9-32,0-1 0,0 0 0,1 1-1,-1-1 1,0 0 0,1 0 0,0 0 0,-1-1-1,1 1 1,0 0 0,-1 0 0,1-1 0,2 1 32,-4-1-45,1-1 1,0 0-1,-1 0 1,1 1-1,0-1 1,-1 0 0,1 1-1,0-1 1,0 0-1,0 0 1,-1 0-1,1 0 1,0 0-1,-1 0 1,1 0 0,0 0-1,0 0 1,0-1-1,-1 1 1,1 0-1,0-1 45,1 1-114,-1-1-1,0 0 0,1 0 0,-1 0 0,0 0 0,0 0 0,1 0 1,-2 0-1,1-1 0,1 0 115,1-3-452,-1 1 0,0-1-1,1 0 1,-1 1 0,-1-2 0,1 1 452,4-22-2901</inkml:trace>
  <inkml:trace contextRef="#ctx0" brushRef="#br0" timeOffset="31">2382 2588 3200,'0'0'1216,"0"0"-928,0 4 384,0-4 224,4 4-320,-2 2 0,5 2-128,-2 1 32,2 1-256,-1 2-192,3 1-128,4 0 64,-1 3 64,2 3-288,2-5-128,-1 0-672,1-1-1472,-4 1 160</inkml:trace>
  <inkml:trace contextRef="#ctx0" brushRef="#br0" timeOffset="32">2370 2673 3456,'1'4'275,"1"-1"-1,0 0 1,-1 1-1,1-1 1,0 0 0,1 0-1,-1 0 1,1 0-1,-1-1 1,2 2-275,7 6 587,0-2 0,4 2-587,6 6 341,19 15-1872,3 6 1531,-27-22-997,-11-9-512</inkml:trace>
  <inkml:trace contextRef="#ctx0" brushRef="#br0" timeOffset="33">2435 2621 3584,'0'5'193,"0"-1"-1,1 0 1,0 0 0,0 0 0,0 0-1,0 0 1,1 0 0,-1 0-1,1 0 1,0-1 0,1 1 0,-1 0-1,1-1 1,1 2-193,7 8 1037,1-1-1,1 0 1,0 0-1037,7 7 464,-11-11-465,11 12-47,2-2 1,1 1 47,-14-11-708,0 0 1,8 8 707,-6-5-5140,-11-11 3215</inkml:trace>
  <inkml:trace contextRef="#ctx0" brushRef="#br0" timeOffset="34">2590 2755 3456,'0'0'1221,"4"0"2336,1 2-3382,-1 0 0,0 1 0,0 0 0,-1-1 0,1 1 0,0 0 0,-1 1 0,0-1 0,1 1-175,2 3 97,-1 1 0,1-1 0,-1 1 0,1 3-97,1 1 77,-1 1 1,-1 0-1,0-1 0,-1 2 1,0-1-1,-1 1 0,-1-1 1,1 14-78,2 59 250,-1-29 721,-4 19-971,0-74-1,0 0 0,-1 0 0,0 0 0,1 0 0,-1 0 0,0-1 0,0 1-1,0 0 1,0-1 0,0 1 0,0 0 0,0-1 0,-1 0 0,1 1 0,0-1 0,-2 0 0,2 0 0,0 0 0,-1 1 0,0-2 1,1 0-49,0 0 1,0 0 0,0 0 0,0 0-1,0 0 1,0 0 0,0 0 0,0-1-1,0 1 1,0-1 0,0 1 0,0 0-1,0-1 1,1 0 0,-2 1 0,2-1-1,-1 0 49,-7-3-203,6 3 189,0 0 1,0-1 0,0 2-1,0-2 1,0 1-1,0-1 1,0 1 0,0-1-1,1 0 1,-1 0 0,0 0-1,1 1 1,-1-1 0,1-1-1,0 1 1,0 0 0,0 0-1,0-1 1,0 0 13,-2-8 26,0 1 0,1-1 0,0 0 1,1 0-27,-5-24 31,5 32-26,-4-15-63,0 0-1,1-3 59,4 18 6,0 1-1,0-2 1,1 2 0,-1-1-1,1 0 1,-1 0-1,1 0 1,0 1-1,0-1 1,0 0-1,1 1 1,0-2-6,-2 3 3,1 0 0,0-1 0,0 2 0,0-2 0,-1 1 0,2 0 0,-2 0 0,2 0 0,-2 1-1,2-1 1,-1 0 0,1 0-3,-1 1 1,-1-1 0,1 1-1,0 0 1,-1 0 0,1 0-1,0 0 1,-1 0 0,1 0-1,0 0 1,0 0 0,0 0-1,-1 0 1,1 0 0,0 0-1,-1 0 1,1 0 0,0 1-1,-1-1 1,1 0 0,0 1-1,-1-1 1,1 0 0,0 1-1,1 0-4,0 1-1,0 0 1,0 0 0,0 0 0,-1 0 0,1 0 0,0 0 0,-1 0-1,0 1 1,1 0 4,9 25-113,-8-19-236,-1-1 0,0 1 0,0 0 0,-2-1 0,2 1 0,-2 0 0,0 0 0,0-1 0,-2 6 349,2-12-417,-1 1 0,0 0 0,1-1 0,-2 0-1,2 1 1,-2-1 0,1 1 0,0-1 0,-1 1 0,0-1 417,-4 3-1909</inkml:trace>
  <inkml:trace contextRef="#ctx0" brushRef="#br0" timeOffset="35">2596 2882 2816,'0'-13'1056,"0"10"-832,0 0 352,0 3 128,0 0-320,0 0-128,0 6-1376,0-1-576,0 3 320,-2 3 288</inkml:trace>
  <inkml:trace contextRef="#ctx0" brushRef="#br0" timeOffset="36">2569 2789 3456,'3'12'1312,"-1"-5"-1024,5 13 640,-1-7 192,3 15-480,3 10-192,0 5-416,1 0-192,-1-2-1472,-2-6-672,-2-8 544,-4-6 352</inkml:trace>
  <inkml:trace contextRef="#ctx0" brushRef="#br0" timeOffset="37">2594 2893 4608,'-4'4'1760,"4"8"-1376,4 9 320,-2-4 32,1 7-288,0 9-96,0-1-640,0-4-192,1-3-1888,-4-7-832</inkml:trace>
  <inkml:trace contextRef="#ctx0" brushRef="#br0" timeOffset="38">2522 2855 5248,'7'-4'2016,"-1"10"-1568,-3 0 512,0 0 160,0 7-256,0 12-32,1 12-416,1 4-96,2-3-192,-1-3-288,-3-4-64,-1-8-1120,1-3-384</inkml:trace>
  <inkml:trace contextRef="#ctx0" brushRef="#br0" timeOffset="39">2532 2942 4992,'6'25'1824,"-6"-7"-1408,3 12 32,-3-14-128,0 3-544,0 0-256,0 1-1664,0-5-672</inkml:trace>
  <inkml:trace contextRef="#ctx0" brushRef="#br0" timeOffset="40">2477 2903 5120,'0'12'2016,"0"-2"-1568,0 15 576,0-8 224,0 6-224,0 8 32,0-2-384,0 2-160,0-5-288,-4-1-384,1-4-128,1 1-992,-1-8-352,-1-4-1568</inkml:trace>
  <inkml:trace contextRef="#ctx0" brushRef="#br0" timeOffset="41">1497 1789 6144,'1'5'2868,"-1"-5"-2771,1 0 1,-1 1 0,0-1 0,0 0 0,0 0 0,0 0 0,0 0 0,0 1 0,0-1 0,0 1-1,1-1 1,-1 0 0,0 0 0,0 0 0,0 1 0,0-1 0,0 1 0,0-1 0,0 0 0,0 0-1,0 0 1,0 1 0,-1-1 0,1 1 0,0-1 0,0 0 0,0 0 0,0 0 0,0 1 0,0-1-1,0 0 1,0 1 0,-1-1 0,1 0 0,0 0 0,-1 0 0,1 0 0,0 1 0,0-1 0,0 0-98,-6 3 192,0-1 0,1 0 0,0 0 0,-1 0 0,0 0 1,0-2-1,0 2 0,0-2 0,0 0 0,0 1-192,-1 0 79,-50 3-4095,-57-4 4016,83-3-2278,1-4-596</inkml:trace>
  <inkml:trace contextRef="#ctx0" brushRef="#br0" timeOffset="-114279">1284 2299 3968,'1'-1'8046,"0"4"-6428,1 4-1682,10 116 3477,-1-22-2904,-2-16-464,-6-50-50,1 19 240,-1 2-235,-2-32 172,0-16-10,-1-15 69,-2-35 66,-4-20-297,2 19 418,0-21-418,7-21 664,3 0 0,11-45-664,-14 113 356,1 1 0,4-12-356,-6 20 116,1 0 0,1 1 0,-1-1 0,1 1 0,1 0 0,1-3-116,-4 8 24,0 0 1,0-1 0,0 1 0,0 0-1,0 0 1,1 0 0,-1 1-1,1-1 1,-1 0 0,1 1-1,-1 0 1,1 0 0,0 0 0,0 0-1,0 0 1,0 0 0,2 0-25,-3 1-2,0 0-1,0 0 1,0 0 0,0 1 0,0-1-1,0 0 1,0 1 0,0-1 0,0 1 0,0 0-1,-1 0 1,1 0 0,0 0 0,0 0 0,-1 0-1,1 0 1,-1 0 0,1 1 0,-1-1 0,1 0-1,-1 1 1,0 0 0,1-1 0,-1 1 0,0 0-1,0 1 3,3 4-15,-1 1-1,0-1 1,-1 1-1,0 0 1,0 0-1,0 0 1,-1 0-1,0 5 16,0 18-3,-2 20 3,1-42-1,-2 13-55,-1 0 0,-1-1 0,-4 11 56,6-21-24,-1-3-69,1 0-1,-1-1 1,-3 8 93,5-12-83,-1 0 0,0 0 0,1 0 0,-1 0 0,0-1 1,0 1-1,-1-1 0,1 1 0,0-1 0,-3 2 83,4-3-9,-1-1 0,1 0 0,0 1 0,0-1 0,0 0 0,-1 0 0,1 0 1,0 0-1,0 0 0,0 0 0,-1 0 9,-1-1 3,9-1-15,-1 1 3,-1 1 0,1 0-1,0 0 1,0 0-1,0 1 1,-1-1 0,1 1-1,0 0 1,-1 1 9,15 4 54,10 5-54,-19-7 57,0 0-47,1 1 1,-1 0-1,0 0 1,0 1-1,-1 1 1,0-1-1,2 3-10,-7-5-7,1 1 1,0 0-1,-1 0 0,0 0 0,0 1 0,-1-1 0,0 1 0,1 0 0,-2 0 1,1 0-1,-1 0 0,0 0 0,0 2 7,0-2 17,-1 1 1,0-1-1,0 1 1,-1-1-1,0 1 1,0 0-1,0-1 1,-1 1-1,0-1 1,0 1-1,0-1-17,-1 0 51,0 0 0,-1 0 0,1-1 0,-1 1 0,0-1 0,0 0 1,-1 0-1,1 0 0,-5 4-51,2-3 70,0-1 0,0 0 0,-1 0-1,0 0 1,0-1 0,0 0 0,-1 0-70,-2 1 44,0-1 0,0 1 0,-1-2 0,-7 2-44,14-4-35,-1 0 1,0 0-1,1-1 0,-1 0 1,0 0-1,0 0 0,1 0 1,-1-1-1,0 0 1,0 0-1,1 0 0,-2-1 35,3 1-270,0-1-1,0 0 0,1 1 0,-1-1 1,0 0-1,1 0 0,0-1 0,-1 1 1,1 0-1,0-1 0,0 1 0,1-1 1,-1 0-1,0 1 0,1-1 1,0 0-1,-1-2 271,-8-17-4821</inkml:trace>
  <inkml:trace contextRef="#ctx0" brushRef="#br0" timeOffset="-160897.57">791 248 4992,'0'0'88,"0"0"1,0 0-1,0 0 0,0 0 1,0 0-1,0 0 0,0 0 1,0 0-1,0 0 1,0 0-1,0 0 0,0 0 1,0 0-1,0 0 0,0 0 1,0 0-1,0 0 1,0 0-1,0 0 0,0 0 1,0 0-1,0 0 0,0 0 1,0 0-1,0 0 1,0 0-1,0 0 0,0 0 1,0 0-1,1 0-88,0 5 2148,1 8-915,3 88-727,3 29-132,-6-103-372,18 320 172,-20-334-179,-1 2-35,1 1 0,1 0 0,1-1-1,3 15 41,-5-30 2,1 4 20,0 0 0,1 0 0,-1 0 0,1 0 0,0 2-22,-2-6-4,0 0 0,1 0-1,-1 0 1,0 0-1,0 0 1,0 0 0,0 0-1,0 0 1,0 0-1,0 0 1,0 0 0,0 0-1,0 0 1,0 0 0,0 0-1,1 0 1,-1 0-1,0 0 1,0 0 0,0 0-1,0 0 1,0-1-1,0 1 1,0 0 0,0 0-1,0 0 1,0 0 0,0 0-1,0 0 1,0 0-1,0 0 1,0 0 0,0 0-1,0 0 1,0 0 0,1 0-1,-1 0 1,0 0-1,0-1 1,0 1 0,0 0-1,0 0 1,0 0-1,0 0 1,0 0 0,0 0-1,0 0 1,0 0 0,0 0-1,-1 0 1,1 0-1,0 0 5,2-5-214,0-106-352,0-178 870,3 200 934,-5-35-1244,0 121-49,0-1 0,0 1 0,-1-1 0,1 1 0,-1-1 0,0 1 0,0 0-1,-1-1 1,1 1 0,0 0 0,-1 0 0,0 0 55,-1-4-863,3 7-322,0 2-210,0 1 529,0 0 867,0 0 0,-1 0 1,0 0-1,1 0 1,-2 1-2,-1 13 425,-9 85 1121,-5 212-474,17-112-853,2-182-1179,0 0 0,4 15 960,-4-27-2027,3-2-367</inkml:trace>
  <inkml:trace contextRef="#ctx0" brushRef="#br0" timeOffset="-142925.29">1419 587 6528,'-1'3'4745,"-2"6"-3016,0 3-1816,1 1 0,0-1 0,1 1 0,0 0 0,1 0 87,-2 24-1010,-1-21 818,2-11 236,0-12 931,3 4-1502,-1-1-6642,-2 3 4305</inkml:trace>
  <inkml:trace contextRef="#ctx0" brushRef="#br0" timeOffset="4598.35">1625 346 3584,'0'0'1221,"1"0"-979,-1 1-1,0-1 1,0 0-1,0 0 1,0 0-1,0 0 1,0 0-1,0 1 1,0-1-1,0 0 1,0 0-1,0 0 1,1 0-1,-1 0 0,0 0 1,0 1-1,0-1 1,0 0-1,0 0 1,1 0-1,-1 0 1,0 0-1,0 0 1,0 0-1,0 0-241,6-5 1926,-6 6-1890,-1 0 1,1 0 0,-1 0 0,1 1 0,0-1 0,-1 0-1,1 0 1,0 0 0,0 0 0,0 0 0,-1 0 0,1 1 0,1-1-1,-1 0 1,0 0 0,0 1-37,0 3 339,0-4-195,0-1-70,0 0-31,0-14 309,0 13-329,0 1-1,0 0 1,0 0 0,0 0 0,0 0-1,0 0 1,0 0 0,0 0 0,0 0-1,0 0 1,0 0 0,0-1 0,0 1-1,-1 0 1,1 0 0,0 0 0,0 0-1,0 0 1,0 0 0,0 0 0,0 0-1,0 0 1,0 0 0,0 0 0,0 0-1,0 0 1,0 0 0,0-1 0,-1 1-1,1 0 1,0 0 0,0 0-1,0 0 1,0 0 0,0 0 0,0 0-1,0 0 1,0 0 0,0 0 0,-1 0-1,1 0 1,0 0 0,0 0 0,0 0-1,0 0 1,0 1 0,0-1 0,0 0-1,0 0 1,0 0 0,0 0 0,0 0-1,-1 0-22,0 7 577,0 13-409,1-17-166,0 8 51,6-42-5594,-2 19 2096</inkml:trace>
  <inkml:trace contextRef="#ctx0" brushRef="#br0" timeOffset="12133.34">1620 369 1280,'0'0'137,"0"0"1,0 0-1,0 0 0,0 0 1,0 0-1,0 0 0,0 0 1,0 0-1,0 0 1,-1 0-1,1 0 0,0 0 1,0 0-1,0 0 0,0 1 1,0-1-1,0 0 0,0 0 1,0 0-1,0 0 1,0 0-1,0 0 0,0 0 1,0 0-1,0 1 0,0-1 1,0 0-1,0 0 0,0 0 1,0 0-1,0 0 0,0 0 1,0 0-1,0 0 1,0 1-1,0-1 0,0 0 1,0 0-1,0 0 0,0 0 1,0 0-1,0 0-137,5 1 1463,7-2-1074,-9 0-237,-1 0-1,1 0 1,0 0 0,-1-1 0,1 1-1,-1-1 1,0 0 0,1 0-1,-1 0 1,0 0 0,0 0-1,0 0 1,0 0 0,-1-1 0,1 1-1,-1-1 1,1 0-152,5-8 333,-3 5 55,-4 6-379,0 0 0,0 0 0,0 0 0,0 0 0,0 0 0,1 0-1,-1 0 1,0 0 0,0 0 0,0 0 0,0 0 0,0 0 0,0 0 0,0 0-1,0 0 1,0 0 0,0 0 0,0-1 0,0 1 0,0 0 0,0 0 0,0 0-1,0 0 1,0 0 0,0 0 0,0 0 0,0 0 0,0 0 0,0 0 0,0 0-1,0 0 1,0-1 0,0 1 0,0 0 0,0 0 0,0 0 0,0 0-1,0 0 1,0 0 0,0 0 0,0 0 0,0 0 0,0 0 0,0 0 0,0 0-1,0 0 1,0-1 0,0 1 0,0 0 0,0 0 0,0 0 0,0 0 0,0 0-9,-5 2 90,1 1 0,0-1 1,0 1-1,-3 2-90,-6 4-73,-3-1 41,13-7 40,0 0 1,1 0-1,-1 0 0,1 0 0,-1 1 0,0 0-8,2-2-8,1 1 0,-1 0 0,0 0 0,1-1 0,-1 1 0,0 0 0,1 0-1,-1 0 1,1-1 0,0 1 0,-1 0 0,1 0 0,0 0 0,-1 0 0,1 0 0,0 0 0,0 0 0,0 0 0,0 0 0,0 1 8,0-2 4,0 0 0,0 1 0,0-1 0,0 0 0,0 0-1,0 1 1,0-1 0,0 0 0,0 0 0,0 1 0,1-1 0,-1 0 0,0 0 0,0 1 0,0-1 0,0 0 0,1 0 0,-1 1 0,0-1 0,0 0 0,0 0 0,1 0 0,-1 0 0,0 0 0,0 1 0,1-1 0,-1 0 0,0 0 0,0 0 0,1 0 0,-1 0 0,0 0 0,1 0 0,-1 0 0,0 0 0,0 0 0,1 0 0,-1 0 0,0 0 0,0 0 0,1 0 0,-1 0 0,0 0 0,1 0 0,-1 0 0,0 0 0,0-1 0,1 1 0,-1 0 0,0 0 0,0 0-4,14-8 95,-2 0-10,-10 7-97,0 0 1,0 0 0,0 0-1,0 0 1,-1-1-1,1 1 1,0-1 0,-1 1-1,1-1 1,-1 0 0,1 0-1,-1 1 1,0-1 0,1-1 11,-2 2-2,0 1-1,0-1 1,1 1 0,-1-1 0,0 0 0,0 1 0,0-1 0,0 1 0,0-1 0,0 1 0,0-1 0,0 0 0,0 1-1,0-1 1,-1 1 0,1-1 0,0 0 2,0 1-2,0 0-1,-1 0 1,1 0 0,0-1-1,0 1 1,0 0-1,-1 0 1,1 0-1,0 0 1,0-1-1,-1 1 1,1 0 0,0 0-1,0 0 1,-1 0-1,1 0 1,0 0-1,-1 0 1,1 0 0,0 0-1,0 0 1,-1 0-1,1 0 1,0 0 2,-2 0 19,1 1 0,-1-1 0,1 0 0,-1 1 0,1 0 0,-1-1 0,1 1 0,0 0 0,0 0 0,-2 0-19,2 0 5,-1 1 1,1-1-1,0 0 1,-1 1 0,1-1-1,0 1 1,0-1 0,0 1-1,0-1 1,0 1-1,1 0 1,-1 0 0,0-1-1,1 1 1,-1 0-1,1 0 1,0 0 0,-1-1-1,1 1-5,0-1 112,0-1-106,10 1 84,-8-2-97,1 1 0,-1-1 0,1 0 0,-1-1 0,1 1 0,-1 0-1,0-1 1,0 1 0,1-1 0,-1 0 0,0 0 0,-1 0 0,1 0 0,0 0 0,-1 0-1,1 0 1,-1-1 0,1 0 7,-1 2 0,-1 1-1,0-1 1,0 1-1,0-1 1,0 1-1,0-1 1,0 1-1,0 0 1,0-1-1,0 1 1,-1-1-1,1 1 1,0-1-1,0 1 1,0-1-1,0 1 1,-1 0-1,1-1 1,0 1-1,0 0 1,-1-1-1,1 1 1,0 0-1,-1-1 1,1 1-1,0 0 1,-1-1-1,1 1 1,0 0-1,-1 0 1,1-1-1,-1 1 1,1 0-1,0 0 1,-1 0-1,1 0 1,-1 0-1,1 0 1,-1-1 2,0 1-1,0 0 1,0 0-1,1 0 1,-1-1-1,0 1 1,0 0-1,0 0 1,0 1-1,1-1 1,-1 0-1,0 0 1,0 0-1,0 0 1,1 1-1,-1-1 1,0 0-1,0 1 0,1-1 1,-2 1-2,1 0 17,-1 0 1,1 1 0,-1-1-1,1 1 1,0-1-1,-1 1 1,1 0-1,0 0 1,0-1-1,0 1 1,0 0-1,0 0 1,1 0-1,-1 0 1,1 0-1,-1 0 1,1 0-1,0 0 1,-1 0-1,1 0 1,0 0-1,1 0 1,-1 0-1,0 0 1,0 0 0,1 0-1,-1 0 1,2 2-18,-2-3-13,0-1 0,0 0 0,0 1 0,0-1 0,0 0 0,1 1 0,-1-1 0,0 1 0,0-1 0,0 0 0,1 1 0,-1-1 0,0 0 0,0 0 0,1 1 0,-1-1 1,0 0-1,0 0 0,1 1 0,-1-1 0,0 0 0,1 0 0,-1 0 0,1 1 0,-1-1 0,0 0 0,1 0 0,-1 0 0,0 0 0,1 0 0,-1 0 0,1 0 0,-1 0 0,0 0 1,1 0-1,-1 0 0,1 0 0,-1 0 0,0 0 0,1 0 0,-1-1 0,0 1 0,1 0 0,-1 0 0,0 0 0,1-1 0,-1 1 0,0 0 0,1 0 0,-1-1 0,0 1 0,1 0 0,-1 0 1,0-1 12,2-1-38,1-1 1,-1 1 0,0-1 0,-1 0-1,2-1 38,-1 1 17,-1 0-1,0 1 0,0-1 1,0 0-1,0 0 0,0 0 1,-1 0-1,1-1-16,-1 4 2,0-1 1,0 1-1,0-1 0,0 1 0,0-1 1,0 1-1,0-1 0,0 1 1,0-1-1,0 0 0,0 1 0,0-1 1,-1 1-1,1-1 0,0 1 1,0 0-1,0-1 0,-1 1 1,1-1-1,0 1 0,-1-1 0,1 1 1,0 0-1,-1-1 0,1 1 1,-1 0-1,1-1 0,0 1 0,-1 0 1,1-1-1,-1 1 0,1 0 1,-1 0-1,1 0 0,-1 0 0,1-1 1,-1 1-1,1 0 0,-1 0 1,1 0-1,-1 0 0,1 0 1,-1 0-1,1 0 0,-1 0 0,1 0 1,-1 1-1,1-1 0,-1 0 1,0 0-3,0 1-2,-1-1 1,1 1-1,0-1 1,-1 1-1,1 0 0,0 0 1,-1-1-1,1 1 1,0 0-1,0 0 1,0 0-1,0 0 1,0 1-1,0-1 2,0-1-7,1 1 1,0-1-1,-1 1 0,1-1 0,0 1 0,-1-1 1,1 1-1,0-1 0,0 1 0,-1-1 0,1 1 0,0-1 1,0 1-1,0-1 0,0 1 0,0 0 0,0-1 1,0 1-1,0-1 0,0 1 0,0-1 0,0 1 1,0 0-1,0-1 0,0 1 0,1-1 0,-1 1 0,0-1 1,0 1-1,1-1 0,-1 1 0,0-1 0,1 1 1,-1-1-1,0 1 0,1-1 7,-1 0-49,0 0 0,0 1 1,0-1-1,0 0 0,0 0 0,1 0 1,-1 0-1,0 0 0,0 0 0,0 0 1,0 0-1,0 0 0,0 0 0,0 0 1,0 0-1,0 0 0,0 0 0,1 0 0,-1 0 1,0 0-1,0 0 0,0 0 0,0 0 1,0 0-1,0 0 0,0-1 0,0 1 1,0 0-1,0 0 0,0 0 0,0 0 1,1 0-1,-1 0 0,0 0 0,0 0 1,0 0-1,0 0 0,0 0 0,0 0 1,0 0-1,0 0 0,0-1 49,2-1-2965</inkml:trace>
  <inkml:trace contextRef="#ctx0" brushRef="#br0" timeOffset="21687.41">1674 333 2944,'-1'-5'6502,"1"4"-6444,-8 1 1067,6 0-980,-1 0 1,0 0 0,1 0-1,-1 0 1,1 0 0,-1 1-1,1-1 1,-1 1 0,1 0-1,-1 0 1,1 0 0,-1 0-1,1 0-145,-4 2 139,1 1-1,0-1 0,-3 3-138,7-5 0,-1 1 0,0 0 1,1-1-1,-1 1 0,1 0 0,0-1 0,-1 1 0,1 0 0,0 0 0,0 0 0,0 1 0,1-2 1,0-1 0,0 1 0,-1-1 0,1 0-1,0 1 1,0-1 0,0 0 0,0 1 0,0-1 0,0 0 0,0 1-1,0-1 1,0 1 0,1-1 0,-1 0 0,0 1 0,0-1-1,0 0 1,0 1 0,0-1 0,1 0 0,-1 1 0,0-1 0,0 0-1,0 0 1,1 1 0,-1-1-1,1 1 8,0-1 1,-1 0-1,1 1 0,0-1 1,0 1-1,-1-1 0,1 0 1,0 0-1,0 0 0,0 1 1,1-1-9,1 0 8,1 0 0,-1 0 0,1 0 0,-1-1 0,3 1-8,-4-1-4,1 0 1,0 0-1,-1 0 0,1 0 0,-1 0 1,1 0-1,-1-1 0,0 1 1,1-1-1,-1 0 0,0 0 4,0 1 0,-1 0 1,0 0-1,-1 0 0,1 0 0,0 0 0,0-1 0,0 1 1,-1 0-1,1 0 0,0-1 0,-1 1 0,1 0 0,-1-1 0,0 1 1,1-1-1,-1 1 0,0 0 0,0-1 0,0 1 0,0-1 0,0 1 1,0-2-1,-1 3-1,1-1 1,0 0 0,0 0 0,-1 0-1,1 1 1,0-1 0,-1 0 0,1 0-1,0 1 1,-1-1 0,1 0-1,-1 1 1,0-1 0,1 0 0,-1 1-1,1-1 1,-1 1 0,0-1 0,1 1-1,-1 0 1,0-1 0,-1 0-14,0 1-1,1-1 0,-1 1 1,1 0-1,-1 0 0,1-1 1,-1 1-1,0 0 1,1 0-1,-1 0 0,0 1 15,-1-1 44,1 0 0,-1 1 0,1 0 0,0-1 0,-1 1 0,1 0-1,0 0 1,-1 0 0,1 1 0,0-1 0,0 0 0,0 1 0,0-1 0,-1 3-44,2-4-1,1 1 1,-1-1-1,1 1 1,-1 0 0,1-1-1,-1 1 1,1 0-1,0 0 1,-1-1 0,1 1-1,0 0 1,0 0-1,0 0 1,-1 0 0,1-1-1,0 1 1,0 0 0,0 0-1,0 0 1,1-1-1,-1 1 1,0 0 0,0 0-1,0 0 1,1-1-1,-1 1 1,0 0 0,1 0-1,-1-1 1,0 1-1,1 0 1,-1-1 0,1 1-1,-1 0 1,1-1-1,0 1 1,-1-1 0,1 1-1,0-1 1,-1 1-1,1-1 1,0 1-4,1 0-1,-1 0 1,0-1-1,1 1 0,-1-1 1,1 1-1,-1-1 1,1 1-1,-1-1 0,1 0 1,-1 0-1,1 0 1,-1 0-1,1 0 0,-1 0 1,1 0-1,-1 0 1,0-1-1,1 1 0,-1-1 1,1 1-1,0-1 5,-1 0-3,1 0 0,-1 0 0,0 0-1,0 1 1,0-2 0,1 1-1,-1 0 1,0 0 0,-1 0 0,1 0-1,0-1 1,0 1 0,0 0 0,-1-1-1,1 0 4,-1 2 2,0 0-1,0-1 0,1 1 1,-1-1-1,0 1 0,0-1 0,0 1 1,0-1-1,0 1 0,0-1 1,-1 1-1,1-1 0,0 1 0,0 0 1,0-1-1,0 1 0,0-1 0,-1 1 1,1-1-1,0 1-1,-1-1-3,1 1 0,-1-1-1,0 1 1,1-1 0,-1 1 0,0-1 0,1 1-1,-1 0 1,0-1 0,1 1 0,-1 0-1,0 0 1,0-1 0,1 1 0,-1 0 0,0 0 3,-4-1 9,1 1 0,0 0 0,0 0 0,-1 0-1,-1 1-8,5-1 1,0 0-1,0 0 0,0 0 1,0 0-1,1 1 0,-1-1 1,0 0-1,0 0 0,0 1 1,0-1-1,0 1 0,0-1 1,0 1-1,1-1 0,-1 1 1,0 0-1,0-1 0,1 1 1,-1 0-1,0-1 0,1 1 1,-1 0-1,1 0 0,-1 0 1,1 0-1,-1-1 0,1 1-7,0 0 1,1-1-1,-1 1 0,0-1 1,0 1-1,0-1 0,1 1 1,-1 0-1,0-1 1,1 1-1,-1-1 0,0 0 1,1 1-1,-1-1 0,0 1 1,1-1-1,-1 1 1,1-1-1,-1 0 0,1 1 1,-1-1-1,1 0 0,-1 0 1,1 1-1,0-1 0,-1 0 1,1 0-1,-1 0 1,1 0-1,-1 0 0,1 0 7,2 1-60,-1 0-1,0-1 1,1 1-1,-1-1 1,1 0-1,-1 0 1,2 0 60,-3 0-15,1 0 0,0 0 0,0-1 0,0 1 0,-1-1 0,1 0 0,0 1 1,-1-1-1,1 0 0,0 0 0,-1 0 0,1 0 0,-1 0 0,1-1 0,-1 1 0,0 0 1,0-1-1,1 0 15,-1 1-2,0-1 0,-1 1 0,1 0 0,-1-1 0,1 1 0,-1-1 0,1 1 0,-1-1 0,0 0 0,0 1 0,0-1 0,0 1 0,0-1 0,0 0 0,0 1 0,0-1 0,-1 1 0,1-1 0,0 1 0,-1-1 0,0 0 2,1 1 9,0 1 0,0 0 0,0-1 0,0 1 0,-1 0 0,1-1 0,0 1 0,0 0 1,0 0-1,0-1 0,-1 1 0,1 0 0,0 0 0,0-1 0,0 1 0,-1 0 0,1 0 0,0 0 0,0-1 0,-1 1 0,1 0 0,0 0 0,0 0 0,-1 0 0,1 0 0,0 0 0,-1 0 0,1-1 0,0 1 0,-1 0 0,1 0 0,0 0 0,-1 0-9,1 1 11,-1-1 0,0 0 0,1 1-1,-1-1 1,0 0 0,1 1 0,-1-1 0,1 1 0,-1-1-1,1 1 1,-1-1 0,1 1 0,-1 0 0,1-1-11,-2 2 8,0 1-1,1-1 1,0 1 0,-1-1 0,1 1 0,0-1-1,0 1 1,0 0-8,1-2 2,0-1-1,0 1 0,0 0 1,0 0-1,-1 0 0,1-1 1,0 1-1,0 0 0,0 0 1,1 0-1,-1-1 0,0 1 1,0 0-1,0 0 0,1-1 1,-1 1-1,0 0 0,1 0 1,-1-1-1,0 1 0,1 0 1,-1-1-1,1 1 0,-1 0 1,1-1-1,0 1 1,0-1-2,-1 1-3,1-1 0,0 0 0,0 1 1,0-1-1,0 0 0,0 0 1,0 0-1,0 0 0,0 1 1,0-2-1,0 1 0,0 0 1,0 0-1,0 0 0,0 0 0,0-1 1,0 1-1,0 0 0,0-1 3,0 1-5,0-1-1,1 0 0,-1 1 0,1-1 0,-1 0 0,0 0 0,0 0 0,1 0 1,-1 0-1,0 0 0,0-1 0,1 0 6,-2 1-1,0 1 0,1-1 1,-1 1-1,0-1 0,1 0 0,-1 1 0,0-1 1,0 0-1,1 0 0,-1 1 0,0-1 1,0 0-1,0 1 0,0-1 0,0 0 0,0 0 1,0 1-1,0-1 0,-1 0 0,1 1 0,0-1 1,0 0-1,0 1 0,-1-1 0,1 0 0,0 1 1,-1-1 0,0 0 15,1 1 0,-1-1 0,1 1 0,-1-1 1,0 1-1,0-1 0,1 1 0,-1 0 1,0-1-1,0 1 0,1 0 0,-1 0 0,0 0 1,0-1-1,0 1 0,1 0 0,-1 0 1,0 0-1,0 0 0,0 0 0,0 0 0,1 1 1,-1-1-1,0 0 0,0 0 0,0 0 1,1 1-1,-1-1-15,-5 2 28,1 0 1,0 1-1,-3 1-28,7-4-15,0 1 21,1-1 0,-1 0 1,1 0-1,0 0 0,-1 1 1,1-1-1,-1 0 0,1 1 1,0-1-1,-1 0 0,1 1 1,0-1-1,-1 0 0,1 1 1,0-1-1,-1 1 0,1-1 1,0 0-1,0 1 0,0-1 1,-1 1-1,1-1-6,0 1 3,0-1 0,0 0 0,1 0 0,-1 1 0,0-1 0,0 0 0,0 1 0,0-1 0,1 0 0,-1 0 0,0 1 0,0-1 1,0 0-1,1 0 0,-1 1 0,0-1 0,0 0 0,1 0 0,-1 0 0,0 0 0,1 1 0,-1-1 0,0 0-3,3 1-15,-1 0-1,1-1 1,-1 1-1,1-1 1,-1 1-1,1-1 1,0 0 15,-2 0-20,0 0 1,0 0-1,0 0 1,-1 0-1,1 0 1,0 0-1,0-1 1,0 1-1,-1 0 1,1 0-1,0-1 1,-1 1-1,1-1 1,0 1-1,0-1 1,-1 1-1,1-1 1,-1 1-1,1-1 20,-1 1-5,0 0 0,0 0 0,1-1-1,-1 1 1,0 0 0,0 0 0,0 0 0,0-1-1,0 1 1,0 0 0,0 0 0,0-1 0,0 1-1,0 0 1,0 0 0,0 0 0,0-1 0,0 1 0,0 0-1,0 0 1,0 0 0,0-1 0,0 1 0,0 0-1,0 0 1,-1-1 5,1 1 1,0-1-1,-1 1 0,1 0 0,-1-1 1,1 1-1,-1-1 0,1 1 1,-1 0-1,1-1 0,-1 1 1,0 0-1,1-1 0,-1 1 1,0 0-1,0-1-11,0 1 1,0-1-1,-1 1 1,1-1-1,-1 1 1,1 0-1,0 0 1,-1 0-1,1-1 1,-1 1-1,1 0 1,0 1-1,-1-1 1,1 0-1,-1 0 1,1 1-1,0-1 1,-1 0-1,1 1 1,0 0-1,-1-1 1,1 1 0,0 0-1,0-1 1,0 1-1,0 0 1,0 0-1,-1 0 1,1 1 10,-1 1-336</inkml:trace>
  <inkml:trace contextRef="#ctx0" brushRef="#br0" timeOffset="33679.42">1691 71 3968,'6'9'4800,"-3"-5"-3954,0 1 0,0-1-1,0 1 1,0 2-846,7 11 494,18 31-2185,-28-49 1499,0 0 0,1 1 0,-1-1 0,0 1 0,0-1 0,0 1 0,1-1 0,-1 1 0,0-1 0,0 1 0,0-1 0,0 1 0,0-1 0,0 0 0,0 1 0,0-1 0,0 1 0,0 0 192,-2-1-2506</inkml:trace>
  <inkml:trace contextRef="#ctx0" brushRef="#br0" timeOffset="34088.54">1629 60 5120,'0'1'339,"-1"0"-1,1 1 1,0-1 0,0 0-1,0 0 1,0 1 0,0-1 0,0 0-1,0 0 1,0 1 0,0-1-1,1 0 1,0 1-339,5 18 2450,0-5-2042,0-1 0,0 6-408,-6-9-1519,-1-6-2493,-4-4 1458</inkml:trace>
  <inkml:trace contextRef="#ctx0" brushRef="#br0" timeOffset="34473.21">1510 85 5888,'-3'4'2176,"3"0"-1664,0 3 384,0-2 96,0 2-224,0 0-64,0-1-480,0 1-128,-2-1-64,0 2-32,-1-2 0,0 1-352,0-2-96,1-1-704,0 0-288,-1-1-1344</inkml:trace>
  <inkml:trace contextRef="#ctx0" brushRef="#br0" timeOffset="34878.08">1401 92 6016,'-2'4'2272,"2"-2"-1760,-3 3 480,3-1 96,0 1-416,0-1-64,-3 3-288,1 0-128,0-1-96,-1 1-160,0 0 32,-2 0-672,1-3-256,-2 0-1440,1 1-1440,0-3 1120</inkml:trace>
  <inkml:trace contextRef="#ctx0" brushRef="#br0" timeOffset="35254.71">1310 119 4992,'-3'6'1824,"3"-1"-1408,-2 1 224,2-4 96,0 3-384,-2 0-32,-1-1-480,0 1-192,1-1-896,-1 0-320,1 3-480,0-2-160</inkml:trace>
  <inkml:trace contextRef="#ctx0" brushRef="#br0" timeOffset="35604.57">1217 138 7296,'-3'0'2816,"0"3"-2208,-2 2 192,3-1 0,0 0-384,-4 1 0,1 0-384,-2-1-160,-3 0 64,-1 1-928,1-1-256,0 3-2080</inkml:trace>
  <inkml:trace contextRef="#ctx0" brushRef="#br0" timeOffset="36023.61">1082 127 7296,'0'0'2720,"0"3"-2112,-5-1 512,3 1 192,0 0-416,-4 2-32,-1 0-448,-1-1-160,1 3-160,-4-1-224,1 1 0,0 0-640,2 0-288,4 2-1312,-4-2-544,1 1-96</inkml:trace>
  <inkml:trace contextRef="#ctx0" brushRef="#br0" timeOffset="36572.38">951 121 5248,'0'2'2016,"0"-2"-1568,-3 7 704,3-2 320,-2 1-416,0 1-32,-1-1-544,-3 4-192,2-2-192,-1 1 0,-3 1 0,0 1-480,-1 0-128,-2 0-864,4 2-416,-3 3-1248</inkml:trace>
  <inkml:trace contextRef="#ctx0" brushRef="#br0" timeOffset="37878.81">1221 107 5120,'15'-2'9962,"-15"2"-9316,-2 3 559,-1 4-824,-1-1 0,-1 1 0,-4 5-381,7-9-435,-1 0 0,0 0 0,0 0 0,0 0 0,0-1 1,-1 1-1,1-1 0,-2 1 435,3-2-647,1-1 0,-1 1 0,1-1 0,-1 1-1,1-1 1,-1 0 0,1 0 0,-1 0 0,0 0 647,-5 0-3269</inkml:trace>
  <inkml:trace contextRef="#ctx0" brushRef="#br0" timeOffset="38241.78">1331 71 6656,'0'5'2464,"0"-1"-1920,0 8 320,0-8 128,0 3-544,0 2-160,0 0-160,0 2-128,0-2 32,0 0-736,-3-2-256,0 0-1856,0-3-1152,1-4 1632</inkml:trace>
  <inkml:trace contextRef="#ctx0" brushRef="#br0" timeOffset="38588.71">1586 29 6400,'12'8'2368,"-12"2"-1856,0 3 160,0-7-96,0 6-576,0-1-128,0 0-1952,0-2-832</inkml:trace>
  <inkml:trace contextRef="#ctx0" brushRef="#br0" timeOffset="38937.81">1666 80 7168,'0'2'2720,"3"3"-2112,3 0 96,-4-1-32,0 0-480,1 3-128,2 2-1312,-2-2-608,-2 2-1088,2-3-480</inkml:trace>
  <inkml:trace contextRef="#ctx0" brushRef="#br0" timeOffset="38938.81">1715 114 5632,'7'0'2176,"-4"2"-1664,2 1 448,-1 1 192,5 3-576,-2 1-160,4 2-1376,-2 1-576,-2 0-1344,4 2-512</inkml:trace>
  <inkml:trace contextRef="#ctx0" brushRef="#br0" timeOffset="53596.78">1647 949 4608,'-3'17'6330,"1"-1"-3439,0-12-2663,1-1 0,0 1 0,-1-1 0,0 1 0,1-1 1,-1 0-1,-1 0 0,1 0 0,0 0 0,-1 0 0,1 0 0,-1-1 0,0 1 1,0-1-1,0 0 0,0 0 0,0 0 0,-1 0 0,1-1 0,-1 1 0,1-1 0,-4 1-228,-21 5 428,1-1 0,-1-2 0,-5-1-428,-26 1 658,0-3-658,24-3 56,-7-1-56,11 0 77,21 2 7,1-1 0,-1 0-1,1-1 1,0 0 0,0 0 0,0 0 0,-4-4-84,-8-1 57,15 6-187,0 0 0,1-1 1,-1 0-1,1 0 0,-1 0 0,1 0 0,0-1 0,0 0 130,0-1-188,-3-2-3190,3-1-3695,5 5 3777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58:36.7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456 352 6784,'5'9'2528,"-5"-5"-1952,0 6 736,0-8 224,0 7-256,0 4 0,0 2-384,0 0-97,0-1-447,0-2-352,0-3-96,0-3-384,2 0-191,0 3-833,3-5-320,0 0-1216,-1-4-1472,1 0 1472</inkml:trace>
  <inkml:trace contextRef="#ctx0" brushRef="#br0" timeOffset="355">468 221 7680,'0'-19'2880,"0"19"-2240,2-8 480,0 6 0,1-1-640,-1 2-256,2-1-1024,2-5-352,-2 5-2304,0 1-1056,4-4 2144,1 3 1088</inkml:trace>
  <inkml:trace contextRef="#ctx0" brushRef="#br0" timeOffset="708">669 347 6784,'3'4'7875,"-7"-6"-3833,-3 0-4888,4 2 934,0 0-1,-1 0 0,1 0 0,0 0 0,0 1 1,-1 0-1,1-1 0,0 1 0,0 0 0,0 0 1,0 1-1,0-1 0,0 1 0,0-1 0,0 1 1,0 0-1,1 0 0,-1 0 0,1 1 0,0-1 0,-1 1-87,0 0 36,1 0-1,0 0 0,0 0 1,0 0-1,0 0 0,0 0 0,1 0 1,0 1-1,-1-1 0,1 1 0,0-1 1,1 1-1,-1-1 0,1 1 1,-1-1-1,1 1 0,0 0 0,1-1 1,-1 4-36,1-5-9,0 1 1,1 0 0,-1-1 0,0 1-1,1-1 1,-1 0 0,1 1 0,0-1-1,0 0 1,0 0 0,0 0-1,0 0 1,0-1 0,0 1 0,1 0-1,-1-1 1,1 0 0,-1 1 0,1-1-1,0 0 1,-1-1 0,1 1-1,0 0 1,2 0 8,-3-1-213,0 0 1,0 1-1,0-1 0,1 0 0,-1 0 1,0-1-1,0 1 0,0 0 0,0-1 0,0 1 1,0-1-1,2-1 213,29-19-7360,-21 12 3739</inkml:trace>
  <inkml:trace contextRef="#ctx0" brushRef="#br0" timeOffset="1055.27">757 391 6656,'0'2'448,"-1"-1"0,1 1 0,0 0 0,1 0 0,-1 0 1,0 0-1,0 0 0,1-1 0,-1 1 0,1 0 0,0 0 0,-1-1 0,1 1 1,0 0-1,0-1 0,0 1 0,0 0 0,0-1 0,1 0 0,-1 1-448,0-2 70,-1 1-1,1 0 0,0-1 1,0 1-1,-1-1 1,1 0-1,0 1 0,0-1 1,0 0-1,0 1 1,0-1-1,0 0 0,0 0 1,-1 0-1,1 0 1,0 0-1,0 0 0,0 0 1,0 0-1,0 0 1,0 0-1,0-1 0,0 1 1,-1 0-1,1-1 1,0 1-1,0 0 0,0-1 1,0 1-1,-1-1 0,1 1 1,0-1-1,-1 0 1,1 1-1,0-1 0,-1 0 1,1 1-1,-1-1 1,1 0-1,-1 0 0,1 0-69,4-5 17,0-1-1,-1 0 1,0 0-1,0 0 1,0 0-1,-1 0 1,0-1-1,0 0 1,-1 0-1,0 1 1,0-8-17,-2 14 2,1 0 0,-1-1-1,0 1 1,-1-1 0,1 1 0,0-1 0,0 1 0,-1-1 0,1 1 0,0 0-1,-1-1 1,0 1 0,1 0 0,-1-1 0,0 1 0,0 0 0,1 0 0,-1-1-1,0 1 1,0 0 0,0 0 0,0 0 0,-1 0 0,1 0 0,0 1 0,0-1-1,-1 0 1,1 1 0,0-1 0,-1 0 0,1 1 0,0 0 0,-2-1-2,1 1 3,1-1 1,-1 1-1,0 0 1,0 0 0,0 0-1,0 0 1,0 0-1,1 0 1,-1 0-1,0 1 1,0-1 0,0 1-1,1 0 1,-1-1-1,0 1 1,1 0-1,-1 0 1,0 0-1,1 0 1,-1 0 0,1 0-1,-1 0 1,1 1-1,0-1 1,0 1-1,-1-1-3,-2 7 148,-1 0 0,1 0 0,0 0 0,1 0 0,0 0 0,0 1 0,-1 8-148,3-11 148,0 0 0,0-1 0,1 1 0,-1 0 0,1 0 0,1 0 0,-1-1-1,1 1 1,0 0 0,0 0 0,1-1 0,1 3-148,-1-4 46,0 0 1,0-1-1,0 1 1,1-1-1,0 0 1,0 0-1,0 0 1,0 0-1,0-1 1,0 1-1,1-1 1,-1 0-1,1 1 1,0-2-1,-1 1 1,1 0-1,0-1 1,0 0-1,0 0 1,0 0-1,2 0-46,4 1-531,0-1 1,0 0-1,0-1 0,0 0 1,0-1-1,0 0 0,-1 0 1,5-2 530,-12 3-377,0-1-1,-1 1 1,1 0 0,-1-1 0,1 1-1,-1-1 1,0 0 0,1 0 0,-1 1-1,0-1 1,1 0 0,-1 0-1,0 0 1,0 0 0,0-1 0,0 1-1,0 0 1,0 0 0,1-2 377,7-16-4069</inkml:trace>
  <inkml:trace contextRef="#ctx0" brushRef="#br0" timeOffset="-1409">1 554 5376,'-1'4'4354,"7"-6"201,2-5-1574,-2 1-3352,3-9 521,-1 0-1,-1 0 0,-1-1 1,0 0-1,-1 0 0,1-4-149,2-7 6,24-64 36,-18 54-31,-1 0 0,-2-1-1,-2 0 1,3-23-11,0-40 869,-12 133-515,1 0 0,2-1 0,7 32-354,-7-48-112,34 134 289,-30-126-1045,1 0-1,1-1 1,1 0-1,1 0 1,5 5 868,-9-14-1524,3 3-3432,-5-12 1820</inkml:trace>
  <inkml:trace contextRef="#ctx0" brushRef="#br0" timeOffset="-1070.43">287 342 7168,'-2'0'2720,"2"0"-2112,-3 3 512,1-1 128,-3-2-192,-2 0 32,-2-2-256,-2-1-65,-1 2-415,0-1-64,-9-5-64,5 4-96,-8-4-32,6 1-384,-3 0-128,5 2-1439,2-1-545,-3 5-1728</inkml:trace>
  <inkml:trace contextRef="#ctx0" brushRef="#br0" timeOffset="-344.75">350 60 5632,'0'-9'3967,"-1"15"548,-1 16-1414,9 143 397,0-2-5214,-7-144 941,-1-12-444,1 1 0,0-1 0,1 1 1,0-1-1,0 3 1219,0-9-689,-1-1 565,0 0 0,0 0 0,0 0 0,0 0 0,0 0 0,0 0 0,0 0 0,0 0 0,0 0 0,0 0 0,0 0 1,0 0-1,0 0 0,0 0 0,0 0 0,0 0 0,1 0 0,-1 0 0,0 0 0,0 0 0,0 0 0,0 0 0,0 0 0,0 0 0,0 0 0,0 0 0,0 0 0,0 0 0,0 0 0,0 0 0,0 0 0,0 0 0,1 0 0,-1 0 1,0 0-1,0 0 0,0 0 0,0 0 0,0 0 0,0 0 0,0 0 0,0 0 0,0 0 0,0 0 0,0 0 0,0 0 0,0 0 0,0 0 0,0 0 124,3-5-3189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3T18:58:50.2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350 270 6784,'4'7'2528,"-4"-4"-1952,0 5 736,0-6 224,0 4-256,0 4 0,0 2-384,0 0-97,0-2-447,0-1-352,0-2-96,0-2-384,2 0-191,-1 2-833,3-4-320,0 0-1216,-1-3-1472,1 0 1472</inkml:trace>
  <inkml:trace contextRef="#ctx0" brushRef="#br0" timeOffset="1">359 170 7680,'0'-15'2880,"0"15"-2240,2-6 480,0 4 0,0 0-640,-1 1-256,2 0-1024,2-5-352,-2 5-2304,0 0-1056,3-3 2144,1 3 1088</inkml:trace>
  <inkml:trace contextRef="#ctx0" brushRef="#br0" timeOffset="2">514 267 6784,'2'3'7875,"-5"-5"-3833,-2 1-4888,2 1 934,1 0-1,-1 0 0,1 0 0,-1 0 0,1 0 1,-1 1-1,1-1 0,-1 1 0,1 0 0,0-1 1,0 2-1,-1-1 0,1 0 0,0 0 0,-1 1 1,1-1-1,0 1 0,0-1 0,1 1 0,-1 0 0,0 0-87,-1 1 36,2-1-1,-1 0 0,1 0 1,-1 1-1,1-1 0,-1 0 0,2 1 1,-1 0-1,-1-1 0,1 1 0,1-1 1,0 2-1,-1-2 0,1 1 1,-1-1-1,1 1 0,0 0 0,1 0 1,-1 2-36,1-3-9,-1 0 1,2 0 0,-1 0 0,0 0-1,0 0 1,0-1 0,0 1 0,1 0-1,-1-1 1,1 1 0,-1 0-1,1-1 1,0 0 0,-1 0 0,1 1-1,0-1 1,0-1 0,0 2 0,0-1-1,0 0 1,0-1 0,0 0-1,1 1 1,0 0 8,-1-1-213,-1 0 1,1 1-1,0-1 0,0 0 0,-1 0 1,1-1-1,-1 1 0,1 0 0,-1-1 0,1 1 1,0-1-1,1 0 213,22-15-7360,-16 9 3739</inkml:trace>
  <inkml:trace contextRef="#ctx0" brushRef="#br0" timeOffset="3">581 300 6656,'0'2'448,"0"-1"0,0 0 0,0 1 0,0-1 0,0 1 1,0-1-1,0 1 0,1-1 0,-1 0 0,1 1 0,0-1 0,-1 0 0,1 1 1,-1-1-1,1 0 0,0 0 0,0 1 0,-1-1 0,2-1 0,-1 2-448,-1-2 70,0 1-1,1 0 0,0-1 1,0 0-1,-1 0 1,1 0-1,-1 1 0,1-1 1,0 0-1,0 1 1,-1-1-1,1 0 0,0 0 1,-1 0-1,1 0 1,-1 0-1,1 0 0,0 0 1,0 0-1,-1 0 1,1 0-1,0-1 0,0 1 1,-1 0-1,1-1 1,-1 1-1,1 0 0,0 0 1,0 0-1,-1-1 0,0 1 1,1-1-1,-1 0 1,1 1-1,0-1 0,-1 1 1,0 0-1,0-1 1,1 0-1,-1 0 0,1 1-69,3-5 17,0 0-1,-1-1 1,0 1-1,0-1 1,0 1-1,-1 0 1,1-1-1,-1-1 1,-1 1-1,1 1 1,0-7-17,-2 12 2,0-1 0,0-1-1,0 2 1,0-2 0,0 1 0,0 0 0,0 0 0,-1-1 0,1 2 0,0-1-1,-1-1 1,0 2 0,1-1 0,-1-1 0,1 2 0,-1-1 0,1 0 0,-1-1-1,0 2 1,1-1 0,-1 0 0,0 0 0,0 1 0,0-1 0,0 1 0,0-1-1,0 0 1,0 1 0,0 0 0,0-1 0,0 1 0,0 0 0,-1-1-2,0 1 3,1-1 1,0 1-1,-1 0 1,1 0 0,-1 0-1,1 0 1,-1 0-1,1 0 1,0 0-1,-1 1 1,1-1 0,-1 1-1,2 0 1,-2-1-1,0 0 1,2 1-1,-2 0 1,1 0-1,0-1 1,-1 1 0,2 0-1,-2 0 1,1 0-1,1 0 1,-1 1-1,-1-2-3,-1 6 148,-1 1 0,1-1 0,0 0 0,1 0 0,0 0 0,-1 1 0,0 6-148,2-8 148,1-1 0,-1 0 0,1 1 0,-1-1 0,1 1 0,1 0 0,-1-2-1,1 2 1,-1 0 0,1-1 0,1 0 0,0 2-148,0-3 46,-1 0 1,1 0-1,-1 0 1,1-1-1,1 0 1,-1 1-1,0-1 1,1 0-1,-1 0 1,0 0-1,1 0 1,0-1-1,0 2 1,0-3-1,-1 2 1,1-1-1,0 0 1,0 0-1,0 0 1,0-1-1,2 1-46,3 1-531,-1-2 1,1 1-1,0-1 0,-1 0 1,1-1-1,0 1 0,-1-1 1,4-1 530,-10 2-377,1-1-1,-2 1 1,2 0 0,-1-1 0,0 1-1,0-1 1,0 1 0,0-1 0,0 1-1,0-1 1,0 0 0,0 1-1,0-1 1,0 0 0,-1-1 0,1 2-1,0-1 1,0 0 0,0-1 377,6-13-4069</inkml:trace>
  <inkml:trace contextRef="#ctx0" brushRef="#br0" timeOffset="4">1 426 5376,'-1'3'4354,"6"-5"201,1-3-1574,-2 0-3352,3-6 521,-1-1-1,0 1 0,-2-2 1,1 1-1,-1 0 0,0-4-149,3-4 6,17-50 36,-13 41-31,-1 1 0,-2-1-1,-1-1 1,3-16-11,-1-32 869,-9 103-515,0-1 0,3 0 0,4 24-354,-4-36-112,25 102 289,-22-96-1045,0 0-1,1-1 1,0-1-1,2 1 1,3 4 868,-7-11-1524,3 2-3432,-4-9 1820</inkml:trace>
  <inkml:trace contextRef="#ctx0" brushRef="#br0" timeOffset="5">220 263 7168,'-1'0'2720,"1"0"-2112,-2 2 512,0 0 128,-2-2-192,-1 0 32,-2-2-256,-2 0-65,0 1-415,0-1-64,-7-3-64,4 3-96,-7-4-32,5 2-384,-2-1-128,4 2-1439,1-1-545,-2 4-1728</inkml:trace>
  <inkml:trace contextRef="#ctx0" brushRef="#br0" timeOffset="6">269 46 5632,'0'-7'3967,"-1"12"548,0 12-1414,6 109 397,0 0-5214,-5-112 941,0-8-444,0 0 0,0-1 0,0 1 1,1 0-1,0 1 1219,0-6-689,-1-1 565,0 0 0,0 0 0,0 0 0,0 0 0,0 0 0,0 0 0,0 0 0,0 0 0,0 0 0,0 0 0,0 0 1,0 0-1,0 0 0,0 0 0,0 0 0,0 0 0,0 0 0,0 0 0,0 0 0,0 0 0,0 0 0,0 0 0,0 0 0,0 0 0,0 0 0,0 0 0,0 0 0,0 0 0,0 0 0,0 0 0,0 0 0,0 0 0,1 0 0,-1 0 1,0 0-1,0 0 0,0 0 0,0 0 0,0 0 0,0 0 0,0 0 0,0 0 0,0 0 0,0 0 0,0 0 0,0 0 0,0 0 0,0 0 0,0 0 124,2-4-3189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3T18:58:50.2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48 3584,'1'8'8184,"-1"28"-7382,-16 124-383,-4 68-422,17-200 519,1-21 313,2-20 509,4-36-1101,1 2 1,3-1-1,2 1 0,2 0 0,2 1 1,10-20-238,-22 59 54,1 1 1,0-1 0,1 1-1,0 1 1,0-1-1,0 0 1,0 1-1,4-4-54,-4 6 35,-1 1 0,1-1 0,0 1 0,-1-1 0,1 1 0,0 0 0,0 0 0,0 1 0,0-1 0,0 1 0,1 0 0,-1-1-1,5 2-34,-2-2 87,0 1-1,1 1 0,0 0 0,-1 0 0,0 0 0,1 2 0,5 0-86,-11-2 4,0 1-1,-1 0 1,2-1-1,-2 1 1,2 0 0,-2 0-1,1 0 1,-1 0-1,1 1 1,-1-2 0,1 2-1,-1-1 1,1 1 0,-1-1-1,0 1 1,1 0-1,-1-1 1,0 1 0,0 0-1,0-1 1,-1 1 0,1 0-1,0 0 1,-1 0-1,1 0 1,-1 0 0,0 0-1,0 0 1,0 0-1,0 0 1,0 0-4,0 6-48,-1-1 0,0 1 0,0-1 0,-1 1 0,0-1 0,-1-1 0,0 2 0,0-1 0,0-1 0,-1 1 0,1-1 0,-2 0 0,0 1 0,1-1 0,-1-1 0,0 0 0,-1 1 0,0-1 0,0 0 0,1-1 0,-2 0 0,1 0 0,-1 0 0,-6 1 48,3-3 69,10-5-267,2 2 162,-1 0 0,0 0 0,-1 1 0,1 0-1,1-1 1,-2 0 0,1 1 0,1-1-1,-2 1 1,2 0 0,-1 0 0,0 0 0,0 0-1,1 0 1,-1-1 36,6 2-17,0 0 0,-1 0 0,1 0-1,-1 2 1,0-2 0,1 2 0,-1 0 0,0 0-1,0 0 1,0 0 0,-1 1 0,1 0 0,-1-1-1,0 2 1,0 0 0,4 4 17,-6-5-8,1 0 0,-1 0 0,0 0 1,-1 1-1,0-2 0,1 2 0,-1 0 0,-1-1 0,2 2 0,-1 2 8,-1-4-14,-1-1-1,1 0 1,-1 1-1,0-1 1,0 1-1,0-1 0,-1 0 1,1 1-1,-1-1 1,0 0-1,0 0 1,0 0-1,-1 0 1,2 0-1,-2 0 0,-1 3 15,1-5 45,1 1-1,-1-1 0,1 1 0,-1-1 1,1 0-1,-1 0 0,0 0 0,0 0 1,0 0-1,1 0 0,-2 0 0,1-1 1,0 1-1,0 0 0,0-1 0,0 0 1,0 1-1,-2-1-44,-5 0 172,-1 0 0,1 0-1,-7-1-171,-25-5-228,-30-7 228,25 0-3670,32 6 390,5 1-421</inkml:trace>
  <inkml:trace contextRef="#ctx0" brushRef="#br0" timeOffset="1">450 477 3712,'0'5'544,"0"-1"-1,1 0 1,0 1 0,0-1-1,0 0 1,1 0 0,-1 0-1,1 0 1,-1 0 0,2 0 0,-1-1-1,1 3-543,-2-5 161,0-1 0,-1 2 0,1-1 0,0-1 0,0 1 0,0 0 0,0 0 0,0-1 0,-1 1 0,2 0 0,-1-1 0,0 1 0,0 0 0,0-1 0,0 0-1,1 0 1,-1 0 0,0 1 0,1-1-161,-1 0 22,0-1-1,1 1 0,-1 0 1,1 0-1,-1-1 1,1 1-1,-2-1 0,2 0 1,0 0-1,-2 1 1,2-1-1,-1 0 0,0 0 1,0 0-1,0 0 1,0 0-1,0 0 0,1 0 1,-2-1-1,1 1-21,7-9 188,-1-1 1,0 0-1,0 0 0,-1-1 0,0 1 0,-1-1 0,0-1 1,-1 1-1,1-10-188,-3 15 117,-1-1 0,0 1 0,0 0 0,-1-1 1,0 1-1,0-1 0,-1 1 0,-1 0 0,2-1 0,-3 1 0,2 0 1,-2 0-1,0 0 0,1 0 0,-1 1 0,-1-1 0,-4-5-117,8 11 36,-1-1 0,0 0 0,0 2 0,0-2 0,0 1 0,0 0 0,0 0 0,0 0 0,-1 0-1,1 0 1,0-1 0,0 2 0,-1-1 0,1 1 0,-1-1 0,0 0 0,1 1 0,-1 0 0,1-1-1,-1 1 1,1 0 0,-1-1 0,1 1 0,-1 0 0,1 0 0,-1 0 0,1 1 0,-1-1 0,0 0 0,1 1-1,-1-1 1,1 0 0,-1 1 0,1 0 0,-1 0 0,1-1 0,-1 1 0,1 0 0,-1 1-36,-6 4 53,2 0 1,-1 0-1,0 1 0,1 0 1,-1 0-1,0 2-53,2-2-46,0 1-12,-1-2-1,2 2 1,-1 0 0,1 0-1,0 0 1,1 0 0,0 1-1,1-1 1,0 2 0,0-2-1,1 1 1,-1 0 0,1 0-1,1-1 1,0 2 0,1 1 58,-1-9-139,0-1 0,1 1 1,-1-1-1,0 1 0,1-1 0,-1 1 1,0-1-1,1 1 0,0-1 0,0 1 1,-1-1-1,1 0 0,0 1 0,0-1 1,0 0-1,0 1 0,0-2 0,0 2 1,0-1-1,1-1 0,-2 2 1,2-1-1,0 0 0,-1-1 0,0 1 1,0-1-1,2 1 139,-1 0-307,0-1 0,0 0 0,0 0 0,0 0-1,1 0 1,-1 0 0,0 0 0,0-1 0,0 1 0,0-1 0,0 0 0,0 1 0,1-1 0,-2 0 0,1 0-1,0 0 1,0 0 0,0-1 0,-1 1 0,1-1 307,13-11-3722,0-3 943</inkml:trace>
  <inkml:trace contextRef="#ctx0" brushRef="#br0" timeOffset="2">777 10 4480,'10'-9'5731,"-10"9"-5632,0 0 0,1 0-1,-1 1 1,0-1 0,0 0 0,0 0 0,0 0 0,0 1 0,1-1 0,-1 0 0,0 0-1,0 0 1,0 0 0,1 0 0,-1 0 0,0 1 0,0-1 0,0 0 0,0 1 0,0-1-1,0 0 1,0 0 0,1 1 0,-1-1 0,0 0 0,0 0 0,0 0 0,0 0 0,0 1-1,0-1 1,-1 0-99,-1 31 1468,1-23-1450,-12 121 1737,-23 92-1755,36-221 0,-1 1 0,1-1 0,0 0 0,0 0 0,0 0 0,0 0 0,0 0 1,0 0-1,0 0 0,0 0 0,0 0 0,-1 0 0,1 1 0,0-1 0,0 0 0,0 0 0,0 0 0,0 1 0,0-1 1,0 0-1,0 0 0,0 0 0,0 0 0,1 1 0,-1-1 0,0 0 0,0 0 0,0 0 0,0 0 0,0 0 1,0 0-1,0 0 0,0 0 0,0 0 0,1 0 0,-1 0 0,0 1 0,0-1 0,0 0 0,0 0 0,0 0 1,0 0-1,0 0 0,0 0 0,0 0 0,0 0 0,0 0 0,1 1 0,-1-1 0,0 0 0,0 0 0,0 0 0,1 0 0,9-7 14,17-20-1,-18 18-33,-2 2 38,0 1 1,1 0-1,-1 0 1,1 0 0,0 1-1,4-1-18,-10 4 4,0 1-1,1 1 1,-1-1-1,0 0 1,1 0-1,-1 1 1,1 0-1,-1-1 1,1 1-1,-1 0 1,1 0-1,-1 0 1,1 1-1,-1-1 1,1 0-1,-1 1 1,1 0-1,-1 0 1,0-1-1,1 1 1,-1 0-1,0 0 1,0 1-1,0 0 1,0-2-1,1 3-3,2 0-1,-1 1 0,0 0 0,-1 0 0,1 1-1,0-1 1,-1 0 0,0 1 0,0 0 0,0 0 0,0-1-1,-1 2 1,0-1 0,0 0 0,0 5 1,-1-5 4,0 0-1,-1-1 1,1 0-1,-2 1 1,1-1-1,0 1 1,-1-1 0,0 0-1,0 1 1,0-1-1,-1 0 1,1 0-1,-1 0 1,0 1-1,0-2 1,-1 1 0,1 0-1,-3 3-3,3-5 24,0 1-1,0-1 0,-1 0 1,1 0-1,0-1 1,-1 2-1,1-2 0,-1 1 1,1-1-1,-1 1 1,0-1-1,-1 0 0,2 0 1,-2 0-24,-3 0 54,1 1 1,0-2 0,0 0-1,1 0 1,-2 0-1,1 0 1,-3 0-55,-10-4-445,-1-1 0,1 0 0,-1-1 0,0-2 445,16 7-242,-18-7-2472,2 1-886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7381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8703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5046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2213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132F2-8679-410F-9F84-78ED464CC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EA96D-EA31-40DB-BB9D-B1E9339A6C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146992-D7C5-42D7-8EBF-41ED8006C7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28462E-F7A8-425D-AFD1-17443EADB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BC302-AE25-406E-8C5A-86B3D6F0F06C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22D69-468A-4237-A4F1-1BCBE55CA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C4E649-6AC9-4DE7-8A0D-DC23C37EA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09A10-DEEF-4544-80A1-F8BD51F23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105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24DE1-93E5-4D70-ABD9-C6D9407AB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DD7C7-A290-401B-986D-FD5CD17B3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8AA1B-D656-499A-8F9D-B1E213369C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9019F7-6C24-4A41-9363-EE24F94ACF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DD62F8-A05D-4BDB-8D63-937F658BAA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D372FF-E782-457A-A133-22BE7FF0A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BC302-AE25-406E-8C5A-86B3D6F0F06C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F74C8E-6DEA-40C7-BEA8-626C68484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0AAD52-633A-401A-B41E-33A6C02D5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09A10-DEEF-4544-80A1-F8BD51F23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2217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AEAA5-BF1D-4102-8B77-6C2A6A0BB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8D51B9-8520-4419-B3AE-B29DD5DED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BC302-AE25-406E-8C5A-86B3D6F0F06C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8FAE2-4BB5-4397-B66A-1498F0FDD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B1944E-A8FB-448D-85A1-59508C7CB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09A10-DEEF-4544-80A1-F8BD51F23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910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24302D-C1EB-4B0A-8428-0AB855EB0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BC302-AE25-406E-8C5A-86B3D6F0F06C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10E6D9-4EA5-4B80-A0A7-91816F517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F52FE-FCF6-42E2-A11E-462F49924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09A10-DEEF-4544-80A1-F8BD51F23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103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55FF3-A48A-453D-B68F-D06CAF7CB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D1523-EB6A-45F2-9F01-A04700D0A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E0D159-4E86-4F6E-ACA2-DD8CBEF9AD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951C89-2997-46CB-8961-E99A9134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BC302-AE25-406E-8C5A-86B3D6F0F06C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BF53CC-F2D1-44E3-A2C3-BFC6BCC1A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723F8-30D0-4E74-B8A6-EC3E4CC6C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09A10-DEEF-4544-80A1-F8BD51F23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0055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6353E-7197-45A0-B49F-681B9E9A8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A4D31-69B5-456C-91DB-22BA46C2C1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3C80D4-0895-4BC3-A132-477EB47B90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CDE5DF-DCD5-45D0-B5BE-C47675770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BC302-AE25-406E-8C5A-86B3D6F0F06C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73FDFF-AD68-447E-AF78-0E1B029DF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46E62B-311F-49F1-A218-550CD2EDC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09A10-DEEF-4544-80A1-F8BD51F23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7371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318BC-D9DB-498F-9DD5-8FDD37E87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EE6ABF-BC62-49ED-8EB2-765AC5F505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DC67-85C0-4BA8-884D-8024BBA97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BC302-AE25-406E-8C5A-86B3D6F0F06C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F79B4-2996-4E39-B344-8B2C39D4A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D2057-1C79-4C8B-9A11-F91C015C4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09A10-DEEF-4544-80A1-F8BD51F23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3438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127805-3917-4084-BEC8-771201D5A9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127EBF-3F6F-4F46-96D0-BB3063E29B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1DE0E-2D84-4484-BADA-4C7001304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BC302-AE25-406E-8C5A-86B3D6F0F06C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C3DC4-B79D-48F9-8189-C88AEF1FA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E253B-7C27-4850-A751-066CA055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09A10-DEEF-4544-80A1-F8BD51F23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0007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12192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400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8140701" y="0"/>
            <a:ext cx="40513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40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72085" y="3337560"/>
            <a:ext cx="8640064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77400" y="1544812"/>
            <a:ext cx="8640064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039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03434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12192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40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8140701" y="0"/>
            <a:ext cx="40513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583838"/>
            <a:ext cx="88392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485800"/>
            <a:ext cx="88392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894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768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89600" y="1600201"/>
            <a:ext cx="48768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54200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5486400"/>
            <a:ext cx="5386917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5486400"/>
            <a:ext cx="5389033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1516912"/>
            <a:ext cx="5386917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516912"/>
            <a:ext cx="5389033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79847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320"/>
            <a:ext cx="9960864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0540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01038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85528"/>
            <a:ext cx="42672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214424"/>
            <a:ext cx="36576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94488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75264" y="6422065"/>
            <a:ext cx="10160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49609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8976" y="1705709"/>
            <a:ext cx="4071824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20837" y="1019907"/>
            <a:ext cx="54864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08979" y="2998765"/>
            <a:ext cx="4071821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422065"/>
            <a:ext cx="2844800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565812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4823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10657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13932-22AA-4D9A-8175-1FEA93E10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902874-567A-4503-AB35-7D25577388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67629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5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C6B5D-FBA0-45AC-80A4-20EE27EC6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23268-B228-460D-ACCE-0FDF4048D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07961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7F129-664D-4EB4-97AD-B411F85C5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6E7A68-5CFC-4661-9F27-D74DCCA96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20663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043E0-D759-45FE-8691-DCF052238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A877E-EBAE-40E5-B7A9-5E863DA9DC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C0A998-6A3B-4151-8A29-8235D4CD47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39B337-ED01-4993-8828-73E0B05734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9C8C8D-7FEA-4294-BB64-8A8C81CDE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684F19-C0D7-4F54-B3AF-D27F03A32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79DAA50B-F7CB-4A29-876A-AEB10F146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519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B64D2-E208-4C39-BD32-232B48E0C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181DE-DD43-4AEF-AC39-8A3A0F314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0883CD-5134-4A51-9A98-EA90897F7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90BB13-94C3-4CB9-9287-15EF9A6AB3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5727C4-5A1A-43BB-B857-C1F464376A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5C974E-EA07-4F64-9385-ED2F809E07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3E73FC-D6CC-4697-BE3E-702818453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9CAE14-9065-40DB-94CF-B6C47CD63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79DAA50B-F7CB-4A29-876A-AEB10F146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7854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C0306-332F-498B-91CF-A1CAAF8BE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6CD45F-CFDB-4E6C-8B49-1F0526F057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AF1A22-272E-4A41-97DD-F0215DAF4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457AFA-0014-4D6A-B386-C26C46BFD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79DAA50B-F7CB-4A29-876A-AEB10F146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17620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90C7F3-B259-4C95-ABB7-EC63190E98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019DA9-C59D-4A44-A944-AB467E393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6FA6A-B4E5-45AB-958D-B675BB28B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79DAA50B-F7CB-4A29-876A-AEB10F146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775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CA2DE-525D-439D-ACA5-E5DE5D76A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07882-C29F-408F-8521-D15D66E86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8782F8-EC05-4D6A-A305-0E0769D44E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C34279-BF40-4310-93A7-3064083813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1F4F5C-D238-4328-8574-DDEBABCE5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84C8CD-7574-4950-A338-8928E170C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79DAA50B-F7CB-4A29-876A-AEB10F146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5674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2D666-5067-496A-A2C1-A0C649119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FD510B-1CA2-40A0-9B2D-99D371339D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FD842-6933-41C0-A79F-D5E29E3D0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518C1D-D201-4F76-84BF-D3EA5A502E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5DCCEC-3EF8-42CC-BB17-AF33E9B05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DAC21-55FD-4669-A428-8D38C2D79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79DAA50B-F7CB-4A29-876A-AEB10F146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8073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D964B-51CB-442E-B365-1E537AC8F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A6BE4F-9AB8-4AC3-A8CE-82DA875F3C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40DFF-6F4E-4C1B-AECB-D33C53C912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D7540-6DA5-4475-81A5-53FFD154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F747D-D0A2-4AAA-A420-3A63D3C85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79DAA50B-F7CB-4A29-876A-AEB10F146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0857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29F84D-861F-4875-BA5C-C46BC9618A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2C105F-E8ED-455E-B41B-FFE0BAF04C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52BFBA-40B9-435F-AF34-B34FC31647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4BED7-BB14-4D4D-ABE5-63BA771B5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AE73-A6F6-4A2C-A64D-25D7828C7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79DAA50B-F7CB-4A29-876A-AEB10F146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57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5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031526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D27BE-816F-4CDC-A847-0F72F1AB6E86}" type="datetimeFigureOut">
              <a:rPr lang="LID4096" smtClean="0"/>
              <a:t>06/26/2024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C4F98-443C-4364-BF2F-3707386BA15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674336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D27BE-816F-4CDC-A847-0F72F1AB6E86}" type="datetimeFigureOut">
              <a:rPr lang="LID4096" smtClean="0"/>
              <a:t>06/26/2024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C4F98-443C-4364-BF2F-3707386BA15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560487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D27BE-816F-4CDC-A847-0F72F1AB6E86}" type="datetimeFigureOut">
              <a:rPr lang="LID4096" smtClean="0"/>
              <a:t>06/26/2024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C4F98-443C-4364-BF2F-3707386BA15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8824098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D27BE-816F-4CDC-A847-0F72F1AB6E86}" type="datetimeFigureOut">
              <a:rPr lang="LID4096" smtClean="0"/>
              <a:t>06/26/2024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C4F98-443C-4364-BF2F-3707386BA15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118477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D27BE-816F-4CDC-A847-0F72F1AB6E86}" type="datetimeFigureOut">
              <a:rPr lang="LID4096" smtClean="0"/>
              <a:t>06/26/2024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C4F98-443C-4364-BF2F-3707386BA15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747175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D27BE-816F-4CDC-A847-0F72F1AB6E86}" type="datetimeFigureOut">
              <a:rPr lang="LID4096" smtClean="0"/>
              <a:t>06/26/2024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C4F98-443C-4364-BF2F-3707386BA15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1116719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D27BE-816F-4CDC-A847-0F72F1AB6E86}" type="datetimeFigureOut">
              <a:rPr lang="LID4096" smtClean="0"/>
              <a:t>06/26/2024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C4F98-443C-4364-BF2F-3707386BA15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602771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D27BE-816F-4CDC-A847-0F72F1AB6E86}" type="datetimeFigureOut">
              <a:rPr lang="LID4096" smtClean="0"/>
              <a:t>06/26/2024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C4F98-443C-4364-BF2F-3707386BA15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3764486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D27BE-816F-4CDC-A847-0F72F1AB6E86}" type="datetimeFigureOut">
              <a:rPr lang="LID4096" smtClean="0"/>
              <a:t>06/26/2024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C4F98-443C-4364-BF2F-3707386BA15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42090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D27BE-816F-4CDC-A847-0F72F1AB6E86}" type="datetimeFigureOut">
              <a:rPr lang="LID4096" smtClean="0"/>
              <a:t>06/26/2024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C4F98-443C-4364-BF2F-3707386BA15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2936480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D27BE-816F-4CDC-A847-0F72F1AB6E86}" type="datetimeFigureOut">
              <a:rPr lang="LID4096" smtClean="0"/>
              <a:t>06/26/2024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C4F98-443C-4364-BF2F-3707386BA15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96273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D27BE-816F-4CDC-A847-0F72F1AB6E86}" type="datetimeFigureOut">
              <a:rPr lang="LID4096" smtClean="0"/>
              <a:t>06/26/2024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C4F98-443C-4364-BF2F-3707386BA15E}" type="slidenum">
              <a:rPr lang="LID4096" smtClean="0"/>
              <a:t>‹#›</a:t>
            </a:fld>
            <a:endParaRPr lang="LID4096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760919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D27BE-816F-4CDC-A847-0F72F1AB6E86}" type="datetimeFigureOut">
              <a:rPr lang="LID4096" smtClean="0"/>
              <a:t>06/26/2024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C4F98-443C-4364-BF2F-3707386BA15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4194846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D27BE-816F-4CDC-A847-0F72F1AB6E86}" type="datetimeFigureOut">
              <a:rPr lang="LID4096" smtClean="0"/>
              <a:t>06/26/2024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C4F98-443C-4364-BF2F-3707386BA15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205757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D27BE-816F-4CDC-A847-0F72F1AB6E86}" type="datetimeFigureOut">
              <a:rPr lang="LID4096" smtClean="0"/>
              <a:t>06/26/2024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C4F98-443C-4364-BF2F-3707386BA15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4556339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D27BE-816F-4CDC-A847-0F72F1AB6E86}" type="datetimeFigureOut">
              <a:rPr lang="LID4096" smtClean="0"/>
              <a:t>06/26/2024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C4F98-443C-4364-BF2F-3707386BA15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7070047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D27BE-816F-4CDC-A847-0F72F1AB6E86}" type="datetimeFigureOut">
              <a:rPr lang="LID4096" smtClean="0"/>
              <a:t>06/26/2024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C4F98-443C-4364-BF2F-3707386BA15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35901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4C5C9-2362-4770-8EDF-DF8956505E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22F1D4-F51F-4215-B1B5-3DF97EEDFC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A5C6D-87F6-4201-9BA9-F20D90BD5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BC302-AE25-406E-8C5A-86B3D6F0F06C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3B990-CC0C-45D3-B9E5-DE5F426F7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86250-BC03-4D13-AAD2-B79A83ED7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09A10-DEEF-4544-80A1-F8BD51F23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398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AE6D2-92C9-40FD-9EBF-A717881BF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EE8E6-A086-4E94-A7C3-0CE9B05D3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E68C3-EE4F-4C7D-A55E-E38096F24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BC302-AE25-406E-8C5A-86B3D6F0F06C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7BA95-DF20-46A7-B2AB-82AD31625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C5683-881A-4446-A281-822F74CA0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09A10-DEEF-4544-80A1-F8BD51F23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47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0A626-DD31-4A7F-BA0C-9B3DF322D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07863-BF4E-48EB-8F50-24900E0519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09DAA-FA62-4C0B-8F6A-CA0D98D0A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BC302-AE25-406E-8C5A-86B3D6F0F06C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BD6FB-0CD7-461C-81C0-F11DEB77E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E8F25-092C-4EBA-B7FF-E18512D2B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09A10-DEEF-4544-80A1-F8BD51F23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1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6" r:id="rId3"/>
    <p:sldLayoutId id="2147483657" r:id="rId4"/>
    <p:sldLayoutId id="2147483658" r:id="rId5"/>
    <p:sldLayoutId id="2147483659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AEFC2E-1143-4ECC-881A-C2D2FCFA4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2AAF92-4352-47E5-B897-A63F3D19E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0251D-CF3A-4B59-A25B-7E9A8CCADD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BC302-AE25-406E-8C5A-86B3D6F0F06C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9A7CB-CEBE-42F6-999D-69247C221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20077-1067-4E17-9BFA-B3AF11026C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09A10-DEEF-4544-80A1-F8BD51F23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386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12192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400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9753600" y="0"/>
            <a:ext cx="24384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sz="14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995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422065"/>
            <a:ext cx="28448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6/26/2024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165600" y="6422065"/>
            <a:ext cx="38608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871200" y="6422065"/>
            <a:ext cx="1016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4229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922F87-7F1F-45C3-9C7F-BDACEA60A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636" y="267078"/>
            <a:ext cx="11009013" cy="666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F29A7-77C8-4863-98D3-6B2F41C6F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5636" y="1113577"/>
            <a:ext cx="11009013" cy="54773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8268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35D27BE-816F-4CDC-A847-0F72F1AB6E86}" type="datetimeFigureOut">
              <a:rPr lang="LID4096" smtClean="0"/>
              <a:t>06/26/2024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B0C4F98-443C-4364-BF2F-3707386BA15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229494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indesk.com/the-defi-flash-loan-attack-that-changed-everything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4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12" Type="http://schemas.openxmlformats.org/officeDocument/2006/relationships/customXml" Target="../ink/ink6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0.xml"/><Relationship Id="rId6" Type="http://schemas.openxmlformats.org/officeDocument/2006/relationships/customXml" Target="../ink/ink3.xml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5" Type="http://schemas.openxmlformats.org/officeDocument/2006/relationships/image" Target="../media/image49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46.png"/><Relationship Id="rId14" Type="http://schemas.openxmlformats.org/officeDocument/2006/relationships/customXml" Target="../ink/ink7.xml"/></Relationships>
</file>

<file path=ppt/slides/_rels/slide6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.png"/><Relationship Id="rId21" Type="http://schemas.openxmlformats.org/officeDocument/2006/relationships/customXml" Target="../ink/ink15.xml"/><Relationship Id="rId42" Type="http://schemas.openxmlformats.org/officeDocument/2006/relationships/image" Target="../media/image270.png"/><Relationship Id="rId47" Type="http://schemas.openxmlformats.org/officeDocument/2006/relationships/customXml" Target="../ink/ink28.xml"/><Relationship Id="rId63" Type="http://schemas.openxmlformats.org/officeDocument/2006/relationships/customXml" Target="../ink/ink36.xml"/><Relationship Id="rId68" Type="http://schemas.openxmlformats.org/officeDocument/2006/relationships/image" Target="../media/image400.png"/><Relationship Id="rId7" Type="http://schemas.openxmlformats.org/officeDocument/2006/relationships/image" Target="../media/image50.png"/><Relationship Id="rId71" Type="http://schemas.openxmlformats.org/officeDocument/2006/relationships/customXml" Target="../ink/ink40.xml"/><Relationship Id="rId2" Type="http://schemas.openxmlformats.org/officeDocument/2006/relationships/customXml" Target="../ink/ink8.xml"/><Relationship Id="rId16" Type="http://schemas.openxmlformats.org/officeDocument/2006/relationships/image" Target="../media/image180.png"/><Relationship Id="rId29" Type="http://schemas.openxmlformats.org/officeDocument/2006/relationships/customXml" Target="../ink/ink19.xml"/><Relationship Id="rId11" Type="http://schemas.openxmlformats.org/officeDocument/2006/relationships/image" Target="../media/image52.png"/><Relationship Id="rId24" Type="http://schemas.openxmlformats.org/officeDocument/2006/relationships/image" Target="../media/image1811.png"/><Relationship Id="rId32" Type="http://schemas.openxmlformats.org/officeDocument/2006/relationships/image" Target="../media/image2210.png"/><Relationship Id="rId37" Type="http://schemas.openxmlformats.org/officeDocument/2006/relationships/customXml" Target="../ink/ink23.xml"/><Relationship Id="rId40" Type="http://schemas.openxmlformats.org/officeDocument/2006/relationships/image" Target="../media/image260.png"/><Relationship Id="rId45" Type="http://schemas.openxmlformats.org/officeDocument/2006/relationships/customXml" Target="../ink/ink27.xml"/><Relationship Id="rId53" Type="http://schemas.openxmlformats.org/officeDocument/2006/relationships/customXml" Target="../ink/ink31.xml"/><Relationship Id="rId58" Type="http://schemas.openxmlformats.org/officeDocument/2006/relationships/image" Target="../media/image350.png"/><Relationship Id="rId66" Type="http://schemas.openxmlformats.org/officeDocument/2006/relationships/image" Target="../media/image390.png"/><Relationship Id="rId74" Type="http://schemas.openxmlformats.org/officeDocument/2006/relationships/image" Target="../media/image430.png"/><Relationship Id="rId5" Type="http://schemas.openxmlformats.org/officeDocument/2006/relationships/image" Target="../media/image44.png"/><Relationship Id="rId61" Type="http://schemas.openxmlformats.org/officeDocument/2006/relationships/customXml" Target="../ink/ink35.xml"/><Relationship Id="rId19" Type="http://schemas.openxmlformats.org/officeDocument/2006/relationships/customXml" Target="../ink/ink14.xml"/><Relationship Id="rId22" Type="http://schemas.openxmlformats.org/officeDocument/2006/relationships/image" Target="../media/image1710.png"/><Relationship Id="rId27" Type="http://schemas.openxmlformats.org/officeDocument/2006/relationships/customXml" Target="../ink/ink18.xml"/><Relationship Id="rId30" Type="http://schemas.openxmlformats.org/officeDocument/2006/relationships/image" Target="../media/image21.png"/><Relationship Id="rId35" Type="http://schemas.openxmlformats.org/officeDocument/2006/relationships/customXml" Target="../ink/ink22.xml"/><Relationship Id="rId43" Type="http://schemas.openxmlformats.org/officeDocument/2006/relationships/customXml" Target="../ink/ink26.xml"/><Relationship Id="rId48" Type="http://schemas.openxmlformats.org/officeDocument/2006/relationships/image" Target="../media/image300.png"/><Relationship Id="rId56" Type="http://schemas.openxmlformats.org/officeDocument/2006/relationships/image" Target="../media/image340.png"/><Relationship Id="rId64" Type="http://schemas.openxmlformats.org/officeDocument/2006/relationships/image" Target="../media/image380.png"/><Relationship Id="rId69" Type="http://schemas.openxmlformats.org/officeDocument/2006/relationships/customXml" Target="../ink/ink39.xml"/><Relationship Id="rId8" Type="http://schemas.openxmlformats.org/officeDocument/2006/relationships/customXml" Target="../ink/ink11.xml"/><Relationship Id="rId51" Type="http://schemas.openxmlformats.org/officeDocument/2006/relationships/customXml" Target="../ink/ink30.xml"/><Relationship Id="rId72" Type="http://schemas.openxmlformats.org/officeDocument/2006/relationships/image" Target="../media/image420.png"/><Relationship Id="rId3" Type="http://schemas.openxmlformats.org/officeDocument/2006/relationships/image" Target="../media/image43.png"/><Relationship Id="rId17" Type="http://schemas.openxmlformats.org/officeDocument/2006/relationships/image" Target="../media/image165.png"/><Relationship Id="rId25" Type="http://schemas.openxmlformats.org/officeDocument/2006/relationships/customXml" Target="../ink/ink17.xml"/><Relationship Id="rId33" Type="http://schemas.openxmlformats.org/officeDocument/2006/relationships/customXml" Target="../ink/ink21.xml"/><Relationship Id="rId38" Type="http://schemas.openxmlformats.org/officeDocument/2006/relationships/image" Target="../media/image253.png"/><Relationship Id="rId46" Type="http://schemas.openxmlformats.org/officeDocument/2006/relationships/image" Target="../media/image290.png"/><Relationship Id="rId59" Type="http://schemas.openxmlformats.org/officeDocument/2006/relationships/customXml" Target="../ink/ink34.xml"/><Relationship Id="rId67" Type="http://schemas.openxmlformats.org/officeDocument/2006/relationships/customXml" Target="../ink/ink38.xml"/><Relationship Id="rId20" Type="http://schemas.openxmlformats.org/officeDocument/2006/relationships/image" Target="../media/image67.png"/><Relationship Id="rId41" Type="http://schemas.openxmlformats.org/officeDocument/2006/relationships/customXml" Target="../ink/ink25.xml"/><Relationship Id="rId54" Type="http://schemas.openxmlformats.org/officeDocument/2006/relationships/image" Target="../media/image330.png"/><Relationship Id="rId62" Type="http://schemas.openxmlformats.org/officeDocument/2006/relationships/image" Target="../media/image370.png"/><Relationship Id="rId70" Type="http://schemas.openxmlformats.org/officeDocument/2006/relationships/image" Target="../media/image4110.png"/><Relationship Id="rId1" Type="http://schemas.openxmlformats.org/officeDocument/2006/relationships/slideLayout" Target="../slideLayouts/slideLayout30.xml"/><Relationship Id="rId6" Type="http://schemas.openxmlformats.org/officeDocument/2006/relationships/customXml" Target="../ink/ink10.xml"/><Relationship Id="rId23" Type="http://schemas.openxmlformats.org/officeDocument/2006/relationships/customXml" Target="../ink/ink16.xml"/><Relationship Id="rId28" Type="http://schemas.openxmlformats.org/officeDocument/2006/relationships/image" Target="../media/image206.png"/><Relationship Id="rId36" Type="http://schemas.openxmlformats.org/officeDocument/2006/relationships/image" Target="../media/image241.png"/><Relationship Id="rId49" Type="http://schemas.openxmlformats.org/officeDocument/2006/relationships/customXml" Target="../ink/ink29.xml"/><Relationship Id="rId57" Type="http://schemas.openxmlformats.org/officeDocument/2006/relationships/customXml" Target="../ink/ink33.xml"/><Relationship Id="rId10" Type="http://schemas.openxmlformats.org/officeDocument/2006/relationships/customXml" Target="../ink/ink12.xml"/><Relationship Id="rId31" Type="http://schemas.openxmlformats.org/officeDocument/2006/relationships/customXml" Target="../ink/ink20.xml"/><Relationship Id="rId44" Type="http://schemas.openxmlformats.org/officeDocument/2006/relationships/image" Target="../media/image280.png"/><Relationship Id="rId52" Type="http://schemas.openxmlformats.org/officeDocument/2006/relationships/image" Target="../media/image320.png"/><Relationship Id="rId60" Type="http://schemas.openxmlformats.org/officeDocument/2006/relationships/image" Target="../media/image360.png"/><Relationship Id="rId65" Type="http://schemas.openxmlformats.org/officeDocument/2006/relationships/customXml" Target="../ink/ink37.xml"/><Relationship Id="rId73" Type="http://schemas.openxmlformats.org/officeDocument/2006/relationships/customXml" Target="../ink/ink41.xml"/><Relationship Id="rId4" Type="http://schemas.openxmlformats.org/officeDocument/2006/relationships/customXml" Target="../ink/ink9.xml"/><Relationship Id="rId9" Type="http://schemas.openxmlformats.org/officeDocument/2006/relationships/image" Target="../media/image51.png"/><Relationship Id="rId18" Type="http://schemas.openxmlformats.org/officeDocument/2006/relationships/customXml" Target="../ink/ink13.xml"/><Relationship Id="rId39" Type="http://schemas.openxmlformats.org/officeDocument/2006/relationships/customXml" Target="../ink/ink24.xml"/><Relationship Id="rId34" Type="http://schemas.openxmlformats.org/officeDocument/2006/relationships/image" Target="../media/image230.png"/><Relationship Id="rId50" Type="http://schemas.openxmlformats.org/officeDocument/2006/relationships/image" Target="../media/image31.png"/><Relationship Id="rId55" Type="http://schemas.openxmlformats.org/officeDocument/2006/relationships/customXml" Target="../ink/ink3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customXml" Target="../ink/ink46.xml"/><Relationship Id="rId18" Type="http://schemas.openxmlformats.org/officeDocument/2006/relationships/customXml" Target="../ink/ink48.xml"/><Relationship Id="rId3" Type="http://schemas.openxmlformats.org/officeDocument/2006/relationships/image" Target="../media/image43.png"/><Relationship Id="rId21" Type="http://schemas.openxmlformats.org/officeDocument/2006/relationships/image" Target="../media/image56.png"/><Relationship Id="rId7" Type="http://schemas.openxmlformats.org/officeDocument/2006/relationships/customXml" Target="../ink/ink44.xml"/><Relationship Id="rId12" Type="http://schemas.openxmlformats.org/officeDocument/2006/relationships/image" Target="../media/image450.png"/><Relationship Id="rId17" Type="http://schemas.openxmlformats.org/officeDocument/2006/relationships/image" Target="../media/image460.png"/><Relationship Id="rId2" Type="http://schemas.openxmlformats.org/officeDocument/2006/relationships/customXml" Target="../ink/ink42.xml"/><Relationship Id="rId16" Type="http://schemas.openxmlformats.org/officeDocument/2006/relationships/image" Target="../media/image67.png"/><Relationship Id="rId20" Type="http://schemas.openxmlformats.org/officeDocument/2006/relationships/customXml" Target="../ink/ink50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3.png"/><Relationship Id="rId5" Type="http://schemas.openxmlformats.org/officeDocument/2006/relationships/image" Target="../media/image44.png"/><Relationship Id="rId15" Type="http://schemas.openxmlformats.org/officeDocument/2006/relationships/customXml" Target="../ink/ink47.xml"/><Relationship Id="rId10" Type="http://schemas.openxmlformats.org/officeDocument/2006/relationships/image" Target="../media/image55.png"/><Relationship Id="rId19" Type="http://schemas.openxmlformats.org/officeDocument/2006/relationships/customXml" Target="../ink/ink49.xml"/><Relationship Id="rId4" Type="http://schemas.openxmlformats.org/officeDocument/2006/relationships/customXml" Target="../ink/ink43.xml"/><Relationship Id="rId9" Type="http://schemas.openxmlformats.org/officeDocument/2006/relationships/customXml" Target="../ink/ink45.xml"/><Relationship Id="rId14" Type="http://schemas.openxmlformats.org/officeDocument/2006/relationships/image" Target="../media/image1810.png"/></Relationships>
</file>

<file path=ppt/slides/_rels/slide68.xml.rels><?xml version="1.0" encoding="UTF-8" standalone="yes"?>
<Relationships xmlns="http://schemas.openxmlformats.org/package/2006/relationships"><Relationship Id="rId18" Type="http://schemas.openxmlformats.org/officeDocument/2006/relationships/customXml" Target="../ink/ink56.xml"/><Relationship Id="rId39" Type="http://schemas.openxmlformats.org/officeDocument/2006/relationships/customXml" Target="../ink/ink64.xml"/><Relationship Id="rId21" Type="http://schemas.openxmlformats.org/officeDocument/2006/relationships/customXml" Target="../ink/ink58.xml"/><Relationship Id="rId34" Type="http://schemas.openxmlformats.org/officeDocument/2006/relationships/image" Target="../media/image5011.png"/><Relationship Id="rId42" Type="http://schemas.openxmlformats.org/officeDocument/2006/relationships/image" Target="../media/image540.png"/><Relationship Id="rId47" Type="http://schemas.openxmlformats.org/officeDocument/2006/relationships/customXml" Target="../ink/ink68.xml"/><Relationship Id="rId50" Type="http://schemas.openxmlformats.org/officeDocument/2006/relationships/image" Target="../media/image580.png"/><Relationship Id="rId55" Type="http://schemas.openxmlformats.org/officeDocument/2006/relationships/customXml" Target="../ink/ink72.xml"/><Relationship Id="rId7" Type="http://schemas.openxmlformats.org/officeDocument/2006/relationships/image" Target="../media/image50.png"/><Relationship Id="rId2" Type="http://schemas.openxmlformats.org/officeDocument/2006/relationships/customXml" Target="../ink/ink51.xml"/><Relationship Id="rId16" Type="http://schemas.openxmlformats.org/officeDocument/2006/relationships/image" Target="../media/image180.png"/><Relationship Id="rId1" Type="http://schemas.openxmlformats.org/officeDocument/2006/relationships/slideLayout" Target="../slideLayouts/slideLayout30.xml"/><Relationship Id="rId6" Type="http://schemas.openxmlformats.org/officeDocument/2006/relationships/customXml" Target="../ink/ink53.xml"/><Relationship Id="rId11" Type="http://schemas.openxmlformats.org/officeDocument/2006/relationships/image" Target="../media/image52.png"/><Relationship Id="rId24" Type="http://schemas.openxmlformats.org/officeDocument/2006/relationships/image" Target="../media/image58.png"/><Relationship Id="rId32" Type="http://schemas.openxmlformats.org/officeDocument/2006/relationships/image" Target="../media/image4911.png"/><Relationship Id="rId37" Type="http://schemas.openxmlformats.org/officeDocument/2006/relationships/customXml" Target="../ink/ink63.xml"/><Relationship Id="rId40" Type="http://schemas.openxmlformats.org/officeDocument/2006/relationships/image" Target="../media/image530.png"/><Relationship Id="rId45" Type="http://schemas.openxmlformats.org/officeDocument/2006/relationships/customXml" Target="../ink/ink67.xml"/><Relationship Id="rId53" Type="http://schemas.openxmlformats.org/officeDocument/2006/relationships/customXml" Target="../ink/ink71.xml"/><Relationship Id="rId58" Type="http://schemas.openxmlformats.org/officeDocument/2006/relationships/image" Target="../media/image62.png"/><Relationship Id="rId5" Type="http://schemas.openxmlformats.org/officeDocument/2006/relationships/image" Target="../media/image44.png"/><Relationship Id="rId23" Type="http://schemas.openxmlformats.org/officeDocument/2006/relationships/customXml" Target="../ink/ink59.xml"/><Relationship Id="rId36" Type="http://schemas.openxmlformats.org/officeDocument/2006/relationships/image" Target="../media/image510.png"/><Relationship Id="rId49" Type="http://schemas.openxmlformats.org/officeDocument/2006/relationships/customXml" Target="../ink/ink69.xml"/><Relationship Id="rId57" Type="http://schemas.openxmlformats.org/officeDocument/2006/relationships/customXml" Target="../ink/ink73.xml"/><Relationship Id="rId10" Type="http://schemas.openxmlformats.org/officeDocument/2006/relationships/customXml" Target="../ink/ink55.xml"/><Relationship Id="rId19" Type="http://schemas.openxmlformats.org/officeDocument/2006/relationships/customXml" Target="../ink/ink57.xml"/><Relationship Id="rId44" Type="http://schemas.openxmlformats.org/officeDocument/2006/relationships/image" Target="../media/image550.png"/><Relationship Id="rId52" Type="http://schemas.openxmlformats.org/officeDocument/2006/relationships/image" Target="../media/image59.png"/><Relationship Id="rId4" Type="http://schemas.openxmlformats.org/officeDocument/2006/relationships/customXml" Target="../ink/ink52.xml"/><Relationship Id="rId9" Type="http://schemas.openxmlformats.org/officeDocument/2006/relationships/image" Target="../media/image51.png"/><Relationship Id="rId22" Type="http://schemas.openxmlformats.org/officeDocument/2006/relationships/image" Target="../media/image57.png"/><Relationship Id="rId35" Type="http://schemas.openxmlformats.org/officeDocument/2006/relationships/customXml" Target="../ink/ink62.xml"/><Relationship Id="rId43" Type="http://schemas.openxmlformats.org/officeDocument/2006/relationships/customXml" Target="../ink/ink66.xml"/><Relationship Id="rId48" Type="http://schemas.openxmlformats.org/officeDocument/2006/relationships/image" Target="../media/image570.png"/><Relationship Id="rId56" Type="http://schemas.openxmlformats.org/officeDocument/2006/relationships/image" Target="../media/image61.png"/><Relationship Id="rId8" Type="http://schemas.openxmlformats.org/officeDocument/2006/relationships/customXml" Target="../ink/ink54.xml"/><Relationship Id="rId51" Type="http://schemas.openxmlformats.org/officeDocument/2006/relationships/customXml" Target="../ink/ink70.xml"/><Relationship Id="rId3" Type="http://schemas.openxmlformats.org/officeDocument/2006/relationships/image" Target="../media/image43.png"/><Relationship Id="rId17" Type="http://schemas.openxmlformats.org/officeDocument/2006/relationships/image" Target="../media/image470.png"/><Relationship Id="rId25" Type="http://schemas.openxmlformats.org/officeDocument/2006/relationships/customXml" Target="../ink/ink60.xml"/><Relationship Id="rId33" Type="http://schemas.openxmlformats.org/officeDocument/2006/relationships/customXml" Target="../ink/ink61.xml"/><Relationship Id="rId38" Type="http://schemas.openxmlformats.org/officeDocument/2006/relationships/image" Target="../media/image520.png"/><Relationship Id="rId46" Type="http://schemas.openxmlformats.org/officeDocument/2006/relationships/image" Target="../media/image560.png"/><Relationship Id="rId20" Type="http://schemas.openxmlformats.org/officeDocument/2006/relationships/image" Target="../media/image67.png"/><Relationship Id="rId41" Type="http://schemas.openxmlformats.org/officeDocument/2006/relationships/customXml" Target="../ink/ink65.xml"/><Relationship Id="rId54" Type="http://schemas.openxmlformats.org/officeDocument/2006/relationships/image" Target="../media/image60.pn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8.xml"/><Relationship Id="rId18" Type="http://schemas.openxmlformats.org/officeDocument/2006/relationships/customXml" Target="../ink/ink80.xml"/><Relationship Id="rId26" Type="http://schemas.openxmlformats.org/officeDocument/2006/relationships/customXml" Target="../ink/ink85.xml"/><Relationship Id="rId39" Type="http://schemas.openxmlformats.org/officeDocument/2006/relationships/image" Target="../media/image75.png"/><Relationship Id="rId21" Type="http://schemas.openxmlformats.org/officeDocument/2006/relationships/image" Target="../media/image64.png"/><Relationship Id="rId34" Type="http://schemas.openxmlformats.org/officeDocument/2006/relationships/customXml" Target="../ink/ink89.xml"/><Relationship Id="rId42" Type="http://schemas.openxmlformats.org/officeDocument/2006/relationships/customXml" Target="../ink/ink93.xml"/><Relationship Id="rId7" Type="http://schemas.openxmlformats.org/officeDocument/2006/relationships/customXml" Target="../ink/ink76.xml"/><Relationship Id="rId2" Type="http://schemas.openxmlformats.org/officeDocument/2006/relationships/customXml" Target="../ink/ink74.xml"/><Relationship Id="rId16" Type="http://schemas.openxmlformats.org/officeDocument/2006/relationships/image" Target="../media/image67.png"/><Relationship Id="rId20" Type="http://schemas.openxmlformats.org/officeDocument/2006/relationships/customXml" Target="../ink/ink82.xml"/><Relationship Id="rId29" Type="http://schemas.openxmlformats.org/officeDocument/2006/relationships/image" Target="../media/image69.png"/><Relationship Id="rId41" Type="http://schemas.openxmlformats.org/officeDocument/2006/relationships/image" Target="../media/image71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63.png"/><Relationship Id="rId24" Type="http://schemas.openxmlformats.org/officeDocument/2006/relationships/customXml" Target="../ink/ink84.xml"/><Relationship Id="rId32" Type="http://schemas.openxmlformats.org/officeDocument/2006/relationships/customXml" Target="../ink/ink88.xml"/><Relationship Id="rId37" Type="http://schemas.openxmlformats.org/officeDocument/2006/relationships/image" Target="../media/image74.png"/><Relationship Id="rId40" Type="http://schemas.openxmlformats.org/officeDocument/2006/relationships/customXml" Target="../ink/ink92.xml"/><Relationship Id="rId5" Type="http://schemas.openxmlformats.org/officeDocument/2006/relationships/image" Target="../media/image44.png"/><Relationship Id="rId15" Type="http://schemas.openxmlformats.org/officeDocument/2006/relationships/customXml" Target="../ink/ink79.xml"/><Relationship Id="rId23" Type="http://schemas.openxmlformats.org/officeDocument/2006/relationships/image" Target="../media/image66.png"/><Relationship Id="rId28" Type="http://schemas.openxmlformats.org/officeDocument/2006/relationships/customXml" Target="../ink/ink86.xml"/><Relationship Id="rId36" Type="http://schemas.openxmlformats.org/officeDocument/2006/relationships/customXml" Target="../ink/ink90.xml"/><Relationship Id="rId10" Type="http://schemas.openxmlformats.org/officeDocument/2006/relationships/image" Target="../media/image55.png"/><Relationship Id="rId19" Type="http://schemas.openxmlformats.org/officeDocument/2006/relationships/customXml" Target="../ink/ink81.xml"/><Relationship Id="rId31" Type="http://schemas.openxmlformats.org/officeDocument/2006/relationships/image" Target="../media/image70.png"/><Relationship Id="rId44" Type="http://schemas.openxmlformats.org/officeDocument/2006/relationships/customXml" Target="../ink/ink94.xml"/><Relationship Id="rId4" Type="http://schemas.openxmlformats.org/officeDocument/2006/relationships/customXml" Target="../ink/ink75.xml"/><Relationship Id="rId9" Type="http://schemas.openxmlformats.org/officeDocument/2006/relationships/customXml" Target="../ink/ink77.xml"/><Relationship Id="rId14" Type="http://schemas.openxmlformats.org/officeDocument/2006/relationships/image" Target="../media/image1810.png"/><Relationship Id="rId22" Type="http://schemas.openxmlformats.org/officeDocument/2006/relationships/customXml" Target="../ink/ink83.xml"/><Relationship Id="rId27" Type="http://schemas.openxmlformats.org/officeDocument/2006/relationships/image" Target="../media/image65.png"/><Relationship Id="rId30" Type="http://schemas.openxmlformats.org/officeDocument/2006/relationships/customXml" Target="../ink/ink87.xml"/><Relationship Id="rId35" Type="http://schemas.openxmlformats.org/officeDocument/2006/relationships/image" Target="../media/image73.png"/><Relationship Id="rId43" Type="http://schemas.openxmlformats.org/officeDocument/2006/relationships/image" Target="../media/image76.png"/><Relationship Id="rId8" Type="http://schemas.openxmlformats.org/officeDocument/2006/relationships/image" Target="../media/image54.png"/><Relationship Id="rId3" Type="http://schemas.openxmlformats.org/officeDocument/2006/relationships/image" Target="../media/image43.png"/><Relationship Id="rId12" Type="http://schemas.openxmlformats.org/officeDocument/2006/relationships/image" Target="../media/image4910.png"/><Relationship Id="rId17" Type="http://schemas.openxmlformats.org/officeDocument/2006/relationships/image" Target="../media/image5010.png"/><Relationship Id="rId25" Type="http://schemas.openxmlformats.org/officeDocument/2006/relationships/image" Target="../media/image68.png"/><Relationship Id="rId33" Type="http://schemas.openxmlformats.org/officeDocument/2006/relationships/image" Target="../media/image72.png"/><Relationship Id="rId38" Type="http://schemas.openxmlformats.org/officeDocument/2006/relationships/customXml" Target="../ink/ink9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0.png"/><Relationship Id="rId13" Type="http://schemas.openxmlformats.org/officeDocument/2006/relationships/image" Target="../media/image77.png"/><Relationship Id="rId18" Type="http://schemas.openxmlformats.org/officeDocument/2006/relationships/customXml" Target="../ink/ink102.xml"/><Relationship Id="rId3" Type="http://schemas.openxmlformats.org/officeDocument/2006/relationships/image" Target="../media/image43.png"/><Relationship Id="rId21" Type="http://schemas.openxmlformats.org/officeDocument/2006/relationships/image" Target="../media/image81.png"/><Relationship Id="rId7" Type="http://schemas.openxmlformats.org/officeDocument/2006/relationships/customXml" Target="../ink/ink97.xml"/><Relationship Id="rId12" Type="http://schemas.openxmlformats.org/officeDocument/2006/relationships/image" Target="../media/image67.png"/><Relationship Id="rId17" Type="http://schemas.openxmlformats.org/officeDocument/2006/relationships/image" Target="../media/image79.png"/><Relationship Id="rId2" Type="http://schemas.openxmlformats.org/officeDocument/2006/relationships/customXml" Target="../ink/ink95.xml"/><Relationship Id="rId16" Type="http://schemas.openxmlformats.org/officeDocument/2006/relationships/customXml" Target="../ink/ink101.xml"/><Relationship Id="rId20" Type="http://schemas.openxmlformats.org/officeDocument/2006/relationships/customXml" Target="../ink/ink10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110.png"/><Relationship Id="rId11" Type="http://schemas.openxmlformats.org/officeDocument/2006/relationships/customXml" Target="../ink/ink99.xml"/><Relationship Id="rId5" Type="http://schemas.openxmlformats.org/officeDocument/2006/relationships/image" Target="../media/image44.png"/><Relationship Id="rId15" Type="http://schemas.openxmlformats.org/officeDocument/2006/relationships/image" Target="../media/image78.png"/><Relationship Id="rId10" Type="http://schemas.openxmlformats.org/officeDocument/2006/relationships/customXml" Target="../ink/ink98.xml"/><Relationship Id="rId19" Type="http://schemas.openxmlformats.org/officeDocument/2006/relationships/image" Target="../media/image80.png"/><Relationship Id="rId4" Type="http://schemas.openxmlformats.org/officeDocument/2006/relationships/customXml" Target="../ink/ink96.xml"/><Relationship Id="rId9" Type="http://schemas.openxmlformats.org/officeDocument/2006/relationships/image" Target="../media/image5210.png"/><Relationship Id="rId14" Type="http://schemas.openxmlformats.org/officeDocument/2006/relationships/customXml" Target="../ink/ink10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customXml" Target="../ink/ink107.xml"/><Relationship Id="rId18" Type="http://schemas.openxmlformats.org/officeDocument/2006/relationships/image" Target="../media/image97.png"/><Relationship Id="rId26" Type="http://schemas.openxmlformats.org/officeDocument/2006/relationships/image" Target="../media/image102.png"/><Relationship Id="rId3" Type="http://schemas.openxmlformats.org/officeDocument/2006/relationships/diagramLayout" Target="../diagrams/layout2.xml"/><Relationship Id="rId21" Type="http://schemas.openxmlformats.org/officeDocument/2006/relationships/customXml" Target="../ink/ink111.xml"/><Relationship Id="rId7" Type="http://schemas.openxmlformats.org/officeDocument/2006/relationships/customXml" Target="../ink/ink104.xml"/><Relationship Id="rId12" Type="http://schemas.openxmlformats.org/officeDocument/2006/relationships/image" Target="../media/image941.png"/><Relationship Id="rId17" Type="http://schemas.openxmlformats.org/officeDocument/2006/relationships/customXml" Target="../ink/ink109.xml"/><Relationship Id="rId25" Type="http://schemas.openxmlformats.org/officeDocument/2006/relationships/customXml" Target="../ink/ink113.xml"/><Relationship Id="rId2" Type="http://schemas.openxmlformats.org/officeDocument/2006/relationships/diagramData" Target="../diagrams/data2.xml"/><Relationship Id="rId16" Type="http://schemas.openxmlformats.org/officeDocument/2006/relationships/image" Target="../media/image960.png"/><Relationship Id="rId20" Type="http://schemas.openxmlformats.org/officeDocument/2006/relationships/image" Target="../media/image980.png"/><Relationship Id="rId29" Type="http://schemas.openxmlformats.org/officeDocument/2006/relationships/customXml" Target="../ink/ink115.xml"/><Relationship Id="rId1" Type="http://schemas.openxmlformats.org/officeDocument/2006/relationships/slideLayout" Target="../slideLayouts/slideLayout30.xml"/><Relationship Id="rId6" Type="http://schemas.microsoft.com/office/2007/relationships/diagramDrawing" Target="../diagrams/drawing2.xml"/><Relationship Id="rId11" Type="http://schemas.openxmlformats.org/officeDocument/2006/relationships/customXml" Target="../ink/ink106.xml"/><Relationship Id="rId24" Type="http://schemas.openxmlformats.org/officeDocument/2006/relationships/image" Target="../media/image101.png"/><Relationship Id="rId32" Type="http://schemas.openxmlformats.org/officeDocument/2006/relationships/image" Target="../media/image105.png"/><Relationship Id="rId5" Type="http://schemas.openxmlformats.org/officeDocument/2006/relationships/diagramColors" Target="../diagrams/colors2.xml"/><Relationship Id="rId15" Type="http://schemas.openxmlformats.org/officeDocument/2006/relationships/customXml" Target="../ink/ink108.xml"/><Relationship Id="rId23" Type="http://schemas.openxmlformats.org/officeDocument/2006/relationships/customXml" Target="../ink/ink112.xml"/><Relationship Id="rId28" Type="http://schemas.openxmlformats.org/officeDocument/2006/relationships/image" Target="../media/image103.png"/><Relationship Id="rId10" Type="http://schemas.openxmlformats.org/officeDocument/2006/relationships/image" Target="../media/image930.png"/><Relationship Id="rId19" Type="http://schemas.openxmlformats.org/officeDocument/2006/relationships/customXml" Target="../ink/ink110.xml"/><Relationship Id="rId31" Type="http://schemas.openxmlformats.org/officeDocument/2006/relationships/customXml" Target="../ink/ink116.xml"/><Relationship Id="rId4" Type="http://schemas.openxmlformats.org/officeDocument/2006/relationships/diagramQuickStyle" Target="../diagrams/quickStyle2.xml"/><Relationship Id="rId9" Type="http://schemas.openxmlformats.org/officeDocument/2006/relationships/customXml" Target="../ink/ink105.xml"/><Relationship Id="rId14" Type="http://schemas.openxmlformats.org/officeDocument/2006/relationships/image" Target="../media/image95.png"/><Relationship Id="rId22" Type="http://schemas.openxmlformats.org/officeDocument/2006/relationships/image" Target="../media/image100.png"/><Relationship Id="rId27" Type="http://schemas.openxmlformats.org/officeDocument/2006/relationships/customXml" Target="../ink/ink114.xml"/><Relationship Id="rId30" Type="http://schemas.openxmlformats.org/officeDocument/2006/relationships/image" Target="../media/image10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0.xml"/><Relationship Id="rId13" Type="http://schemas.openxmlformats.org/officeDocument/2006/relationships/image" Target="../media/image108.png"/><Relationship Id="rId18" Type="http://schemas.openxmlformats.org/officeDocument/2006/relationships/customXml" Target="../ink/ink125.xml"/><Relationship Id="rId26" Type="http://schemas.openxmlformats.org/officeDocument/2006/relationships/customXml" Target="../ink/ink129.xml"/><Relationship Id="rId3" Type="http://schemas.openxmlformats.org/officeDocument/2006/relationships/image" Target="../media/image99.png"/><Relationship Id="rId21" Type="http://schemas.openxmlformats.org/officeDocument/2006/relationships/image" Target="../media/image112.png"/><Relationship Id="rId7" Type="http://schemas.openxmlformats.org/officeDocument/2006/relationships/image" Target="../media/image44.png"/><Relationship Id="rId12" Type="http://schemas.openxmlformats.org/officeDocument/2006/relationships/customXml" Target="../ink/ink122.xml"/><Relationship Id="rId17" Type="http://schemas.openxmlformats.org/officeDocument/2006/relationships/image" Target="../media/image110.png"/><Relationship Id="rId25" Type="http://schemas.openxmlformats.org/officeDocument/2006/relationships/image" Target="../media/image114.png"/><Relationship Id="rId2" Type="http://schemas.openxmlformats.org/officeDocument/2006/relationships/customXml" Target="../ink/ink117.xml"/><Relationship Id="rId16" Type="http://schemas.openxmlformats.org/officeDocument/2006/relationships/customXml" Target="../ink/ink124.xml"/><Relationship Id="rId20" Type="http://schemas.openxmlformats.org/officeDocument/2006/relationships/customXml" Target="../ink/ink126.xml"/><Relationship Id="rId1" Type="http://schemas.openxmlformats.org/officeDocument/2006/relationships/slideLayout" Target="../slideLayouts/slideLayout30.xml"/><Relationship Id="rId6" Type="http://schemas.openxmlformats.org/officeDocument/2006/relationships/customXml" Target="../ink/ink119.xml"/><Relationship Id="rId11" Type="http://schemas.openxmlformats.org/officeDocument/2006/relationships/image" Target="../media/image107.png"/><Relationship Id="rId24" Type="http://schemas.openxmlformats.org/officeDocument/2006/relationships/customXml" Target="../ink/ink128.xml"/><Relationship Id="rId5" Type="http://schemas.openxmlformats.org/officeDocument/2006/relationships/image" Target="../media/image43.png"/><Relationship Id="rId15" Type="http://schemas.openxmlformats.org/officeDocument/2006/relationships/image" Target="../media/image109.png"/><Relationship Id="rId23" Type="http://schemas.openxmlformats.org/officeDocument/2006/relationships/image" Target="../media/image113.png"/><Relationship Id="rId10" Type="http://schemas.openxmlformats.org/officeDocument/2006/relationships/customXml" Target="../ink/ink121.xml"/><Relationship Id="rId19" Type="http://schemas.openxmlformats.org/officeDocument/2006/relationships/image" Target="../media/image111.png"/><Relationship Id="rId4" Type="http://schemas.openxmlformats.org/officeDocument/2006/relationships/customXml" Target="../ink/ink118.xml"/><Relationship Id="rId9" Type="http://schemas.openxmlformats.org/officeDocument/2006/relationships/image" Target="../media/image106.png"/><Relationship Id="rId14" Type="http://schemas.openxmlformats.org/officeDocument/2006/relationships/customXml" Target="../ink/ink123.xml"/><Relationship Id="rId22" Type="http://schemas.openxmlformats.org/officeDocument/2006/relationships/customXml" Target="../ink/ink127.xml"/><Relationship Id="rId27" Type="http://schemas.openxmlformats.org/officeDocument/2006/relationships/image" Target="../media/image115.png"/></Relationships>
</file>

<file path=ppt/slides/_rels/slide7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8.png"/><Relationship Id="rId18" Type="http://schemas.openxmlformats.org/officeDocument/2006/relationships/customXml" Target="../ink/ink138.xml"/><Relationship Id="rId26" Type="http://schemas.openxmlformats.org/officeDocument/2006/relationships/customXml" Target="../ink/ink141.xml"/><Relationship Id="rId39" Type="http://schemas.openxmlformats.org/officeDocument/2006/relationships/image" Target="../media/image123.png"/><Relationship Id="rId21" Type="http://schemas.openxmlformats.org/officeDocument/2006/relationships/image" Target="../media/image112.png"/><Relationship Id="rId34" Type="http://schemas.openxmlformats.org/officeDocument/2006/relationships/customXml" Target="../ink/ink145.xml"/><Relationship Id="rId7" Type="http://schemas.openxmlformats.org/officeDocument/2006/relationships/image" Target="../media/image44.png"/><Relationship Id="rId12" Type="http://schemas.openxmlformats.org/officeDocument/2006/relationships/customXml" Target="../ink/ink135.xml"/><Relationship Id="rId17" Type="http://schemas.openxmlformats.org/officeDocument/2006/relationships/image" Target="../media/image110.png"/><Relationship Id="rId25" Type="http://schemas.openxmlformats.org/officeDocument/2006/relationships/image" Target="../media/image118.png"/><Relationship Id="rId33" Type="http://schemas.openxmlformats.org/officeDocument/2006/relationships/image" Target="../media/image121.png"/><Relationship Id="rId38" Type="http://schemas.openxmlformats.org/officeDocument/2006/relationships/image" Target="../media/image78.png"/><Relationship Id="rId2" Type="http://schemas.openxmlformats.org/officeDocument/2006/relationships/customXml" Target="../ink/ink130.xml"/><Relationship Id="rId16" Type="http://schemas.openxmlformats.org/officeDocument/2006/relationships/customXml" Target="../ink/ink137.xml"/><Relationship Id="rId20" Type="http://schemas.openxmlformats.org/officeDocument/2006/relationships/customXml" Target="../ink/ink139.xml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30.xml"/><Relationship Id="rId6" Type="http://schemas.openxmlformats.org/officeDocument/2006/relationships/customXml" Target="../ink/ink132.xml"/><Relationship Id="rId11" Type="http://schemas.openxmlformats.org/officeDocument/2006/relationships/image" Target="../media/image117.png"/><Relationship Id="rId24" Type="http://schemas.openxmlformats.org/officeDocument/2006/relationships/image" Target="../media/image770.png"/><Relationship Id="rId32" Type="http://schemas.openxmlformats.org/officeDocument/2006/relationships/customXml" Target="../ink/ink144.xml"/><Relationship Id="rId37" Type="http://schemas.openxmlformats.org/officeDocument/2006/relationships/customXml" Target="../ink/ink147.xml"/><Relationship Id="rId40" Type="http://schemas.openxmlformats.org/officeDocument/2006/relationships/image" Target="../media/image124.png"/><Relationship Id="rId5" Type="http://schemas.openxmlformats.org/officeDocument/2006/relationships/image" Target="../media/image43.png"/><Relationship Id="rId15" Type="http://schemas.openxmlformats.org/officeDocument/2006/relationships/image" Target="../media/image109.png"/><Relationship Id="rId23" Type="http://schemas.openxmlformats.org/officeDocument/2006/relationships/customXml" Target="../ink/ink140.xml"/><Relationship Id="rId28" Type="http://schemas.openxmlformats.org/officeDocument/2006/relationships/customXml" Target="../ink/ink142.xml"/><Relationship Id="rId36" Type="http://schemas.openxmlformats.org/officeDocument/2006/relationships/customXml" Target="../ink/ink146.xml"/><Relationship Id="rId10" Type="http://schemas.openxmlformats.org/officeDocument/2006/relationships/customXml" Target="../ink/ink134.xml"/><Relationship Id="rId19" Type="http://schemas.openxmlformats.org/officeDocument/2006/relationships/image" Target="../media/image111.png"/><Relationship Id="rId31" Type="http://schemas.openxmlformats.org/officeDocument/2006/relationships/image" Target="../media/image120.png"/><Relationship Id="rId4" Type="http://schemas.openxmlformats.org/officeDocument/2006/relationships/customXml" Target="../ink/ink131.xml"/><Relationship Id="rId9" Type="http://schemas.openxmlformats.org/officeDocument/2006/relationships/image" Target="../media/image116.png"/><Relationship Id="rId14" Type="http://schemas.openxmlformats.org/officeDocument/2006/relationships/customXml" Target="../ink/ink136.xml"/><Relationship Id="rId22" Type="http://schemas.openxmlformats.org/officeDocument/2006/relationships/image" Target="../media/image1171.png"/><Relationship Id="rId27" Type="http://schemas.openxmlformats.org/officeDocument/2006/relationships/image" Target="../media/image119.png"/><Relationship Id="rId30" Type="http://schemas.openxmlformats.org/officeDocument/2006/relationships/customXml" Target="../ink/ink143.xml"/><Relationship Id="rId35" Type="http://schemas.openxmlformats.org/officeDocument/2006/relationships/image" Target="../media/image122.png"/><Relationship Id="rId8" Type="http://schemas.openxmlformats.org/officeDocument/2006/relationships/customXml" Target="../ink/ink133.xml"/><Relationship Id="rId3" Type="http://schemas.openxmlformats.org/officeDocument/2006/relationships/image" Target="../media/image99.png"/></Relationships>
</file>

<file path=ppt/slides/_rels/slide7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40.png"/><Relationship Id="rId21" Type="http://schemas.openxmlformats.org/officeDocument/2006/relationships/image" Target="../media/image109.png"/><Relationship Id="rId42" Type="http://schemas.openxmlformats.org/officeDocument/2006/relationships/customXml" Target="../ink/ink167.xml"/><Relationship Id="rId63" Type="http://schemas.openxmlformats.org/officeDocument/2006/relationships/image" Target="../media/image1010.png"/><Relationship Id="rId84" Type="http://schemas.openxmlformats.org/officeDocument/2006/relationships/customXml" Target="../ink/ink183.xml"/><Relationship Id="rId138" Type="http://schemas.openxmlformats.org/officeDocument/2006/relationships/customXml" Target="../ink/ink209.xml"/><Relationship Id="rId16" Type="http://schemas.openxmlformats.org/officeDocument/2006/relationships/customXml" Target="../ink/ink154.xml"/><Relationship Id="rId107" Type="http://schemas.openxmlformats.org/officeDocument/2006/relationships/image" Target="../media/image1260.png"/><Relationship Id="rId11" Type="http://schemas.openxmlformats.org/officeDocument/2006/relationships/image" Target="../media/image43.png"/><Relationship Id="rId32" Type="http://schemas.openxmlformats.org/officeDocument/2006/relationships/customXml" Target="../ink/ink162.xml"/><Relationship Id="rId37" Type="http://schemas.openxmlformats.org/officeDocument/2006/relationships/image" Target="../media/image840.png"/><Relationship Id="rId58" Type="http://schemas.openxmlformats.org/officeDocument/2006/relationships/customXml" Target="../ink/ink170.xml"/><Relationship Id="rId74" Type="http://schemas.openxmlformats.org/officeDocument/2006/relationships/customXml" Target="../ink/ink178.xml"/><Relationship Id="rId79" Type="http://schemas.openxmlformats.org/officeDocument/2006/relationships/image" Target="../media/image1120.png"/><Relationship Id="rId102" Type="http://schemas.openxmlformats.org/officeDocument/2006/relationships/customXml" Target="../ink/ink192.xml"/><Relationship Id="rId123" Type="http://schemas.openxmlformats.org/officeDocument/2006/relationships/image" Target="../media/image139.png"/><Relationship Id="rId128" Type="http://schemas.openxmlformats.org/officeDocument/2006/relationships/customXml" Target="../ink/ink204.xml"/><Relationship Id="rId5" Type="http://schemas.openxmlformats.org/officeDocument/2006/relationships/image" Target="../media/image128.png"/><Relationship Id="rId90" Type="http://schemas.openxmlformats.org/officeDocument/2006/relationships/customXml" Target="../ink/ink186.xml"/><Relationship Id="rId95" Type="http://schemas.openxmlformats.org/officeDocument/2006/relationships/image" Target="../media/image1200.png"/><Relationship Id="rId22" Type="http://schemas.openxmlformats.org/officeDocument/2006/relationships/customXml" Target="../ink/ink157.xml"/><Relationship Id="rId27" Type="http://schemas.openxmlformats.org/officeDocument/2006/relationships/image" Target="../media/image112.png"/><Relationship Id="rId43" Type="http://schemas.openxmlformats.org/officeDocument/2006/relationships/image" Target="../media/image870.png"/><Relationship Id="rId64" Type="http://schemas.openxmlformats.org/officeDocument/2006/relationships/customXml" Target="../ink/ink173.xml"/><Relationship Id="rId69" Type="http://schemas.openxmlformats.org/officeDocument/2006/relationships/image" Target="../media/image1060.png"/><Relationship Id="rId113" Type="http://schemas.openxmlformats.org/officeDocument/2006/relationships/image" Target="../media/image1320.png"/><Relationship Id="rId118" Type="http://schemas.openxmlformats.org/officeDocument/2006/relationships/image" Target="../media/image131.png"/><Relationship Id="rId134" Type="http://schemas.openxmlformats.org/officeDocument/2006/relationships/customXml" Target="../ink/ink207.xml"/><Relationship Id="rId139" Type="http://schemas.openxmlformats.org/officeDocument/2006/relationships/image" Target="../media/image148.png"/><Relationship Id="rId80" Type="http://schemas.openxmlformats.org/officeDocument/2006/relationships/customXml" Target="../ink/ink181.xml"/><Relationship Id="rId85" Type="http://schemas.openxmlformats.org/officeDocument/2006/relationships/image" Target="../media/image1150.png"/><Relationship Id="rId12" Type="http://schemas.openxmlformats.org/officeDocument/2006/relationships/customXml" Target="../ink/ink152.xml"/><Relationship Id="rId17" Type="http://schemas.openxmlformats.org/officeDocument/2006/relationships/image" Target="../media/image126.png"/><Relationship Id="rId33" Type="http://schemas.openxmlformats.org/officeDocument/2006/relationships/image" Target="../media/image820.png"/><Relationship Id="rId38" Type="http://schemas.openxmlformats.org/officeDocument/2006/relationships/customXml" Target="../ink/ink165.xml"/><Relationship Id="rId59" Type="http://schemas.openxmlformats.org/officeDocument/2006/relationships/image" Target="../media/image950.png"/><Relationship Id="rId103" Type="http://schemas.openxmlformats.org/officeDocument/2006/relationships/image" Target="../media/image1240.png"/><Relationship Id="rId108" Type="http://schemas.openxmlformats.org/officeDocument/2006/relationships/customXml" Target="../ink/ink195.xml"/><Relationship Id="rId124" Type="http://schemas.openxmlformats.org/officeDocument/2006/relationships/customXml" Target="../ink/ink202.xml"/><Relationship Id="rId129" Type="http://schemas.openxmlformats.org/officeDocument/2006/relationships/image" Target="../media/image143.png"/><Relationship Id="rId70" Type="http://schemas.openxmlformats.org/officeDocument/2006/relationships/customXml" Target="../ink/ink176.xml"/><Relationship Id="rId75" Type="http://schemas.openxmlformats.org/officeDocument/2006/relationships/image" Target="../media/image1090.png"/><Relationship Id="rId91" Type="http://schemas.openxmlformats.org/officeDocument/2006/relationships/image" Target="../media/image1180.png"/><Relationship Id="rId96" Type="http://schemas.openxmlformats.org/officeDocument/2006/relationships/customXml" Target="../ink/ink189.xml"/><Relationship Id="rId140" Type="http://schemas.openxmlformats.org/officeDocument/2006/relationships/customXml" Target="../ink/ink210.xml"/><Relationship Id="rId1" Type="http://schemas.openxmlformats.org/officeDocument/2006/relationships/slideLayout" Target="../slideLayouts/slideLayout30.xml"/><Relationship Id="rId6" Type="http://schemas.openxmlformats.org/officeDocument/2006/relationships/customXml" Target="../ink/ink149.xml"/><Relationship Id="rId23" Type="http://schemas.openxmlformats.org/officeDocument/2006/relationships/image" Target="../media/image110.png"/><Relationship Id="rId28" Type="http://schemas.openxmlformats.org/officeDocument/2006/relationships/customXml" Target="../ink/ink160.xml"/><Relationship Id="rId114" Type="http://schemas.openxmlformats.org/officeDocument/2006/relationships/customXml" Target="../ink/ink198.xml"/><Relationship Id="rId119" Type="http://schemas.openxmlformats.org/officeDocument/2006/relationships/customXml" Target="../ink/ink200.xml"/><Relationship Id="rId44" Type="http://schemas.openxmlformats.org/officeDocument/2006/relationships/customXml" Target="../ink/ink168.xml"/><Relationship Id="rId60" Type="http://schemas.openxmlformats.org/officeDocument/2006/relationships/customXml" Target="../ink/ink171.xml"/><Relationship Id="rId65" Type="http://schemas.openxmlformats.org/officeDocument/2006/relationships/image" Target="../media/image1020.png"/><Relationship Id="rId81" Type="http://schemas.openxmlformats.org/officeDocument/2006/relationships/image" Target="../media/image1130.png"/><Relationship Id="rId86" Type="http://schemas.openxmlformats.org/officeDocument/2006/relationships/customXml" Target="../ink/ink184.xml"/><Relationship Id="rId130" Type="http://schemas.openxmlformats.org/officeDocument/2006/relationships/customXml" Target="../ink/ink205.xml"/><Relationship Id="rId135" Type="http://schemas.openxmlformats.org/officeDocument/2006/relationships/image" Target="../media/image146.png"/><Relationship Id="rId13" Type="http://schemas.openxmlformats.org/officeDocument/2006/relationships/image" Target="../media/image44.png"/><Relationship Id="rId18" Type="http://schemas.openxmlformats.org/officeDocument/2006/relationships/customXml" Target="../ink/ink155.xml"/><Relationship Id="rId39" Type="http://schemas.openxmlformats.org/officeDocument/2006/relationships/image" Target="../media/image850.png"/><Relationship Id="rId109" Type="http://schemas.openxmlformats.org/officeDocument/2006/relationships/image" Target="../media/image1270.png"/><Relationship Id="rId34" Type="http://schemas.openxmlformats.org/officeDocument/2006/relationships/customXml" Target="../ink/ink163.xml"/><Relationship Id="rId76" Type="http://schemas.openxmlformats.org/officeDocument/2006/relationships/customXml" Target="../ink/ink179.xml"/><Relationship Id="rId97" Type="http://schemas.openxmlformats.org/officeDocument/2006/relationships/image" Target="../media/image1210.png"/><Relationship Id="rId104" Type="http://schemas.openxmlformats.org/officeDocument/2006/relationships/customXml" Target="../ink/ink193.xml"/><Relationship Id="rId120" Type="http://schemas.openxmlformats.org/officeDocument/2006/relationships/image" Target="../media/image132.png"/><Relationship Id="rId125" Type="http://schemas.openxmlformats.org/officeDocument/2006/relationships/image" Target="../media/image140.png"/><Relationship Id="rId141" Type="http://schemas.openxmlformats.org/officeDocument/2006/relationships/image" Target="../media/image149.png"/><Relationship Id="rId7" Type="http://schemas.openxmlformats.org/officeDocument/2006/relationships/image" Target="../media/image790.png"/><Relationship Id="rId71" Type="http://schemas.openxmlformats.org/officeDocument/2006/relationships/image" Target="../media/image1070.png"/><Relationship Id="rId92" Type="http://schemas.openxmlformats.org/officeDocument/2006/relationships/customXml" Target="../ink/ink187.xml"/><Relationship Id="rId2" Type="http://schemas.openxmlformats.org/officeDocument/2006/relationships/image" Target="../media/image127.png"/><Relationship Id="rId29" Type="http://schemas.openxmlformats.org/officeDocument/2006/relationships/image" Target="../media/image129.png"/><Relationship Id="rId24" Type="http://schemas.openxmlformats.org/officeDocument/2006/relationships/customXml" Target="../ink/ink158.xml"/><Relationship Id="rId40" Type="http://schemas.openxmlformats.org/officeDocument/2006/relationships/customXml" Target="../ink/ink166.xml"/><Relationship Id="rId45" Type="http://schemas.openxmlformats.org/officeDocument/2006/relationships/image" Target="../media/image880.png"/><Relationship Id="rId66" Type="http://schemas.openxmlformats.org/officeDocument/2006/relationships/customXml" Target="../ink/ink174.xml"/><Relationship Id="rId87" Type="http://schemas.openxmlformats.org/officeDocument/2006/relationships/image" Target="../media/image130.png"/><Relationship Id="rId110" Type="http://schemas.openxmlformats.org/officeDocument/2006/relationships/customXml" Target="../ink/ink196.xml"/><Relationship Id="rId115" Type="http://schemas.openxmlformats.org/officeDocument/2006/relationships/image" Target="../media/image1330.png"/><Relationship Id="rId131" Type="http://schemas.openxmlformats.org/officeDocument/2006/relationships/image" Target="../media/image144.png"/><Relationship Id="rId136" Type="http://schemas.openxmlformats.org/officeDocument/2006/relationships/customXml" Target="../ink/ink208.xml"/><Relationship Id="rId61" Type="http://schemas.openxmlformats.org/officeDocument/2006/relationships/image" Target="../media/image1000.png"/><Relationship Id="rId82" Type="http://schemas.openxmlformats.org/officeDocument/2006/relationships/customXml" Target="../ink/ink182.xml"/><Relationship Id="rId19" Type="http://schemas.openxmlformats.org/officeDocument/2006/relationships/image" Target="../media/image108.png"/><Relationship Id="rId14" Type="http://schemas.openxmlformats.org/officeDocument/2006/relationships/customXml" Target="../ink/ink153.xml"/><Relationship Id="rId30" Type="http://schemas.openxmlformats.org/officeDocument/2006/relationships/customXml" Target="../ink/ink161.xml"/><Relationship Id="rId35" Type="http://schemas.openxmlformats.org/officeDocument/2006/relationships/image" Target="../media/image830.png"/><Relationship Id="rId77" Type="http://schemas.openxmlformats.org/officeDocument/2006/relationships/image" Target="../media/image1101.png"/><Relationship Id="rId100" Type="http://schemas.openxmlformats.org/officeDocument/2006/relationships/customXml" Target="../ink/ink191.xml"/><Relationship Id="rId105" Type="http://schemas.openxmlformats.org/officeDocument/2006/relationships/image" Target="../media/image1250.png"/><Relationship Id="rId126" Type="http://schemas.openxmlformats.org/officeDocument/2006/relationships/customXml" Target="../ink/ink203.xml"/><Relationship Id="rId8" Type="http://schemas.openxmlformats.org/officeDocument/2006/relationships/customXml" Target="../ink/ink150.xml"/><Relationship Id="rId72" Type="http://schemas.openxmlformats.org/officeDocument/2006/relationships/customXml" Target="../ink/ink177.xml"/><Relationship Id="rId93" Type="http://schemas.openxmlformats.org/officeDocument/2006/relationships/image" Target="../media/image1190.png"/><Relationship Id="rId98" Type="http://schemas.openxmlformats.org/officeDocument/2006/relationships/customXml" Target="../ink/ink190.xml"/><Relationship Id="rId121" Type="http://schemas.openxmlformats.org/officeDocument/2006/relationships/image" Target="../media/image133.png"/><Relationship Id="rId142" Type="http://schemas.openxmlformats.org/officeDocument/2006/relationships/customXml" Target="../ink/ink211.xml"/><Relationship Id="rId3" Type="http://schemas.openxmlformats.org/officeDocument/2006/relationships/customXml" Target="../ink/ink148.xml"/><Relationship Id="rId25" Type="http://schemas.openxmlformats.org/officeDocument/2006/relationships/image" Target="../media/image111.png"/><Relationship Id="rId46" Type="http://schemas.openxmlformats.org/officeDocument/2006/relationships/customXml" Target="../ink/ink169.xml"/><Relationship Id="rId67" Type="http://schemas.openxmlformats.org/officeDocument/2006/relationships/image" Target="../media/image1030.png"/><Relationship Id="rId116" Type="http://schemas.openxmlformats.org/officeDocument/2006/relationships/customXml" Target="../ink/ink199.xml"/><Relationship Id="rId137" Type="http://schemas.openxmlformats.org/officeDocument/2006/relationships/image" Target="../media/image147.png"/><Relationship Id="rId20" Type="http://schemas.openxmlformats.org/officeDocument/2006/relationships/customXml" Target="../ink/ink156.xml"/><Relationship Id="rId41" Type="http://schemas.openxmlformats.org/officeDocument/2006/relationships/image" Target="../media/image861.png"/><Relationship Id="rId62" Type="http://schemas.openxmlformats.org/officeDocument/2006/relationships/customXml" Target="../ink/ink172.xml"/><Relationship Id="rId83" Type="http://schemas.openxmlformats.org/officeDocument/2006/relationships/image" Target="../media/image1140.png"/><Relationship Id="rId88" Type="http://schemas.openxmlformats.org/officeDocument/2006/relationships/customXml" Target="../ink/ink185.xml"/><Relationship Id="rId111" Type="http://schemas.openxmlformats.org/officeDocument/2006/relationships/image" Target="../media/image1280.png"/><Relationship Id="rId132" Type="http://schemas.openxmlformats.org/officeDocument/2006/relationships/customXml" Target="../ink/ink206.xml"/><Relationship Id="rId15" Type="http://schemas.openxmlformats.org/officeDocument/2006/relationships/image" Target="../media/image125.png"/><Relationship Id="rId36" Type="http://schemas.openxmlformats.org/officeDocument/2006/relationships/customXml" Target="../ink/ink164.xml"/><Relationship Id="rId57" Type="http://schemas.openxmlformats.org/officeDocument/2006/relationships/image" Target="../media/image940.png"/><Relationship Id="rId106" Type="http://schemas.openxmlformats.org/officeDocument/2006/relationships/customXml" Target="../ink/ink194.xml"/><Relationship Id="rId127" Type="http://schemas.openxmlformats.org/officeDocument/2006/relationships/image" Target="../media/image142.png"/><Relationship Id="rId10" Type="http://schemas.openxmlformats.org/officeDocument/2006/relationships/customXml" Target="../ink/ink151.xml"/><Relationship Id="rId31" Type="http://schemas.openxmlformats.org/officeDocument/2006/relationships/image" Target="../media/image810.png"/><Relationship Id="rId73" Type="http://schemas.openxmlformats.org/officeDocument/2006/relationships/image" Target="../media/image1080.png"/><Relationship Id="rId78" Type="http://schemas.openxmlformats.org/officeDocument/2006/relationships/customXml" Target="../ink/ink180.xml"/><Relationship Id="rId94" Type="http://schemas.openxmlformats.org/officeDocument/2006/relationships/customXml" Target="../ink/ink188.xml"/><Relationship Id="rId99" Type="http://schemas.openxmlformats.org/officeDocument/2006/relationships/image" Target="../media/image1220.png"/><Relationship Id="rId101" Type="http://schemas.openxmlformats.org/officeDocument/2006/relationships/image" Target="../media/image1230.png"/><Relationship Id="rId122" Type="http://schemas.openxmlformats.org/officeDocument/2006/relationships/customXml" Target="../ink/ink201.xml"/><Relationship Id="rId143" Type="http://schemas.openxmlformats.org/officeDocument/2006/relationships/image" Target="../media/image150.png"/><Relationship Id="rId4" Type="http://schemas.openxmlformats.org/officeDocument/2006/relationships/image" Target="../media/image770.png"/><Relationship Id="rId9" Type="http://schemas.openxmlformats.org/officeDocument/2006/relationships/image" Target="../media/image99.png"/><Relationship Id="rId26" Type="http://schemas.openxmlformats.org/officeDocument/2006/relationships/customXml" Target="../ink/ink159.xml"/><Relationship Id="rId68" Type="http://schemas.openxmlformats.org/officeDocument/2006/relationships/customXml" Target="../ink/ink175.xml"/><Relationship Id="rId89" Type="http://schemas.openxmlformats.org/officeDocument/2006/relationships/image" Target="../media/image1170.png"/><Relationship Id="rId112" Type="http://schemas.openxmlformats.org/officeDocument/2006/relationships/customXml" Target="../ink/ink197.xml"/><Relationship Id="rId133" Type="http://schemas.openxmlformats.org/officeDocument/2006/relationships/image" Target="../media/image145.png"/></Relationships>
</file>

<file path=ppt/slides/_rels/slide7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23.xml"/><Relationship Id="rId21" Type="http://schemas.openxmlformats.org/officeDocument/2006/relationships/image" Target="../media/image109.png"/><Relationship Id="rId42" Type="http://schemas.openxmlformats.org/officeDocument/2006/relationships/customXml" Target="../ink/ink231.xml"/><Relationship Id="rId47" Type="http://schemas.openxmlformats.org/officeDocument/2006/relationships/image" Target="../media/image1470.png"/><Relationship Id="rId63" Type="http://schemas.openxmlformats.org/officeDocument/2006/relationships/image" Target="../media/image155.png"/><Relationship Id="rId68" Type="http://schemas.openxmlformats.org/officeDocument/2006/relationships/customXml" Target="../ink/ink244.xml"/><Relationship Id="rId84" Type="http://schemas.openxmlformats.org/officeDocument/2006/relationships/customXml" Target="../ink/ink258.xml"/><Relationship Id="rId89" Type="http://schemas.openxmlformats.org/officeDocument/2006/relationships/customXml" Target="../ink/ink263.xml"/><Relationship Id="rId16" Type="http://schemas.openxmlformats.org/officeDocument/2006/relationships/customXml" Target="../ink/ink218.xml"/><Relationship Id="rId11" Type="http://schemas.openxmlformats.org/officeDocument/2006/relationships/image" Target="../media/image43.png"/><Relationship Id="rId32" Type="http://schemas.openxmlformats.org/officeDocument/2006/relationships/customXml" Target="../ink/ink226.xml"/><Relationship Id="rId37" Type="http://schemas.openxmlformats.org/officeDocument/2006/relationships/image" Target="../media/image1420.png"/><Relationship Id="rId53" Type="http://schemas.openxmlformats.org/officeDocument/2006/relationships/image" Target="../media/image1500.png"/><Relationship Id="rId58" Type="http://schemas.openxmlformats.org/officeDocument/2006/relationships/customXml" Target="../ink/ink239.xml"/><Relationship Id="rId74" Type="http://schemas.openxmlformats.org/officeDocument/2006/relationships/customXml" Target="../ink/ink248.xml"/><Relationship Id="rId79" Type="http://schemas.openxmlformats.org/officeDocument/2006/relationships/customXml" Target="../ink/ink253.xml"/><Relationship Id="rId5" Type="http://schemas.openxmlformats.org/officeDocument/2006/relationships/image" Target="../media/image152.png"/><Relationship Id="rId90" Type="http://schemas.openxmlformats.org/officeDocument/2006/relationships/customXml" Target="../ink/ink264.xml"/><Relationship Id="rId95" Type="http://schemas.openxmlformats.org/officeDocument/2006/relationships/customXml" Target="../ink/ink267.xml"/><Relationship Id="rId22" Type="http://schemas.openxmlformats.org/officeDocument/2006/relationships/customXml" Target="../ink/ink221.xml"/><Relationship Id="rId27" Type="http://schemas.openxmlformats.org/officeDocument/2006/relationships/image" Target="../media/image112.png"/><Relationship Id="rId43" Type="http://schemas.openxmlformats.org/officeDocument/2006/relationships/image" Target="../media/image1450.png"/><Relationship Id="rId48" Type="http://schemas.openxmlformats.org/officeDocument/2006/relationships/customXml" Target="../ink/ink234.xml"/><Relationship Id="rId64" Type="http://schemas.openxmlformats.org/officeDocument/2006/relationships/customXml" Target="../ink/ink242.xml"/><Relationship Id="rId69" Type="http://schemas.openxmlformats.org/officeDocument/2006/relationships/image" Target="../media/image158.png"/><Relationship Id="rId80" Type="http://schemas.openxmlformats.org/officeDocument/2006/relationships/customXml" Target="../ink/ink254.xml"/><Relationship Id="rId85" Type="http://schemas.openxmlformats.org/officeDocument/2006/relationships/customXml" Target="../ink/ink259.xml"/><Relationship Id="rId3" Type="http://schemas.openxmlformats.org/officeDocument/2006/relationships/customXml" Target="../ink/ink212.xml"/><Relationship Id="rId12" Type="http://schemas.openxmlformats.org/officeDocument/2006/relationships/customXml" Target="../ink/ink216.xml"/><Relationship Id="rId17" Type="http://schemas.openxmlformats.org/officeDocument/2006/relationships/image" Target="../media/image135.png"/><Relationship Id="rId25" Type="http://schemas.openxmlformats.org/officeDocument/2006/relationships/image" Target="../media/image111.png"/><Relationship Id="rId33" Type="http://schemas.openxmlformats.org/officeDocument/2006/relationships/image" Target="../media/image1390.png"/><Relationship Id="rId38" Type="http://schemas.openxmlformats.org/officeDocument/2006/relationships/customXml" Target="../ink/ink229.xml"/><Relationship Id="rId46" Type="http://schemas.openxmlformats.org/officeDocument/2006/relationships/customXml" Target="../ink/ink233.xml"/><Relationship Id="rId59" Type="http://schemas.openxmlformats.org/officeDocument/2006/relationships/image" Target="../media/image1530.png"/><Relationship Id="rId67" Type="http://schemas.openxmlformats.org/officeDocument/2006/relationships/image" Target="../media/image157.png"/><Relationship Id="rId20" Type="http://schemas.openxmlformats.org/officeDocument/2006/relationships/customXml" Target="../ink/ink220.xml"/><Relationship Id="rId41" Type="http://schemas.openxmlformats.org/officeDocument/2006/relationships/image" Target="../media/image1440.png"/><Relationship Id="rId54" Type="http://schemas.openxmlformats.org/officeDocument/2006/relationships/customXml" Target="../ink/ink237.xml"/><Relationship Id="rId62" Type="http://schemas.openxmlformats.org/officeDocument/2006/relationships/customXml" Target="../ink/ink241.xml"/><Relationship Id="rId70" Type="http://schemas.openxmlformats.org/officeDocument/2006/relationships/customXml" Target="../ink/ink245.xml"/><Relationship Id="rId75" Type="http://schemas.openxmlformats.org/officeDocument/2006/relationships/customXml" Target="../ink/ink249.xml"/><Relationship Id="rId83" Type="http://schemas.openxmlformats.org/officeDocument/2006/relationships/customXml" Target="../ink/ink257.xml"/><Relationship Id="rId88" Type="http://schemas.openxmlformats.org/officeDocument/2006/relationships/customXml" Target="../ink/ink262.xml"/><Relationship Id="rId91" Type="http://schemas.openxmlformats.org/officeDocument/2006/relationships/customXml" Target="../ink/ink265.xml"/><Relationship Id="rId96" Type="http://schemas.openxmlformats.org/officeDocument/2006/relationships/image" Target="../media/image153.png"/><Relationship Id="rId1" Type="http://schemas.openxmlformats.org/officeDocument/2006/relationships/slideLayout" Target="../slideLayouts/slideLayout30.xml"/><Relationship Id="rId6" Type="http://schemas.openxmlformats.org/officeDocument/2006/relationships/customXml" Target="../ink/ink213.xml"/><Relationship Id="rId15" Type="http://schemas.openxmlformats.org/officeDocument/2006/relationships/image" Target="../media/image134.png"/><Relationship Id="rId23" Type="http://schemas.openxmlformats.org/officeDocument/2006/relationships/image" Target="../media/image110.png"/><Relationship Id="rId28" Type="http://schemas.openxmlformats.org/officeDocument/2006/relationships/customXml" Target="../ink/ink224.xml"/><Relationship Id="rId36" Type="http://schemas.openxmlformats.org/officeDocument/2006/relationships/customXml" Target="../ink/ink228.xml"/><Relationship Id="rId49" Type="http://schemas.openxmlformats.org/officeDocument/2006/relationships/image" Target="../media/image1480.png"/><Relationship Id="rId57" Type="http://schemas.openxmlformats.org/officeDocument/2006/relationships/image" Target="../media/image1520.png"/><Relationship Id="rId10" Type="http://schemas.openxmlformats.org/officeDocument/2006/relationships/customXml" Target="../ink/ink215.xml"/><Relationship Id="rId31" Type="http://schemas.openxmlformats.org/officeDocument/2006/relationships/image" Target="../media/image137.png"/><Relationship Id="rId44" Type="http://schemas.openxmlformats.org/officeDocument/2006/relationships/customXml" Target="../ink/ink232.xml"/><Relationship Id="rId52" Type="http://schemas.openxmlformats.org/officeDocument/2006/relationships/customXml" Target="../ink/ink236.xml"/><Relationship Id="rId60" Type="http://schemas.openxmlformats.org/officeDocument/2006/relationships/customXml" Target="../ink/ink240.xml"/><Relationship Id="rId65" Type="http://schemas.openxmlformats.org/officeDocument/2006/relationships/image" Target="../media/image156.png"/><Relationship Id="rId73" Type="http://schemas.openxmlformats.org/officeDocument/2006/relationships/customXml" Target="../ink/ink247.xml"/><Relationship Id="rId78" Type="http://schemas.openxmlformats.org/officeDocument/2006/relationships/customXml" Target="../ink/ink252.xml"/><Relationship Id="rId81" Type="http://schemas.openxmlformats.org/officeDocument/2006/relationships/customXml" Target="../ink/ink255.xml"/><Relationship Id="rId86" Type="http://schemas.openxmlformats.org/officeDocument/2006/relationships/customXml" Target="../ink/ink260.xml"/><Relationship Id="rId94" Type="http://schemas.openxmlformats.org/officeDocument/2006/relationships/image" Target="../media/image141.png"/><Relationship Id="rId4" Type="http://schemas.openxmlformats.org/officeDocument/2006/relationships/image" Target="../media/image770.png"/><Relationship Id="rId9" Type="http://schemas.openxmlformats.org/officeDocument/2006/relationships/image" Target="../media/image99.png"/><Relationship Id="rId13" Type="http://schemas.openxmlformats.org/officeDocument/2006/relationships/image" Target="../media/image44.png"/><Relationship Id="rId18" Type="http://schemas.openxmlformats.org/officeDocument/2006/relationships/customXml" Target="../ink/ink219.xml"/><Relationship Id="rId39" Type="http://schemas.openxmlformats.org/officeDocument/2006/relationships/image" Target="../media/image1430.png"/><Relationship Id="rId34" Type="http://schemas.openxmlformats.org/officeDocument/2006/relationships/customXml" Target="../ink/ink227.xml"/><Relationship Id="rId50" Type="http://schemas.openxmlformats.org/officeDocument/2006/relationships/customXml" Target="../ink/ink235.xml"/><Relationship Id="rId55" Type="http://schemas.openxmlformats.org/officeDocument/2006/relationships/image" Target="../media/image1511.png"/><Relationship Id="rId76" Type="http://schemas.openxmlformats.org/officeDocument/2006/relationships/customXml" Target="../ink/ink250.xml"/><Relationship Id="rId97" Type="http://schemas.openxmlformats.org/officeDocument/2006/relationships/image" Target="../media/image160.png"/><Relationship Id="rId7" Type="http://schemas.openxmlformats.org/officeDocument/2006/relationships/image" Target="../media/image790.png"/><Relationship Id="rId71" Type="http://schemas.openxmlformats.org/officeDocument/2006/relationships/image" Target="../media/image159.png"/><Relationship Id="rId92" Type="http://schemas.openxmlformats.org/officeDocument/2006/relationships/image" Target="../media/image138.png"/><Relationship Id="rId2" Type="http://schemas.openxmlformats.org/officeDocument/2006/relationships/image" Target="../media/image151.png"/><Relationship Id="rId29" Type="http://schemas.openxmlformats.org/officeDocument/2006/relationships/image" Target="../media/image136.png"/><Relationship Id="rId24" Type="http://schemas.openxmlformats.org/officeDocument/2006/relationships/customXml" Target="../ink/ink222.xml"/><Relationship Id="rId40" Type="http://schemas.openxmlformats.org/officeDocument/2006/relationships/customXml" Target="../ink/ink230.xml"/><Relationship Id="rId45" Type="http://schemas.openxmlformats.org/officeDocument/2006/relationships/image" Target="../media/image1460.png"/><Relationship Id="rId66" Type="http://schemas.openxmlformats.org/officeDocument/2006/relationships/customXml" Target="../ink/ink243.xml"/><Relationship Id="rId87" Type="http://schemas.openxmlformats.org/officeDocument/2006/relationships/customXml" Target="../ink/ink261.xml"/><Relationship Id="rId61" Type="http://schemas.openxmlformats.org/officeDocument/2006/relationships/image" Target="../media/image154.png"/><Relationship Id="rId82" Type="http://schemas.openxmlformats.org/officeDocument/2006/relationships/customXml" Target="../ink/ink256.xml"/><Relationship Id="rId19" Type="http://schemas.openxmlformats.org/officeDocument/2006/relationships/image" Target="../media/image108.png"/><Relationship Id="rId14" Type="http://schemas.openxmlformats.org/officeDocument/2006/relationships/customXml" Target="../ink/ink217.xml"/><Relationship Id="rId30" Type="http://schemas.openxmlformats.org/officeDocument/2006/relationships/customXml" Target="../ink/ink225.xml"/><Relationship Id="rId35" Type="http://schemas.openxmlformats.org/officeDocument/2006/relationships/image" Target="../media/image1400.png"/><Relationship Id="rId56" Type="http://schemas.openxmlformats.org/officeDocument/2006/relationships/customXml" Target="../ink/ink238.xml"/><Relationship Id="rId77" Type="http://schemas.openxmlformats.org/officeDocument/2006/relationships/customXml" Target="../ink/ink251.xml"/><Relationship Id="rId8" Type="http://schemas.openxmlformats.org/officeDocument/2006/relationships/customXml" Target="../ink/ink214.xml"/><Relationship Id="rId51" Type="http://schemas.openxmlformats.org/officeDocument/2006/relationships/image" Target="../media/image1490.png"/><Relationship Id="rId72" Type="http://schemas.openxmlformats.org/officeDocument/2006/relationships/customXml" Target="../ink/ink246.xml"/><Relationship Id="rId93" Type="http://schemas.openxmlformats.org/officeDocument/2006/relationships/customXml" Target="../ink/ink266.xml"/><Relationship Id="rId98" Type="http://schemas.openxmlformats.org/officeDocument/2006/relationships/image" Target="../media/image16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bitcoinvisuals.com/" TargetMode="External"/><Relationship Id="rId5" Type="http://schemas.openxmlformats.org/officeDocument/2006/relationships/hyperlink" Target="https://explorer.acinq.co/" TargetMode="External"/><Relationship Id="rId4" Type="http://schemas.openxmlformats.org/officeDocument/2006/relationships/image" Target="../media/image16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31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0.png"/><Relationship Id="rId3" Type="http://schemas.openxmlformats.org/officeDocument/2006/relationships/image" Target="../media/image166.png"/><Relationship Id="rId7" Type="http://schemas.openxmlformats.org/officeDocument/2006/relationships/image" Target="../media/image168.png"/><Relationship Id="rId12" Type="http://schemas.openxmlformats.org/officeDocument/2006/relationships/image" Target="../media/image169.png"/><Relationship Id="rId2" Type="http://schemas.openxmlformats.org/officeDocument/2006/relationships/customXml" Target="../ink/ink268.xml"/><Relationship Id="rId1" Type="http://schemas.openxmlformats.org/officeDocument/2006/relationships/slideLayout" Target="../slideLayouts/slideLayout30.xml"/><Relationship Id="rId6" Type="http://schemas.openxmlformats.org/officeDocument/2006/relationships/customXml" Target="../ink/ink270.xml"/><Relationship Id="rId11" Type="http://schemas.openxmlformats.org/officeDocument/2006/relationships/customXml" Target="../ink/ink272.xml"/><Relationship Id="rId5" Type="http://schemas.openxmlformats.org/officeDocument/2006/relationships/image" Target="../media/image167.png"/><Relationship Id="rId10" Type="http://schemas.openxmlformats.org/officeDocument/2006/relationships/image" Target="../media/image216.png"/><Relationship Id="rId4" Type="http://schemas.openxmlformats.org/officeDocument/2006/relationships/customXml" Target="../ink/ink269.xml"/><Relationship Id="rId9" Type="http://schemas.openxmlformats.org/officeDocument/2006/relationships/customXml" Target="../ink/ink27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0.png"/><Relationship Id="rId3" Type="http://schemas.openxmlformats.org/officeDocument/2006/relationships/image" Target="../media/image166.png"/><Relationship Id="rId7" Type="http://schemas.openxmlformats.org/officeDocument/2006/relationships/image" Target="../media/image168.png"/><Relationship Id="rId12" Type="http://schemas.openxmlformats.org/officeDocument/2006/relationships/image" Target="../media/image169.png"/><Relationship Id="rId2" Type="http://schemas.openxmlformats.org/officeDocument/2006/relationships/customXml" Target="../ink/ink273.xml"/><Relationship Id="rId1" Type="http://schemas.openxmlformats.org/officeDocument/2006/relationships/slideLayout" Target="../slideLayouts/slideLayout30.xml"/><Relationship Id="rId6" Type="http://schemas.openxmlformats.org/officeDocument/2006/relationships/customXml" Target="../ink/ink275.xml"/><Relationship Id="rId11" Type="http://schemas.openxmlformats.org/officeDocument/2006/relationships/customXml" Target="../ink/ink277.xml"/><Relationship Id="rId5" Type="http://schemas.openxmlformats.org/officeDocument/2006/relationships/image" Target="../media/image167.png"/><Relationship Id="rId10" Type="http://schemas.openxmlformats.org/officeDocument/2006/relationships/image" Target="../media/image216.png"/><Relationship Id="rId4" Type="http://schemas.openxmlformats.org/officeDocument/2006/relationships/customXml" Target="../ink/ink274.xml"/><Relationship Id="rId9" Type="http://schemas.openxmlformats.org/officeDocument/2006/relationships/customXml" Target="../ink/ink276.xml"/></Relationships>
</file>

<file path=ppt/slides/_rels/slide8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3.png"/><Relationship Id="rId18" Type="http://schemas.openxmlformats.org/officeDocument/2006/relationships/customXml" Target="../ink/ink286.xml"/><Relationship Id="rId26" Type="http://schemas.openxmlformats.org/officeDocument/2006/relationships/customXml" Target="../ink/ink290.xml"/><Relationship Id="rId39" Type="http://schemas.openxmlformats.org/officeDocument/2006/relationships/image" Target="../media/image235.png"/><Relationship Id="rId21" Type="http://schemas.openxmlformats.org/officeDocument/2006/relationships/image" Target="../media/image227.png"/><Relationship Id="rId34" Type="http://schemas.openxmlformats.org/officeDocument/2006/relationships/customXml" Target="../ink/ink294.xml"/><Relationship Id="rId42" Type="http://schemas.openxmlformats.org/officeDocument/2006/relationships/customXml" Target="../ink/ink298.xml"/><Relationship Id="rId47" Type="http://schemas.openxmlformats.org/officeDocument/2006/relationships/image" Target="../media/image239.png"/><Relationship Id="rId50" Type="http://schemas.openxmlformats.org/officeDocument/2006/relationships/customXml" Target="../ink/ink302.xml"/><Relationship Id="rId7" Type="http://schemas.openxmlformats.org/officeDocument/2006/relationships/image" Target="../media/image220.png"/><Relationship Id="rId2" Type="http://schemas.openxmlformats.org/officeDocument/2006/relationships/customXml" Target="../ink/ink278.xml"/><Relationship Id="rId16" Type="http://schemas.openxmlformats.org/officeDocument/2006/relationships/customXml" Target="../ink/ink285.xml"/><Relationship Id="rId29" Type="http://schemas.openxmlformats.org/officeDocument/2006/relationships/image" Target="../media/image232.png"/><Relationship Id="rId11" Type="http://schemas.openxmlformats.org/officeDocument/2006/relationships/image" Target="../media/image222.png"/><Relationship Id="rId24" Type="http://schemas.openxmlformats.org/officeDocument/2006/relationships/customXml" Target="../ink/ink289.xml"/><Relationship Id="rId32" Type="http://schemas.openxmlformats.org/officeDocument/2006/relationships/customXml" Target="../ink/ink293.xml"/><Relationship Id="rId37" Type="http://schemas.openxmlformats.org/officeDocument/2006/relationships/image" Target="../media/image234.png"/><Relationship Id="rId40" Type="http://schemas.openxmlformats.org/officeDocument/2006/relationships/customXml" Target="../ink/ink297.xml"/><Relationship Id="rId45" Type="http://schemas.openxmlformats.org/officeDocument/2006/relationships/image" Target="../media/image238.png"/><Relationship Id="rId53" Type="http://schemas.openxmlformats.org/officeDocument/2006/relationships/image" Target="../media/image174.png"/><Relationship Id="rId5" Type="http://schemas.openxmlformats.org/officeDocument/2006/relationships/image" Target="../media/image219.png"/><Relationship Id="rId10" Type="http://schemas.openxmlformats.org/officeDocument/2006/relationships/customXml" Target="../ink/ink282.xml"/><Relationship Id="rId19" Type="http://schemas.openxmlformats.org/officeDocument/2006/relationships/image" Target="../media/image226.png"/><Relationship Id="rId31" Type="http://schemas.openxmlformats.org/officeDocument/2006/relationships/image" Target="../media/image170.png"/><Relationship Id="rId44" Type="http://schemas.openxmlformats.org/officeDocument/2006/relationships/customXml" Target="../ink/ink299.xml"/><Relationship Id="rId52" Type="http://schemas.openxmlformats.org/officeDocument/2006/relationships/customXml" Target="../ink/ink303.xml"/><Relationship Id="rId4" Type="http://schemas.openxmlformats.org/officeDocument/2006/relationships/customXml" Target="../ink/ink279.xml"/><Relationship Id="rId9" Type="http://schemas.openxmlformats.org/officeDocument/2006/relationships/image" Target="../media/image221.png"/><Relationship Id="rId14" Type="http://schemas.openxmlformats.org/officeDocument/2006/relationships/customXml" Target="../ink/ink284.xml"/><Relationship Id="rId22" Type="http://schemas.openxmlformats.org/officeDocument/2006/relationships/customXml" Target="../ink/ink288.xml"/><Relationship Id="rId27" Type="http://schemas.openxmlformats.org/officeDocument/2006/relationships/image" Target="../media/image231.png"/><Relationship Id="rId30" Type="http://schemas.openxmlformats.org/officeDocument/2006/relationships/customXml" Target="../ink/ink292.xml"/><Relationship Id="rId35" Type="http://schemas.openxmlformats.org/officeDocument/2006/relationships/image" Target="../media/image172.png"/><Relationship Id="rId43" Type="http://schemas.openxmlformats.org/officeDocument/2006/relationships/image" Target="../media/image237.png"/><Relationship Id="rId48" Type="http://schemas.openxmlformats.org/officeDocument/2006/relationships/customXml" Target="../ink/ink301.xml"/><Relationship Id="rId8" Type="http://schemas.openxmlformats.org/officeDocument/2006/relationships/customXml" Target="../ink/ink281.xml"/><Relationship Id="rId51" Type="http://schemas.openxmlformats.org/officeDocument/2006/relationships/image" Target="../media/image173.png"/><Relationship Id="rId3" Type="http://schemas.openxmlformats.org/officeDocument/2006/relationships/image" Target="../media/image218.png"/><Relationship Id="rId12" Type="http://schemas.openxmlformats.org/officeDocument/2006/relationships/customXml" Target="../ink/ink283.xml"/><Relationship Id="rId17" Type="http://schemas.openxmlformats.org/officeDocument/2006/relationships/image" Target="../media/image225.png"/><Relationship Id="rId25" Type="http://schemas.openxmlformats.org/officeDocument/2006/relationships/image" Target="../media/image229.png"/><Relationship Id="rId33" Type="http://schemas.openxmlformats.org/officeDocument/2006/relationships/image" Target="../media/image171.png"/><Relationship Id="rId38" Type="http://schemas.openxmlformats.org/officeDocument/2006/relationships/customXml" Target="../ink/ink296.xml"/><Relationship Id="rId46" Type="http://schemas.openxmlformats.org/officeDocument/2006/relationships/customXml" Target="../ink/ink300.xml"/><Relationship Id="rId20" Type="http://schemas.openxmlformats.org/officeDocument/2006/relationships/customXml" Target="../ink/ink287.xml"/><Relationship Id="rId41" Type="http://schemas.openxmlformats.org/officeDocument/2006/relationships/image" Target="../media/image236.png"/><Relationship Id="rId1" Type="http://schemas.openxmlformats.org/officeDocument/2006/relationships/slideLayout" Target="../slideLayouts/slideLayout30.xml"/><Relationship Id="rId6" Type="http://schemas.openxmlformats.org/officeDocument/2006/relationships/customXml" Target="../ink/ink280.xml"/><Relationship Id="rId15" Type="http://schemas.openxmlformats.org/officeDocument/2006/relationships/image" Target="../media/image224.png"/><Relationship Id="rId23" Type="http://schemas.openxmlformats.org/officeDocument/2006/relationships/image" Target="../media/image228.png"/><Relationship Id="rId28" Type="http://schemas.openxmlformats.org/officeDocument/2006/relationships/customXml" Target="../ink/ink291.xml"/><Relationship Id="rId36" Type="http://schemas.openxmlformats.org/officeDocument/2006/relationships/customXml" Target="../ink/ink295.xml"/><Relationship Id="rId49" Type="http://schemas.openxmlformats.org/officeDocument/2006/relationships/image" Target="../media/image24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4.xml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77.png"/><Relationship Id="rId5" Type="http://schemas.openxmlformats.org/officeDocument/2006/relationships/customXml" Target="../ink/ink305.xml"/><Relationship Id="rId4" Type="http://schemas.openxmlformats.org/officeDocument/2006/relationships/image" Target="../media/image176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3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30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31.xml"/></Relationships>
</file>

<file path=ppt/slides/_rels/slide8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67.xml"/><Relationship Id="rId299" Type="http://schemas.openxmlformats.org/officeDocument/2006/relationships/customXml" Target="../ink/ink458.xml"/><Relationship Id="rId21" Type="http://schemas.openxmlformats.org/officeDocument/2006/relationships/image" Target="../media/image251.png"/><Relationship Id="rId63" Type="http://schemas.openxmlformats.org/officeDocument/2006/relationships/customXml" Target="../ink/ink338.xml"/><Relationship Id="rId159" Type="http://schemas.openxmlformats.org/officeDocument/2006/relationships/customXml" Target="../ink/ink388.xml"/><Relationship Id="rId324" Type="http://schemas.openxmlformats.org/officeDocument/2006/relationships/image" Target="../media/image418.png"/><Relationship Id="rId366" Type="http://schemas.openxmlformats.org/officeDocument/2006/relationships/image" Target="../media/image442.png"/><Relationship Id="rId170" Type="http://schemas.openxmlformats.org/officeDocument/2006/relationships/image" Target="../media/image332.png"/><Relationship Id="rId226" Type="http://schemas.openxmlformats.org/officeDocument/2006/relationships/image" Target="../media/image364.png"/><Relationship Id="rId268" Type="http://schemas.openxmlformats.org/officeDocument/2006/relationships/image" Target="../media/image387.png"/><Relationship Id="rId32" Type="http://schemas.openxmlformats.org/officeDocument/2006/relationships/customXml" Target="../ink/ink321.xml"/><Relationship Id="rId74" Type="http://schemas.openxmlformats.org/officeDocument/2006/relationships/image" Target="../media/image276.png"/><Relationship Id="rId128" Type="http://schemas.openxmlformats.org/officeDocument/2006/relationships/image" Target="../media/image306.png"/><Relationship Id="rId335" Type="http://schemas.openxmlformats.org/officeDocument/2006/relationships/customXml" Target="../ink/ink476.xml"/><Relationship Id="rId377" Type="http://schemas.openxmlformats.org/officeDocument/2006/relationships/customXml" Target="../ink/ink497.xml"/><Relationship Id="rId5" Type="http://schemas.openxmlformats.org/officeDocument/2006/relationships/image" Target="../media/image2430.png"/><Relationship Id="rId181" Type="http://schemas.openxmlformats.org/officeDocument/2006/relationships/customXml" Target="../ink/ink399.xml"/><Relationship Id="rId237" Type="http://schemas.openxmlformats.org/officeDocument/2006/relationships/customXml" Target="../ink/ink427.xml"/><Relationship Id="rId402" Type="http://schemas.openxmlformats.org/officeDocument/2006/relationships/image" Target="../media/image462.png"/><Relationship Id="rId279" Type="http://schemas.openxmlformats.org/officeDocument/2006/relationships/customXml" Target="../ink/ink448.xml"/><Relationship Id="rId43" Type="http://schemas.openxmlformats.org/officeDocument/2006/relationships/image" Target="../media/image264.png"/><Relationship Id="rId139" Type="http://schemas.openxmlformats.org/officeDocument/2006/relationships/customXml" Target="../ink/ink378.xml"/><Relationship Id="rId290" Type="http://schemas.openxmlformats.org/officeDocument/2006/relationships/image" Target="../media/image399.png"/><Relationship Id="rId304" Type="http://schemas.openxmlformats.org/officeDocument/2006/relationships/image" Target="../media/image407.png"/><Relationship Id="rId346" Type="http://schemas.openxmlformats.org/officeDocument/2006/relationships/image" Target="../media/image431.png"/><Relationship Id="rId388" Type="http://schemas.openxmlformats.org/officeDocument/2006/relationships/image" Target="../media/image454.png"/><Relationship Id="rId85" Type="http://schemas.openxmlformats.org/officeDocument/2006/relationships/customXml" Target="../ink/ink351.xml"/><Relationship Id="rId150" Type="http://schemas.openxmlformats.org/officeDocument/2006/relationships/image" Target="../media/image319.png"/><Relationship Id="rId192" Type="http://schemas.openxmlformats.org/officeDocument/2006/relationships/image" Target="../media/image345.png"/><Relationship Id="rId206" Type="http://schemas.openxmlformats.org/officeDocument/2006/relationships/image" Target="../media/image353.png"/><Relationship Id="rId248" Type="http://schemas.openxmlformats.org/officeDocument/2006/relationships/image" Target="../media/image376.png"/><Relationship Id="rId12" Type="http://schemas.openxmlformats.org/officeDocument/2006/relationships/customXml" Target="../ink/ink311.xml"/><Relationship Id="rId108" Type="http://schemas.openxmlformats.org/officeDocument/2006/relationships/image" Target="../media/image295.png"/><Relationship Id="rId315" Type="http://schemas.openxmlformats.org/officeDocument/2006/relationships/customXml" Target="../ink/ink466.xml"/><Relationship Id="rId357" Type="http://schemas.openxmlformats.org/officeDocument/2006/relationships/customXml" Target="../ink/ink487.xml"/><Relationship Id="rId54" Type="http://schemas.openxmlformats.org/officeDocument/2006/relationships/customXml" Target="../ink/ink331.xml"/><Relationship Id="rId96" Type="http://schemas.openxmlformats.org/officeDocument/2006/relationships/image" Target="../media/image288.png"/><Relationship Id="rId161" Type="http://schemas.openxmlformats.org/officeDocument/2006/relationships/customXml" Target="../ink/ink389.xml"/><Relationship Id="rId217" Type="http://schemas.openxmlformats.org/officeDocument/2006/relationships/customXml" Target="../ink/ink417.xml"/><Relationship Id="rId399" Type="http://schemas.openxmlformats.org/officeDocument/2006/relationships/customXml" Target="../ink/ink508.xml"/><Relationship Id="rId259" Type="http://schemas.openxmlformats.org/officeDocument/2006/relationships/customXml" Target="../ink/ink438.xml"/><Relationship Id="rId23" Type="http://schemas.openxmlformats.org/officeDocument/2006/relationships/image" Target="../media/image252.png"/><Relationship Id="rId119" Type="http://schemas.openxmlformats.org/officeDocument/2006/relationships/customXml" Target="../ink/ink368.xml"/><Relationship Id="rId270" Type="http://schemas.openxmlformats.org/officeDocument/2006/relationships/image" Target="../media/image388.png"/><Relationship Id="rId326" Type="http://schemas.openxmlformats.org/officeDocument/2006/relationships/image" Target="../media/image419.png"/><Relationship Id="rId65" Type="http://schemas.openxmlformats.org/officeDocument/2006/relationships/customXml" Target="../ink/ink340.xml"/><Relationship Id="rId130" Type="http://schemas.openxmlformats.org/officeDocument/2006/relationships/image" Target="../media/image307.png"/><Relationship Id="rId368" Type="http://schemas.openxmlformats.org/officeDocument/2006/relationships/image" Target="../media/image443.png"/><Relationship Id="rId172" Type="http://schemas.openxmlformats.org/officeDocument/2006/relationships/image" Target="../media/image333.png"/><Relationship Id="rId228" Type="http://schemas.openxmlformats.org/officeDocument/2006/relationships/image" Target="../media/image365.png"/><Relationship Id="rId281" Type="http://schemas.openxmlformats.org/officeDocument/2006/relationships/customXml" Target="../ink/ink449.xml"/><Relationship Id="rId337" Type="http://schemas.openxmlformats.org/officeDocument/2006/relationships/customXml" Target="../ink/ink477.xml"/><Relationship Id="rId34" Type="http://schemas.openxmlformats.org/officeDocument/2006/relationships/customXml" Target="../ink/ink322.xml"/><Relationship Id="rId76" Type="http://schemas.openxmlformats.org/officeDocument/2006/relationships/image" Target="../media/image277.png"/><Relationship Id="rId141" Type="http://schemas.openxmlformats.org/officeDocument/2006/relationships/customXml" Target="../ink/ink379.xml"/><Relationship Id="rId379" Type="http://schemas.openxmlformats.org/officeDocument/2006/relationships/customXml" Target="../ink/ink498.xml"/><Relationship Id="rId7" Type="http://schemas.openxmlformats.org/officeDocument/2006/relationships/image" Target="../media/image2440.png"/><Relationship Id="rId183" Type="http://schemas.openxmlformats.org/officeDocument/2006/relationships/customXml" Target="../ink/ink400.xml"/><Relationship Id="rId239" Type="http://schemas.openxmlformats.org/officeDocument/2006/relationships/customXml" Target="../ink/ink428.xml"/><Relationship Id="rId390" Type="http://schemas.openxmlformats.org/officeDocument/2006/relationships/image" Target="../media/image455.png"/><Relationship Id="rId404" Type="http://schemas.openxmlformats.org/officeDocument/2006/relationships/image" Target="../media/image463.png"/><Relationship Id="rId250" Type="http://schemas.openxmlformats.org/officeDocument/2006/relationships/image" Target="../media/image377.png"/><Relationship Id="rId292" Type="http://schemas.openxmlformats.org/officeDocument/2006/relationships/image" Target="../media/image401.png"/><Relationship Id="rId306" Type="http://schemas.openxmlformats.org/officeDocument/2006/relationships/image" Target="../media/image408.png"/><Relationship Id="rId45" Type="http://schemas.openxmlformats.org/officeDocument/2006/relationships/image" Target="../media/image265.png"/><Relationship Id="rId87" Type="http://schemas.openxmlformats.org/officeDocument/2006/relationships/customXml" Target="../ink/ink352.xml"/><Relationship Id="rId110" Type="http://schemas.openxmlformats.org/officeDocument/2006/relationships/image" Target="../media/image296.png"/><Relationship Id="rId348" Type="http://schemas.openxmlformats.org/officeDocument/2006/relationships/image" Target="../media/image432.png"/><Relationship Id="rId152" Type="http://schemas.openxmlformats.org/officeDocument/2006/relationships/image" Target="../media/image321.png"/><Relationship Id="rId194" Type="http://schemas.openxmlformats.org/officeDocument/2006/relationships/image" Target="../media/image346.png"/><Relationship Id="rId208" Type="http://schemas.openxmlformats.org/officeDocument/2006/relationships/image" Target="../media/image354.png"/><Relationship Id="rId261" Type="http://schemas.openxmlformats.org/officeDocument/2006/relationships/customXml" Target="../ink/ink439.xml"/><Relationship Id="rId14" Type="http://schemas.openxmlformats.org/officeDocument/2006/relationships/customXml" Target="../ink/ink312.xml"/><Relationship Id="rId56" Type="http://schemas.openxmlformats.org/officeDocument/2006/relationships/customXml" Target="../ink/ink332.xml"/><Relationship Id="rId317" Type="http://schemas.openxmlformats.org/officeDocument/2006/relationships/customXml" Target="../ink/ink467.xml"/><Relationship Id="rId359" Type="http://schemas.openxmlformats.org/officeDocument/2006/relationships/customXml" Target="../ink/ink488.xml"/><Relationship Id="rId98" Type="http://schemas.openxmlformats.org/officeDocument/2006/relationships/image" Target="../media/image289.png"/><Relationship Id="rId121" Type="http://schemas.openxmlformats.org/officeDocument/2006/relationships/customXml" Target="../ink/ink369.xml"/><Relationship Id="rId163" Type="http://schemas.openxmlformats.org/officeDocument/2006/relationships/customXml" Target="../ink/ink390.xml"/><Relationship Id="rId219" Type="http://schemas.openxmlformats.org/officeDocument/2006/relationships/customXml" Target="../ink/ink418.xml"/><Relationship Id="rId370" Type="http://schemas.openxmlformats.org/officeDocument/2006/relationships/image" Target="../media/image444.png"/><Relationship Id="rId230" Type="http://schemas.openxmlformats.org/officeDocument/2006/relationships/image" Target="../media/image366.png"/><Relationship Id="rId25" Type="http://schemas.openxmlformats.org/officeDocument/2006/relationships/image" Target="../media/image182.png"/><Relationship Id="rId67" Type="http://schemas.openxmlformats.org/officeDocument/2006/relationships/customXml" Target="../ink/ink342.xml"/><Relationship Id="rId272" Type="http://schemas.openxmlformats.org/officeDocument/2006/relationships/image" Target="../media/image389.png"/><Relationship Id="rId328" Type="http://schemas.openxmlformats.org/officeDocument/2006/relationships/image" Target="../media/image421.png"/><Relationship Id="rId132" Type="http://schemas.openxmlformats.org/officeDocument/2006/relationships/image" Target="../media/image308.png"/><Relationship Id="rId174" Type="http://schemas.openxmlformats.org/officeDocument/2006/relationships/image" Target="../media/image334.png"/><Relationship Id="rId381" Type="http://schemas.openxmlformats.org/officeDocument/2006/relationships/customXml" Target="../ink/ink499.xml"/><Relationship Id="rId241" Type="http://schemas.openxmlformats.org/officeDocument/2006/relationships/customXml" Target="../ink/ink429.xml"/><Relationship Id="rId36" Type="http://schemas.openxmlformats.org/officeDocument/2006/relationships/customXml" Target="../ink/ink323.xml"/><Relationship Id="rId283" Type="http://schemas.openxmlformats.org/officeDocument/2006/relationships/customXml" Target="../ink/ink450.xml"/><Relationship Id="rId339" Type="http://schemas.openxmlformats.org/officeDocument/2006/relationships/customXml" Target="../ink/ink478.xml"/><Relationship Id="rId78" Type="http://schemas.openxmlformats.org/officeDocument/2006/relationships/image" Target="../media/image278.png"/><Relationship Id="rId101" Type="http://schemas.openxmlformats.org/officeDocument/2006/relationships/customXml" Target="../ink/ink359.xml"/><Relationship Id="rId143" Type="http://schemas.openxmlformats.org/officeDocument/2006/relationships/customXml" Target="../ink/ink380.xml"/><Relationship Id="rId185" Type="http://schemas.openxmlformats.org/officeDocument/2006/relationships/customXml" Target="../ink/ink401.xml"/><Relationship Id="rId350" Type="http://schemas.openxmlformats.org/officeDocument/2006/relationships/image" Target="../media/image433.png"/><Relationship Id="rId406" Type="http://schemas.openxmlformats.org/officeDocument/2006/relationships/image" Target="../media/image464.png"/><Relationship Id="rId9" Type="http://schemas.openxmlformats.org/officeDocument/2006/relationships/image" Target="../media/image2450.png"/><Relationship Id="rId210" Type="http://schemas.openxmlformats.org/officeDocument/2006/relationships/image" Target="../media/image355.png"/><Relationship Id="rId392" Type="http://schemas.openxmlformats.org/officeDocument/2006/relationships/image" Target="../media/image456.png"/><Relationship Id="rId252" Type="http://schemas.openxmlformats.org/officeDocument/2006/relationships/image" Target="../media/image378.png"/><Relationship Id="rId294" Type="http://schemas.openxmlformats.org/officeDocument/2006/relationships/image" Target="../media/image402.png"/><Relationship Id="rId308" Type="http://schemas.openxmlformats.org/officeDocument/2006/relationships/image" Target="../media/image409.png"/><Relationship Id="rId47" Type="http://schemas.openxmlformats.org/officeDocument/2006/relationships/image" Target="../media/image266.png"/><Relationship Id="rId89" Type="http://schemas.openxmlformats.org/officeDocument/2006/relationships/customXml" Target="../ink/ink353.xml"/><Relationship Id="rId112" Type="http://schemas.openxmlformats.org/officeDocument/2006/relationships/image" Target="../media/image297.png"/><Relationship Id="rId154" Type="http://schemas.openxmlformats.org/officeDocument/2006/relationships/image" Target="../media/image322.png"/><Relationship Id="rId361" Type="http://schemas.openxmlformats.org/officeDocument/2006/relationships/customXml" Target="../ink/ink489.xml"/><Relationship Id="rId196" Type="http://schemas.openxmlformats.org/officeDocument/2006/relationships/image" Target="../media/image347.png"/><Relationship Id="rId16" Type="http://schemas.openxmlformats.org/officeDocument/2006/relationships/customXml" Target="../ink/ink313.xml"/><Relationship Id="rId221" Type="http://schemas.openxmlformats.org/officeDocument/2006/relationships/customXml" Target="../ink/ink419.xml"/><Relationship Id="rId263" Type="http://schemas.openxmlformats.org/officeDocument/2006/relationships/customXml" Target="../ink/ink440.xml"/><Relationship Id="rId319" Type="http://schemas.openxmlformats.org/officeDocument/2006/relationships/customXml" Target="../ink/ink468.xml"/><Relationship Id="rId58" Type="http://schemas.openxmlformats.org/officeDocument/2006/relationships/customXml" Target="../ink/ink333.xml"/><Relationship Id="rId123" Type="http://schemas.openxmlformats.org/officeDocument/2006/relationships/customXml" Target="../ink/ink370.xml"/><Relationship Id="rId330" Type="http://schemas.openxmlformats.org/officeDocument/2006/relationships/image" Target="../media/image422.png"/><Relationship Id="rId165" Type="http://schemas.openxmlformats.org/officeDocument/2006/relationships/customXml" Target="../ink/ink391.xml"/><Relationship Id="rId372" Type="http://schemas.openxmlformats.org/officeDocument/2006/relationships/image" Target="../media/image445.png"/><Relationship Id="rId211" Type="http://schemas.openxmlformats.org/officeDocument/2006/relationships/customXml" Target="../ink/ink414.xml"/><Relationship Id="rId232" Type="http://schemas.openxmlformats.org/officeDocument/2006/relationships/image" Target="../media/image367.png"/><Relationship Id="rId253" Type="http://schemas.openxmlformats.org/officeDocument/2006/relationships/customXml" Target="../ink/ink435.xml"/><Relationship Id="rId274" Type="http://schemas.openxmlformats.org/officeDocument/2006/relationships/image" Target="../media/image391.png"/><Relationship Id="rId295" Type="http://schemas.openxmlformats.org/officeDocument/2006/relationships/customXml" Target="../ink/ink456.xml"/><Relationship Id="rId309" Type="http://schemas.openxmlformats.org/officeDocument/2006/relationships/customXml" Target="../ink/ink463.xml"/><Relationship Id="rId27" Type="http://schemas.openxmlformats.org/officeDocument/2006/relationships/image" Target="../media/image183.png"/><Relationship Id="rId48" Type="http://schemas.openxmlformats.org/officeDocument/2006/relationships/customXml" Target="../ink/ink328.xml"/><Relationship Id="rId69" Type="http://schemas.openxmlformats.org/officeDocument/2006/relationships/customXml" Target="../ink/ink343.xml"/><Relationship Id="rId113" Type="http://schemas.openxmlformats.org/officeDocument/2006/relationships/customXml" Target="../ink/ink365.xml"/><Relationship Id="rId134" Type="http://schemas.openxmlformats.org/officeDocument/2006/relationships/image" Target="../media/image309.png"/><Relationship Id="rId320" Type="http://schemas.openxmlformats.org/officeDocument/2006/relationships/image" Target="../media/image416.png"/><Relationship Id="rId80" Type="http://schemas.openxmlformats.org/officeDocument/2006/relationships/image" Target="../media/image279.png"/><Relationship Id="rId155" Type="http://schemas.openxmlformats.org/officeDocument/2006/relationships/customXml" Target="../ink/ink386.xml"/><Relationship Id="rId176" Type="http://schemas.openxmlformats.org/officeDocument/2006/relationships/image" Target="../media/image335.png"/><Relationship Id="rId197" Type="http://schemas.openxmlformats.org/officeDocument/2006/relationships/customXml" Target="../ink/ink407.xml"/><Relationship Id="rId341" Type="http://schemas.openxmlformats.org/officeDocument/2006/relationships/customXml" Target="../ink/ink479.xml"/><Relationship Id="rId362" Type="http://schemas.openxmlformats.org/officeDocument/2006/relationships/image" Target="../media/image439.png"/><Relationship Id="rId383" Type="http://schemas.openxmlformats.org/officeDocument/2006/relationships/customXml" Target="../ink/ink500.xml"/><Relationship Id="rId201" Type="http://schemas.openxmlformats.org/officeDocument/2006/relationships/customXml" Target="../ink/ink409.xml"/><Relationship Id="rId222" Type="http://schemas.openxmlformats.org/officeDocument/2006/relationships/image" Target="../media/image362.png"/><Relationship Id="rId243" Type="http://schemas.openxmlformats.org/officeDocument/2006/relationships/customXml" Target="../ink/ink430.xml"/><Relationship Id="rId264" Type="http://schemas.openxmlformats.org/officeDocument/2006/relationships/image" Target="../media/image385.png"/><Relationship Id="rId285" Type="http://schemas.openxmlformats.org/officeDocument/2006/relationships/customXml" Target="../ink/ink451.xml"/><Relationship Id="rId17" Type="http://schemas.openxmlformats.org/officeDocument/2006/relationships/image" Target="../media/image249.png"/><Relationship Id="rId38" Type="http://schemas.openxmlformats.org/officeDocument/2006/relationships/image" Target="../media/image189.png"/><Relationship Id="rId59" Type="http://schemas.openxmlformats.org/officeDocument/2006/relationships/customXml" Target="../ink/ink334.xml"/><Relationship Id="rId103" Type="http://schemas.openxmlformats.org/officeDocument/2006/relationships/customXml" Target="../ink/ink360.xml"/><Relationship Id="rId124" Type="http://schemas.openxmlformats.org/officeDocument/2006/relationships/image" Target="../media/image193.png"/><Relationship Id="rId310" Type="http://schemas.openxmlformats.org/officeDocument/2006/relationships/image" Target="../media/image410.png"/><Relationship Id="rId70" Type="http://schemas.openxmlformats.org/officeDocument/2006/relationships/image" Target="../media/image274.png"/><Relationship Id="rId91" Type="http://schemas.openxmlformats.org/officeDocument/2006/relationships/customXml" Target="../ink/ink354.xml"/><Relationship Id="rId145" Type="http://schemas.openxmlformats.org/officeDocument/2006/relationships/customXml" Target="../ink/ink381.xml"/><Relationship Id="rId166" Type="http://schemas.openxmlformats.org/officeDocument/2006/relationships/image" Target="../media/image328.png"/><Relationship Id="rId187" Type="http://schemas.openxmlformats.org/officeDocument/2006/relationships/customXml" Target="../ink/ink402.xml"/><Relationship Id="rId331" Type="http://schemas.openxmlformats.org/officeDocument/2006/relationships/customXml" Target="../ink/ink474.xml"/><Relationship Id="rId352" Type="http://schemas.openxmlformats.org/officeDocument/2006/relationships/image" Target="../media/image434.png"/><Relationship Id="rId373" Type="http://schemas.openxmlformats.org/officeDocument/2006/relationships/customXml" Target="../ink/ink495.xml"/><Relationship Id="rId394" Type="http://schemas.openxmlformats.org/officeDocument/2006/relationships/image" Target="../media/image457.png"/><Relationship Id="rId408" Type="http://schemas.openxmlformats.org/officeDocument/2006/relationships/image" Target="../media/image465.png"/><Relationship Id="rId1" Type="http://schemas.openxmlformats.org/officeDocument/2006/relationships/slideLayout" Target="../slideLayouts/slideLayout30.xml"/><Relationship Id="rId212" Type="http://schemas.openxmlformats.org/officeDocument/2006/relationships/image" Target="../media/image356.png"/><Relationship Id="rId233" Type="http://schemas.openxmlformats.org/officeDocument/2006/relationships/customXml" Target="../ink/ink425.xml"/><Relationship Id="rId254" Type="http://schemas.openxmlformats.org/officeDocument/2006/relationships/image" Target="../media/image379.png"/><Relationship Id="rId28" Type="http://schemas.openxmlformats.org/officeDocument/2006/relationships/customXml" Target="../ink/ink319.xml"/><Relationship Id="rId49" Type="http://schemas.openxmlformats.org/officeDocument/2006/relationships/image" Target="../media/image267.png"/><Relationship Id="rId114" Type="http://schemas.openxmlformats.org/officeDocument/2006/relationships/image" Target="../media/image298.png"/><Relationship Id="rId275" Type="http://schemas.openxmlformats.org/officeDocument/2006/relationships/customXml" Target="../ink/ink446.xml"/><Relationship Id="rId296" Type="http://schemas.openxmlformats.org/officeDocument/2006/relationships/image" Target="../media/image403.png"/><Relationship Id="rId300" Type="http://schemas.openxmlformats.org/officeDocument/2006/relationships/image" Target="../media/image405.png"/><Relationship Id="rId60" Type="http://schemas.openxmlformats.org/officeDocument/2006/relationships/customXml" Target="../ink/ink335.xml"/><Relationship Id="rId81" Type="http://schemas.openxmlformats.org/officeDocument/2006/relationships/customXml" Target="../ink/ink349.xml"/><Relationship Id="rId135" Type="http://schemas.openxmlformats.org/officeDocument/2006/relationships/customXml" Target="../ink/ink376.xml"/><Relationship Id="rId156" Type="http://schemas.openxmlformats.org/officeDocument/2006/relationships/image" Target="../media/image323.png"/><Relationship Id="rId177" Type="http://schemas.openxmlformats.org/officeDocument/2006/relationships/customXml" Target="../ink/ink397.xml"/><Relationship Id="rId198" Type="http://schemas.openxmlformats.org/officeDocument/2006/relationships/image" Target="../media/image348.png"/><Relationship Id="rId321" Type="http://schemas.openxmlformats.org/officeDocument/2006/relationships/customXml" Target="../ink/ink469.xml"/><Relationship Id="rId342" Type="http://schemas.openxmlformats.org/officeDocument/2006/relationships/image" Target="../media/image428.png"/><Relationship Id="rId363" Type="http://schemas.openxmlformats.org/officeDocument/2006/relationships/customXml" Target="../ink/ink490.xml"/><Relationship Id="rId384" Type="http://schemas.openxmlformats.org/officeDocument/2006/relationships/image" Target="../media/image452.png"/><Relationship Id="rId202" Type="http://schemas.openxmlformats.org/officeDocument/2006/relationships/image" Target="../media/image351.png"/><Relationship Id="rId223" Type="http://schemas.openxmlformats.org/officeDocument/2006/relationships/customXml" Target="../ink/ink420.xml"/><Relationship Id="rId244" Type="http://schemas.openxmlformats.org/officeDocument/2006/relationships/image" Target="../media/image374.png"/><Relationship Id="rId18" Type="http://schemas.openxmlformats.org/officeDocument/2006/relationships/customXml" Target="../ink/ink314.xml"/><Relationship Id="rId39" Type="http://schemas.openxmlformats.org/officeDocument/2006/relationships/image" Target="../media/image190.png"/><Relationship Id="rId265" Type="http://schemas.openxmlformats.org/officeDocument/2006/relationships/customXml" Target="../ink/ink441.xml"/><Relationship Id="rId286" Type="http://schemas.openxmlformats.org/officeDocument/2006/relationships/image" Target="../media/image397.png"/><Relationship Id="rId50" Type="http://schemas.openxmlformats.org/officeDocument/2006/relationships/customXml" Target="../ink/ink329.xml"/><Relationship Id="rId104" Type="http://schemas.openxmlformats.org/officeDocument/2006/relationships/image" Target="../media/image293.png"/><Relationship Id="rId125" Type="http://schemas.openxmlformats.org/officeDocument/2006/relationships/customXml" Target="../ink/ink371.xml"/><Relationship Id="rId146" Type="http://schemas.openxmlformats.org/officeDocument/2006/relationships/image" Target="../media/image317.png"/><Relationship Id="rId167" Type="http://schemas.openxmlformats.org/officeDocument/2006/relationships/customXml" Target="../ink/ink392.xml"/><Relationship Id="rId188" Type="http://schemas.openxmlformats.org/officeDocument/2006/relationships/image" Target="../media/image343.png"/><Relationship Id="rId311" Type="http://schemas.openxmlformats.org/officeDocument/2006/relationships/customXml" Target="../ink/ink464.xml"/><Relationship Id="rId332" Type="http://schemas.openxmlformats.org/officeDocument/2006/relationships/image" Target="../media/image423.png"/><Relationship Id="rId353" Type="http://schemas.openxmlformats.org/officeDocument/2006/relationships/customXml" Target="../ink/ink485.xml"/><Relationship Id="rId374" Type="http://schemas.openxmlformats.org/officeDocument/2006/relationships/image" Target="../media/image446.png"/><Relationship Id="rId395" Type="http://schemas.openxmlformats.org/officeDocument/2006/relationships/customXml" Target="../ink/ink506.xml"/><Relationship Id="rId71" Type="http://schemas.openxmlformats.org/officeDocument/2006/relationships/customXml" Target="../ink/ink344.xml"/><Relationship Id="rId92" Type="http://schemas.openxmlformats.org/officeDocument/2006/relationships/image" Target="../media/image286.png"/><Relationship Id="rId213" Type="http://schemas.openxmlformats.org/officeDocument/2006/relationships/customXml" Target="../ink/ink415.xml"/><Relationship Id="rId234" Type="http://schemas.openxmlformats.org/officeDocument/2006/relationships/image" Target="../media/image368.png"/><Relationship Id="rId2" Type="http://schemas.openxmlformats.org/officeDocument/2006/relationships/customXml" Target="../ink/ink306.xml"/><Relationship Id="rId29" Type="http://schemas.openxmlformats.org/officeDocument/2006/relationships/image" Target="../media/image184.png"/><Relationship Id="rId255" Type="http://schemas.openxmlformats.org/officeDocument/2006/relationships/customXml" Target="../ink/ink436.xml"/><Relationship Id="rId276" Type="http://schemas.openxmlformats.org/officeDocument/2006/relationships/image" Target="../media/image392.png"/><Relationship Id="rId297" Type="http://schemas.openxmlformats.org/officeDocument/2006/relationships/customXml" Target="../ink/ink457.xml"/><Relationship Id="rId40" Type="http://schemas.openxmlformats.org/officeDocument/2006/relationships/customXml" Target="../ink/ink324.xml"/><Relationship Id="rId115" Type="http://schemas.openxmlformats.org/officeDocument/2006/relationships/customXml" Target="../ink/ink366.xml"/><Relationship Id="rId136" Type="http://schemas.openxmlformats.org/officeDocument/2006/relationships/image" Target="../media/image312.png"/><Relationship Id="rId157" Type="http://schemas.openxmlformats.org/officeDocument/2006/relationships/customXml" Target="../ink/ink387.xml"/><Relationship Id="rId178" Type="http://schemas.openxmlformats.org/officeDocument/2006/relationships/image" Target="../media/image336.png"/><Relationship Id="rId301" Type="http://schemas.openxmlformats.org/officeDocument/2006/relationships/customXml" Target="../ink/ink459.xml"/><Relationship Id="rId322" Type="http://schemas.openxmlformats.org/officeDocument/2006/relationships/image" Target="../media/image417.png"/><Relationship Id="rId343" Type="http://schemas.openxmlformats.org/officeDocument/2006/relationships/customXml" Target="../ink/ink480.xml"/><Relationship Id="rId364" Type="http://schemas.openxmlformats.org/officeDocument/2006/relationships/image" Target="../media/image441.png"/><Relationship Id="rId61" Type="http://schemas.openxmlformats.org/officeDocument/2006/relationships/customXml" Target="../ink/ink336.xml"/><Relationship Id="rId82" Type="http://schemas.openxmlformats.org/officeDocument/2006/relationships/image" Target="../media/image281.png"/><Relationship Id="rId199" Type="http://schemas.openxmlformats.org/officeDocument/2006/relationships/customXml" Target="../ink/ink408.xml"/><Relationship Id="rId203" Type="http://schemas.openxmlformats.org/officeDocument/2006/relationships/customXml" Target="../ink/ink410.xml"/><Relationship Id="rId385" Type="http://schemas.openxmlformats.org/officeDocument/2006/relationships/customXml" Target="../ink/ink501.xml"/><Relationship Id="rId19" Type="http://schemas.openxmlformats.org/officeDocument/2006/relationships/image" Target="../media/image250.png"/><Relationship Id="rId224" Type="http://schemas.openxmlformats.org/officeDocument/2006/relationships/image" Target="../media/image363.png"/><Relationship Id="rId245" Type="http://schemas.openxmlformats.org/officeDocument/2006/relationships/customXml" Target="../ink/ink431.xml"/><Relationship Id="rId266" Type="http://schemas.openxmlformats.org/officeDocument/2006/relationships/image" Target="../media/image386.png"/><Relationship Id="rId287" Type="http://schemas.openxmlformats.org/officeDocument/2006/relationships/customXml" Target="../ink/ink452.xml"/><Relationship Id="rId30" Type="http://schemas.openxmlformats.org/officeDocument/2006/relationships/customXml" Target="../ink/ink320.xml"/><Relationship Id="rId105" Type="http://schemas.openxmlformats.org/officeDocument/2006/relationships/customXml" Target="../ink/ink361.xml"/><Relationship Id="rId126" Type="http://schemas.openxmlformats.org/officeDocument/2006/relationships/image" Target="../media/image305.png"/><Relationship Id="rId147" Type="http://schemas.openxmlformats.org/officeDocument/2006/relationships/customXml" Target="../ink/ink382.xml"/><Relationship Id="rId168" Type="http://schemas.openxmlformats.org/officeDocument/2006/relationships/image" Target="../media/image329.png"/><Relationship Id="rId312" Type="http://schemas.openxmlformats.org/officeDocument/2006/relationships/image" Target="../media/image412.png"/><Relationship Id="rId333" Type="http://schemas.openxmlformats.org/officeDocument/2006/relationships/customXml" Target="../ink/ink475.xml"/><Relationship Id="rId354" Type="http://schemas.openxmlformats.org/officeDocument/2006/relationships/image" Target="../media/image435.png"/><Relationship Id="rId51" Type="http://schemas.openxmlformats.org/officeDocument/2006/relationships/image" Target="../media/image268.png"/><Relationship Id="rId72" Type="http://schemas.openxmlformats.org/officeDocument/2006/relationships/image" Target="../media/image275.png"/><Relationship Id="rId93" Type="http://schemas.openxmlformats.org/officeDocument/2006/relationships/customXml" Target="../ink/ink355.xml"/><Relationship Id="rId189" Type="http://schemas.openxmlformats.org/officeDocument/2006/relationships/customXml" Target="../ink/ink403.xml"/><Relationship Id="rId375" Type="http://schemas.openxmlformats.org/officeDocument/2006/relationships/customXml" Target="../ink/ink496.xml"/><Relationship Id="rId396" Type="http://schemas.openxmlformats.org/officeDocument/2006/relationships/image" Target="../media/image458.png"/><Relationship Id="rId3" Type="http://schemas.openxmlformats.org/officeDocument/2006/relationships/image" Target="../media/image2420.png"/><Relationship Id="rId214" Type="http://schemas.openxmlformats.org/officeDocument/2006/relationships/image" Target="../media/image357.png"/><Relationship Id="rId235" Type="http://schemas.openxmlformats.org/officeDocument/2006/relationships/customXml" Target="../ink/ink426.xml"/><Relationship Id="rId256" Type="http://schemas.openxmlformats.org/officeDocument/2006/relationships/image" Target="../media/image381.png"/><Relationship Id="rId277" Type="http://schemas.openxmlformats.org/officeDocument/2006/relationships/customXml" Target="../ink/ink447.xml"/><Relationship Id="rId298" Type="http://schemas.openxmlformats.org/officeDocument/2006/relationships/image" Target="../media/image404.png"/><Relationship Id="rId400" Type="http://schemas.openxmlformats.org/officeDocument/2006/relationships/image" Target="../media/image461.png"/><Relationship Id="rId116" Type="http://schemas.openxmlformats.org/officeDocument/2006/relationships/image" Target="../media/image299.png"/><Relationship Id="rId137" Type="http://schemas.openxmlformats.org/officeDocument/2006/relationships/customXml" Target="../ink/ink377.xml"/><Relationship Id="rId158" Type="http://schemas.openxmlformats.org/officeDocument/2006/relationships/image" Target="../media/image324.png"/><Relationship Id="rId302" Type="http://schemas.openxmlformats.org/officeDocument/2006/relationships/image" Target="../media/image406.png"/><Relationship Id="rId323" Type="http://schemas.openxmlformats.org/officeDocument/2006/relationships/customXml" Target="../ink/ink470.xml"/><Relationship Id="rId344" Type="http://schemas.openxmlformats.org/officeDocument/2006/relationships/image" Target="../media/image429.png"/><Relationship Id="rId20" Type="http://schemas.openxmlformats.org/officeDocument/2006/relationships/customXml" Target="../ink/ink315.xml"/><Relationship Id="rId41" Type="http://schemas.openxmlformats.org/officeDocument/2006/relationships/image" Target="../media/image263.png"/><Relationship Id="rId62" Type="http://schemas.openxmlformats.org/officeDocument/2006/relationships/customXml" Target="../ink/ink337.xml"/><Relationship Id="rId83" Type="http://schemas.openxmlformats.org/officeDocument/2006/relationships/customXml" Target="../ink/ink350.xml"/><Relationship Id="rId179" Type="http://schemas.openxmlformats.org/officeDocument/2006/relationships/customXml" Target="../ink/ink398.xml"/><Relationship Id="rId365" Type="http://schemas.openxmlformats.org/officeDocument/2006/relationships/customXml" Target="../ink/ink491.xml"/><Relationship Id="rId386" Type="http://schemas.openxmlformats.org/officeDocument/2006/relationships/image" Target="../media/image453.png"/><Relationship Id="rId190" Type="http://schemas.openxmlformats.org/officeDocument/2006/relationships/image" Target="../media/image344.png"/><Relationship Id="rId204" Type="http://schemas.openxmlformats.org/officeDocument/2006/relationships/image" Target="../media/image352.png"/><Relationship Id="rId225" Type="http://schemas.openxmlformats.org/officeDocument/2006/relationships/customXml" Target="../ink/ink421.xml"/><Relationship Id="rId246" Type="http://schemas.openxmlformats.org/officeDocument/2006/relationships/image" Target="../media/image375.png"/><Relationship Id="rId267" Type="http://schemas.openxmlformats.org/officeDocument/2006/relationships/customXml" Target="../ink/ink442.xml"/><Relationship Id="rId288" Type="http://schemas.openxmlformats.org/officeDocument/2006/relationships/image" Target="../media/image398.png"/><Relationship Id="rId106" Type="http://schemas.openxmlformats.org/officeDocument/2006/relationships/image" Target="../media/image294.png"/><Relationship Id="rId127" Type="http://schemas.openxmlformats.org/officeDocument/2006/relationships/customXml" Target="../ink/ink372.xml"/><Relationship Id="rId313" Type="http://schemas.openxmlformats.org/officeDocument/2006/relationships/customXml" Target="../ink/ink465.xml"/><Relationship Id="rId10" Type="http://schemas.openxmlformats.org/officeDocument/2006/relationships/customXml" Target="../ink/ink310.xml"/><Relationship Id="rId31" Type="http://schemas.openxmlformats.org/officeDocument/2006/relationships/image" Target="../media/image185.png"/><Relationship Id="rId52" Type="http://schemas.openxmlformats.org/officeDocument/2006/relationships/customXml" Target="../ink/ink330.xml"/><Relationship Id="rId73" Type="http://schemas.openxmlformats.org/officeDocument/2006/relationships/customXml" Target="../ink/ink345.xml"/><Relationship Id="rId94" Type="http://schemas.openxmlformats.org/officeDocument/2006/relationships/image" Target="../media/image287.png"/><Relationship Id="rId148" Type="http://schemas.openxmlformats.org/officeDocument/2006/relationships/image" Target="../media/image318.png"/><Relationship Id="rId169" Type="http://schemas.openxmlformats.org/officeDocument/2006/relationships/customXml" Target="../ink/ink393.xml"/><Relationship Id="rId334" Type="http://schemas.openxmlformats.org/officeDocument/2006/relationships/image" Target="../media/image424.png"/><Relationship Id="rId355" Type="http://schemas.openxmlformats.org/officeDocument/2006/relationships/customXml" Target="../ink/ink486.xml"/><Relationship Id="rId376" Type="http://schemas.openxmlformats.org/officeDocument/2006/relationships/image" Target="../media/image447.png"/><Relationship Id="rId397" Type="http://schemas.openxmlformats.org/officeDocument/2006/relationships/customXml" Target="../ink/ink507.xml"/><Relationship Id="rId4" Type="http://schemas.openxmlformats.org/officeDocument/2006/relationships/customXml" Target="../ink/ink307.xml"/><Relationship Id="rId180" Type="http://schemas.openxmlformats.org/officeDocument/2006/relationships/image" Target="../media/image337.png"/><Relationship Id="rId215" Type="http://schemas.openxmlformats.org/officeDocument/2006/relationships/customXml" Target="../ink/ink416.xml"/><Relationship Id="rId236" Type="http://schemas.openxmlformats.org/officeDocument/2006/relationships/image" Target="../media/image369.png"/><Relationship Id="rId257" Type="http://schemas.openxmlformats.org/officeDocument/2006/relationships/customXml" Target="../ink/ink437.xml"/><Relationship Id="rId278" Type="http://schemas.openxmlformats.org/officeDocument/2006/relationships/image" Target="../media/image393.png"/><Relationship Id="rId401" Type="http://schemas.openxmlformats.org/officeDocument/2006/relationships/customXml" Target="../ink/ink509.xml"/><Relationship Id="rId303" Type="http://schemas.openxmlformats.org/officeDocument/2006/relationships/customXml" Target="../ink/ink460.xml"/><Relationship Id="rId42" Type="http://schemas.openxmlformats.org/officeDocument/2006/relationships/customXml" Target="../ink/ink325.xml"/><Relationship Id="rId84" Type="http://schemas.openxmlformats.org/officeDocument/2006/relationships/image" Target="../media/image282.png"/><Relationship Id="rId138" Type="http://schemas.openxmlformats.org/officeDocument/2006/relationships/image" Target="../media/image313.png"/><Relationship Id="rId345" Type="http://schemas.openxmlformats.org/officeDocument/2006/relationships/customXml" Target="../ink/ink481.xml"/><Relationship Id="rId387" Type="http://schemas.openxmlformats.org/officeDocument/2006/relationships/customXml" Target="../ink/ink502.xml"/><Relationship Id="rId191" Type="http://schemas.openxmlformats.org/officeDocument/2006/relationships/customXml" Target="../ink/ink404.xml"/><Relationship Id="rId205" Type="http://schemas.openxmlformats.org/officeDocument/2006/relationships/customXml" Target="../ink/ink411.xml"/><Relationship Id="rId247" Type="http://schemas.openxmlformats.org/officeDocument/2006/relationships/customXml" Target="../ink/ink432.xml"/><Relationship Id="rId107" Type="http://schemas.openxmlformats.org/officeDocument/2006/relationships/customXml" Target="../ink/ink362.xml"/><Relationship Id="rId289" Type="http://schemas.openxmlformats.org/officeDocument/2006/relationships/customXml" Target="../ink/ink453.xml"/><Relationship Id="rId11" Type="http://schemas.openxmlformats.org/officeDocument/2006/relationships/image" Target="../media/image2460.png"/><Relationship Id="rId53" Type="http://schemas.openxmlformats.org/officeDocument/2006/relationships/image" Target="../media/image269.png"/><Relationship Id="rId149" Type="http://schemas.openxmlformats.org/officeDocument/2006/relationships/customXml" Target="../ink/ink383.xml"/><Relationship Id="rId314" Type="http://schemas.openxmlformats.org/officeDocument/2006/relationships/image" Target="../media/image413.png"/><Relationship Id="rId356" Type="http://schemas.openxmlformats.org/officeDocument/2006/relationships/image" Target="../media/image436.png"/><Relationship Id="rId398" Type="http://schemas.openxmlformats.org/officeDocument/2006/relationships/image" Target="../media/image459.png"/><Relationship Id="rId95" Type="http://schemas.openxmlformats.org/officeDocument/2006/relationships/customXml" Target="../ink/ink356.xml"/><Relationship Id="rId160" Type="http://schemas.openxmlformats.org/officeDocument/2006/relationships/image" Target="../media/image325.png"/><Relationship Id="rId216" Type="http://schemas.openxmlformats.org/officeDocument/2006/relationships/image" Target="../media/image358.png"/><Relationship Id="rId258" Type="http://schemas.openxmlformats.org/officeDocument/2006/relationships/image" Target="../media/image382.png"/><Relationship Id="rId22" Type="http://schemas.openxmlformats.org/officeDocument/2006/relationships/customXml" Target="../ink/ink316.xml"/><Relationship Id="rId64" Type="http://schemas.openxmlformats.org/officeDocument/2006/relationships/customXml" Target="../ink/ink339.xml"/><Relationship Id="rId118" Type="http://schemas.openxmlformats.org/officeDocument/2006/relationships/image" Target="../media/image301.png"/><Relationship Id="rId325" Type="http://schemas.openxmlformats.org/officeDocument/2006/relationships/customXml" Target="../ink/ink471.xml"/><Relationship Id="rId367" Type="http://schemas.openxmlformats.org/officeDocument/2006/relationships/customXml" Target="../ink/ink492.xml"/><Relationship Id="rId171" Type="http://schemas.openxmlformats.org/officeDocument/2006/relationships/customXml" Target="../ink/ink394.xml"/><Relationship Id="rId227" Type="http://schemas.openxmlformats.org/officeDocument/2006/relationships/customXml" Target="../ink/ink422.xml"/><Relationship Id="rId269" Type="http://schemas.openxmlformats.org/officeDocument/2006/relationships/customXml" Target="../ink/ink443.xml"/><Relationship Id="rId33" Type="http://schemas.openxmlformats.org/officeDocument/2006/relationships/image" Target="../media/image186.png"/><Relationship Id="rId129" Type="http://schemas.openxmlformats.org/officeDocument/2006/relationships/customXml" Target="../ink/ink373.xml"/><Relationship Id="rId280" Type="http://schemas.openxmlformats.org/officeDocument/2006/relationships/image" Target="../media/image394.png"/><Relationship Id="rId336" Type="http://schemas.openxmlformats.org/officeDocument/2006/relationships/image" Target="../media/image425.png"/><Relationship Id="rId75" Type="http://schemas.openxmlformats.org/officeDocument/2006/relationships/customXml" Target="../ink/ink346.xml"/><Relationship Id="rId140" Type="http://schemas.openxmlformats.org/officeDocument/2006/relationships/image" Target="../media/image314.png"/><Relationship Id="rId182" Type="http://schemas.openxmlformats.org/officeDocument/2006/relationships/image" Target="../media/image338.png"/><Relationship Id="rId378" Type="http://schemas.openxmlformats.org/officeDocument/2006/relationships/image" Target="../media/image448.png"/><Relationship Id="rId403" Type="http://schemas.openxmlformats.org/officeDocument/2006/relationships/customXml" Target="../ink/ink510.xml"/><Relationship Id="rId6" Type="http://schemas.openxmlformats.org/officeDocument/2006/relationships/customXml" Target="../ink/ink308.xml"/><Relationship Id="rId238" Type="http://schemas.openxmlformats.org/officeDocument/2006/relationships/image" Target="../media/image371.png"/><Relationship Id="rId291" Type="http://schemas.openxmlformats.org/officeDocument/2006/relationships/customXml" Target="../ink/ink454.xml"/><Relationship Id="rId305" Type="http://schemas.openxmlformats.org/officeDocument/2006/relationships/customXml" Target="../ink/ink461.xml"/><Relationship Id="rId347" Type="http://schemas.openxmlformats.org/officeDocument/2006/relationships/customXml" Target="../ink/ink482.xml"/><Relationship Id="rId44" Type="http://schemas.openxmlformats.org/officeDocument/2006/relationships/customXml" Target="../ink/ink326.xml"/><Relationship Id="rId86" Type="http://schemas.openxmlformats.org/officeDocument/2006/relationships/image" Target="../media/image283.png"/><Relationship Id="rId151" Type="http://schemas.openxmlformats.org/officeDocument/2006/relationships/customXml" Target="../ink/ink384.xml"/><Relationship Id="rId389" Type="http://schemas.openxmlformats.org/officeDocument/2006/relationships/customXml" Target="../ink/ink503.xml"/><Relationship Id="rId193" Type="http://schemas.openxmlformats.org/officeDocument/2006/relationships/customXml" Target="../ink/ink405.xml"/><Relationship Id="rId207" Type="http://schemas.openxmlformats.org/officeDocument/2006/relationships/customXml" Target="../ink/ink412.xml"/><Relationship Id="rId249" Type="http://schemas.openxmlformats.org/officeDocument/2006/relationships/customXml" Target="../ink/ink433.xml"/><Relationship Id="rId13" Type="http://schemas.openxmlformats.org/officeDocument/2006/relationships/image" Target="../media/image2470.png"/><Relationship Id="rId109" Type="http://schemas.openxmlformats.org/officeDocument/2006/relationships/customXml" Target="../ink/ink363.xml"/><Relationship Id="rId260" Type="http://schemas.openxmlformats.org/officeDocument/2006/relationships/image" Target="../media/image383.png"/><Relationship Id="rId316" Type="http://schemas.openxmlformats.org/officeDocument/2006/relationships/image" Target="../media/image414.png"/><Relationship Id="rId55" Type="http://schemas.openxmlformats.org/officeDocument/2006/relationships/image" Target="../media/image271.png"/><Relationship Id="rId97" Type="http://schemas.openxmlformats.org/officeDocument/2006/relationships/customXml" Target="../ink/ink357.xml"/><Relationship Id="rId120" Type="http://schemas.openxmlformats.org/officeDocument/2006/relationships/image" Target="../media/image302.png"/><Relationship Id="rId358" Type="http://schemas.openxmlformats.org/officeDocument/2006/relationships/image" Target="../media/image437.png"/><Relationship Id="rId162" Type="http://schemas.openxmlformats.org/officeDocument/2006/relationships/image" Target="../media/image326.png"/><Relationship Id="rId218" Type="http://schemas.openxmlformats.org/officeDocument/2006/relationships/image" Target="../media/image359.png"/><Relationship Id="rId271" Type="http://schemas.openxmlformats.org/officeDocument/2006/relationships/customXml" Target="../ink/ink444.xml"/><Relationship Id="rId24" Type="http://schemas.openxmlformats.org/officeDocument/2006/relationships/customXml" Target="../ink/ink317.xml"/><Relationship Id="rId66" Type="http://schemas.openxmlformats.org/officeDocument/2006/relationships/customXml" Target="../ink/ink341.xml"/><Relationship Id="rId131" Type="http://schemas.openxmlformats.org/officeDocument/2006/relationships/customXml" Target="../ink/ink374.xml"/><Relationship Id="rId327" Type="http://schemas.openxmlformats.org/officeDocument/2006/relationships/customXml" Target="../ink/ink472.xml"/><Relationship Id="rId369" Type="http://schemas.openxmlformats.org/officeDocument/2006/relationships/customXml" Target="../ink/ink493.xml"/><Relationship Id="rId173" Type="http://schemas.openxmlformats.org/officeDocument/2006/relationships/customXml" Target="../ink/ink395.xml"/><Relationship Id="rId229" Type="http://schemas.openxmlformats.org/officeDocument/2006/relationships/customXml" Target="../ink/ink423.xml"/><Relationship Id="rId380" Type="http://schemas.openxmlformats.org/officeDocument/2006/relationships/image" Target="../media/image449.png"/><Relationship Id="rId240" Type="http://schemas.openxmlformats.org/officeDocument/2006/relationships/image" Target="../media/image372.png"/><Relationship Id="rId35" Type="http://schemas.openxmlformats.org/officeDocument/2006/relationships/image" Target="../media/image187.png"/><Relationship Id="rId77" Type="http://schemas.openxmlformats.org/officeDocument/2006/relationships/customXml" Target="../ink/ink347.xml"/><Relationship Id="rId100" Type="http://schemas.openxmlformats.org/officeDocument/2006/relationships/image" Target="../media/image291.png"/><Relationship Id="rId282" Type="http://schemas.openxmlformats.org/officeDocument/2006/relationships/image" Target="../media/image395.png"/><Relationship Id="rId338" Type="http://schemas.openxmlformats.org/officeDocument/2006/relationships/image" Target="../media/image426.png"/><Relationship Id="rId8" Type="http://schemas.openxmlformats.org/officeDocument/2006/relationships/customXml" Target="../ink/ink309.xml"/><Relationship Id="rId142" Type="http://schemas.openxmlformats.org/officeDocument/2006/relationships/image" Target="../media/image315.png"/><Relationship Id="rId184" Type="http://schemas.openxmlformats.org/officeDocument/2006/relationships/image" Target="../media/image339.png"/><Relationship Id="rId391" Type="http://schemas.openxmlformats.org/officeDocument/2006/relationships/customXml" Target="../ink/ink504.xml"/><Relationship Id="rId405" Type="http://schemas.openxmlformats.org/officeDocument/2006/relationships/customXml" Target="../ink/ink511.xml"/><Relationship Id="rId251" Type="http://schemas.openxmlformats.org/officeDocument/2006/relationships/customXml" Target="../ink/ink434.xml"/><Relationship Id="rId46" Type="http://schemas.openxmlformats.org/officeDocument/2006/relationships/customXml" Target="../ink/ink327.xml"/><Relationship Id="rId293" Type="http://schemas.openxmlformats.org/officeDocument/2006/relationships/customXml" Target="../ink/ink455.xml"/><Relationship Id="rId307" Type="http://schemas.openxmlformats.org/officeDocument/2006/relationships/customXml" Target="../ink/ink462.xml"/><Relationship Id="rId349" Type="http://schemas.openxmlformats.org/officeDocument/2006/relationships/customXml" Target="../ink/ink483.xml"/><Relationship Id="rId88" Type="http://schemas.openxmlformats.org/officeDocument/2006/relationships/image" Target="../media/image284.png"/><Relationship Id="rId111" Type="http://schemas.openxmlformats.org/officeDocument/2006/relationships/customXml" Target="../ink/ink364.xml"/><Relationship Id="rId153" Type="http://schemas.openxmlformats.org/officeDocument/2006/relationships/customXml" Target="../ink/ink385.xml"/><Relationship Id="rId195" Type="http://schemas.openxmlformats.org/officeDocument/2006/relationships/customXml" Target="../ink/ink406.xml"/><Relationship Id="rId209" Type="http://schemas.openxmlformats.org/officeDocument/2006/relationships/customXml" Target="../ink/ink413.xml"/><Relationship Id="rId360" Type="http://schemas.openxmlformats.org/officeDocument/2006/relationships/image" Target="../media/image438.png"/><Relationship Id="rId220" Type="http://schemas.openxmlformats.org/officeDocument/2006/relationships/image" Target="../media/image361.png"/><Relationship Id="rId15" Type="http://schemas.openxmlformats.org/officeDocument/2006/relationships/image" Target="../media/image248.png"/><Relationship Id="rId57" Type="http://schemas.openxmlformats.org/officeDocument/2006/relationships/image" Target="../media/image272.png"/><Relationship Id="rId262" Type="http://schemas.openxmlformats.org/officeDocument/2006/relationships/image" Target="../media/image384.png"/><Relationship Id="rId318" Type="http://schemas.openxmlformats.org/officeDocument/2006/relationships/image" Target="../media/image415.png"/><Relationship Id="rId99" Type="http://schemas.openxmlformats.org/officeDocument/2006/relationships/customXml" Target="../ink/ink358.xml"/><Relationship Id="rId122" Type="http://schemas.openxmlformats.org/officeDocument/2006/relationships/image" Target="../media/image192.png"/><Relationship Id="rId164" Type="http://schemas.openxmlformats.org/officeDocument/2006/relationships/image" Target="../media/image327.png"/><Relationship Id="rId371" Type="http://schemas.openxmlformats.org/officeDocument/2006/relationships/customXml" Target="../ink/ink494.xml"/><Relationship Id="rId26" Type="http://schemas.openxmlformats.org/officeDocument/2006/relationships/customXml" Target="../ink/ink318.xml"/><Relationship Id="rId231" Type="http://schemas.openxmlformats.org/officeDocument/2006/relationships/customXml" Target="../ink/ink424.xml"/><Relationship Id="rId273" Type="http://schemas.openxmlformats.org/officeDocument/2006/relationships/customXml" Target="../ink/ink445.xml"/><Relationship Id="rId329" Type="http://schemas.openxmlformats.org/officeDocument/2006/relationships/customXml" Target="../ink/ink473.xml"/><Relationship Id="rId68" Type="http://schemas.openxmlformats.org/officeDocument/2006/relationships/image" Target="../media/image191.png"/><Relationship Id="rId133" Type="http://schemas.openxmlformats.org/officeDocument/2006/relationships/customXml" Target="../ink/ink375.xml"/><Relationship Id="rId175" Type="http://schemas.openxmlformats.org/officeDocument/2006/relationships/customXml" Target="../ink/ink396.xml"/><Relationship Id="rId340" Type="http://schemas.openxmlformats.org/officeDocument/2006/relationships/image" Target="../media/image427.png"/><Relationship Id="rId200" Type="http://schemas.openxmlformats.org/officeDocument/2006/relationships/image" Target="../media/image349.png"/><Relationship Id="rId382" Type="http://schemas.openxmlformats.org/officeDocument/2006/relationships/image" Target="../media/image451.png"/><Relationship Id="rId242" Type="http://schemas.openxmlformats.org/officeDocument/2006/relationships/image" Target="../media/image373.png"/><Relationship Id="rId284" Type="http://schemas.openxmlformats.org/officeDocument/2006/relationships/image" Target="../media/image396.png"/><Relationship Id="rId37" Type="http://schemas.openxmlformats.org/officeDocument/2006/relationships/image" Target="../media/image188.png"/><Relationship Id="rId79" Type="http://schemas.openxmlformats.org/officeDocument/2006/relationships/customXml" Target="../ink/ink348.xml"/><Relationship Id="rId102" Type="http://schemas.openxmlformats.org/officeDocument/2006/relationships/image" Target="../media/image292.png"/><Relationship Id="rId144" Type="http://schemas.openxmlformats.org/officeDocument/2006/relationships/image" Target="../media/image316.png"/><Relationship Id="rId90" Type="http://schemas.openxmlformats.org/officeDocument/2006/relationships/image" Target="../media/image285.png"/><Relationship Id="rId186" Type="http://schemas.openxmlformats.org/officeDocument/2006/relationships/image" Target="../media/image342.png"/><Relationship Id="rId351" Type="http://schemas.openxmlformats.org/officeDocument/2006/relationships/customXml" Target="../ink/ink484.xml"/><Relationship Id="rId393" Type="http://schemas.openxmlformats.org/officeDocument/2006/relationships/customXml" Target="../ink/ink505.xml"/><Relationship Id="rId407" Type="http://schemas.openxmlformats.org/officeDocument/2006/relationships/customXml" Target="../ink/ink5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3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3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3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79.png"/><Relationship Id="rId117" Type="http://schemas.openxmlformats.org/officeDocument/2006/relationships/customXml" Target="../ink/ink570.xml"/><Relationship Id="rId21" Type="http://schemas.openxmlformats.org/officeDocument/2006/relationships/customXml" Target="../ink/ink522.xml"/><Relationship Id="rId42" Type="http://schemas.openxmlformats.org/officeDocument/2006/relationships/image" Target="../media/image488.png"/><Relationship Id="rId47" Type="http://schemas.openxmlformats.org/officeDocument/2006/relationships/customXml" Target="../ink/ink535.xml"/><Relationship Id="rId63" Type="http://schemas.openxmlformats.org/officeDocument/2006/relationships/customXml" Target="../ink/ink543.xml"/><Relationship Id="rId68" Type="http://schemas.openxmlformats.org/officeDocument/2006/relationships/image" Target="../media/image501.png"/><Relationship Id="rId84" Type="http://schemas.openxmlformats.org/officeDocument/2006/relationships/image" Target="../media/image509.png"/><Relationship Id="rId89" Type="http://schemas.openxmlformats.org/officeDocument/2006/relationships/customXml" Target="../ink/ink556.xml"/><Relationship Id="rId112" Type="http://schemas.openxmlformats.org/officeDocument/2006/relationships/image" Target="../media/image525.png"/><Relationship Id="rId16" Type="http://schemas.openxmlformats.org/officeDocument/2006/relationships/image" Target="../media/image474.png"/><Relationship Id="rId107" Type="http://schemas.openxmlformats.org/officeDocument/2006/relationships/customXml" Target="../ink/ink565.xml"/><Relationship Id="rId11" Type="http://schemas.openxmlformats.org/officeDocument/2006/relationships/customXml" Target="../ink/ink517.xml"/><Relationship Id="rId32" Type="http://schemas.openxmlformats.org/officeDocument/2006/relationships/image" Target="../media/image483.png"/><Relationship Id="rId37" Type="http://schemas.openxmlformats.org/officeDocument/2006/relationships/customXml" Target="../ink/ink530.xml"/><Relationship Id="rId53" Type="http://schemas.openxmlformats.org/officeDocument/2006/relationships/customXml" Target="../ink/ink538.xml"/><Relationship Id="rId58" Type="http://schemas.openxmlformats.org/officeDocument/2006/relationships/image" Target="../media/image496.png"/><Relationship Id="rId74" Type="http://schemas.openxmlformats.org/officeDocument/2006/relationships/image" Target="../media/image504.png"/><Relationship Id="rId79" Type="http://schemas.openxmlformats.org/officeDocument/2006/relationships/customXml" Target="../ink/ink551.xml"/><Relationship Id="rId102" Type="http://schemas.openxmlformats.org/officeDocument/2006/relationships/image" Target="../media/image519.png"/><Relationship Id="rId123" Type="http://schemas.openxmlformats.org/officeDocument/2006/relationships/customXml" Target="../ink/ink573.xml"/><Relationship Id="rId128" Type="http://schemas.openxmlformats.org/officeDocument/2006/relationships/image" Target="../media/image204.png"/><Relationship Id="rId5" Type="http://schemas.openxmlformats.org/officeDocument/2006/relationships/customXml" Target="../ink/ink514.xml"/><Relationship Id="rId90" Type="http://schemas.openxmlformats.org/officeDocument/2006/relationships/image" Target="../media/image513.png"/><Relationship Id="rId95" Type="http://schemas.openxmlformats.org/officeDocument/2006/relationships/customXml" Target="../ink/ink559.xml"/><Relationship Id="rId22" Type="http://schemas.openxmlformats.org/officeDocument/2006/relationships/image" Target="../media/image477.png"/><Relationship Id="rId27" Type="http://schemas.openxmlformats.org/officeDocument/2006/relationships/customXml" Target="../ink/ink525.xml"/><Relationship Id="rId43" Type="http://schemas.openxmlformats.org/officeDocument/2006/relationships/customXml" Target="../ink/ink533.xml"/><Relationship Id="rId48" Type="http://schemas.openxmlformats.org/officeDocument/2006/relationships/image" Target="../media/image491.png"/><Relationship Id="rId64" Type="http://schemas.openxmlformats.org/officeDocument/2006/relationships/image" Target="../media/image499.png"/><Relationship Id="rId69" Type="http://schemas.openxmlformats.org/officeDocument/2006/relationships/customXml" Target="../ink/ink546.xml"/><Relationship Id="rId113" Type="http://schemas.openxmlformats.org/officeDocument/2006/relationships/customXml" Target="../ink/ink568.xml"/><Relationship Id="rId118" Type="http://schemas.openxmlformats.org/officeDocument/2006/relationships/image" Target="../media/image528.png"/><Relationship Id="rId80" Type="http://schemas.openxmlformats.org/officeDocument/2006/relationships/image" Target="../media/image507.png"/><Relationship Id="rId85" Type="http://schemas.openxmlformats.org/officeDocument/2006/relationships/customXml" Target="../ink/ink554.xml"/><Relationship Id="rId12" Type="http://schemas.openxmlformats.org/officeDocument/2006/relationships/image" Target="../media/image4720.png"/><Relationship Id="rId17" Type="http://schemas.openxmlformats.org/officeDocument/2006/relationships/customXml" Target="../ink/ink520.xml"/><Relationship Id="rId33" Type="http://schemas.openxmlformats.org/officeDocument/2006/relationships/customXml" Target="../ink/ink528.xml"/><Relationship Id="rId38" Type="http://schemas.openxmlformats.org/officeDocument/2006/relationships/image" Target="../media/image486.png"/><Relationship Id="rId59" Type="http://schemas.openxmlformats.org/officeDocument/2006/relationships/customXml" Target="../ink/ink541.xml"/><Relationship Id="rId103" Type="http://schemas.openxmlformats.org/officeDocument/2006/relationships/customXml" Target="../ink/ink563.xml"/><Relationship Id="rId108" Type="http://schemas.openxmlformats.org/officeDocument/2006/relationships/image" Target="../media/image523.png"/><Relationship Id="rId124" Type="http://schemas.openxmlformats.org/officeDocument/2006/relationships/image" Target="../media/image532.png"/><Relationship Id="rId54" Type="http://schemas.openxmlformats.org/officeDocument/2006/relationships/image" Target="../media/image494.png"/><Relationship Id="rId70" Type="http://schemas.openxmlformats.org/officeDocument/2006/relationships/image" Target="../media/image502.png"/><Relationship Id="rId75" Type="http://schemas.openxmlformats.org/officeDocument/2006/relationships/customXml" Target="../ink/ink549.xml"/><Relationship Id="rId91" Type="http://schemas.openxmlformats.org/officeDocument/2006/relationships/customXml" Target="../ink/ink557.xml"/><Relationship Id="rId96" Type="http://schemas.openxmlformats.org/officeDocument/2006/relationships/image" Target="../media/image516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680.png"/><Relationship Id="rId23" Type="http://schemas.openxmlformats.org/officeDocument/2006/relationships/customXml" Target="../ink/ink523.xml"/><Relationship Id="rId28" Type="http://schemas.openxmlformats.org/officeDocument/2006/relationships/image" Target="../media/image481.png"/><Relationship Id="rId49" Type="http://schemas.openxmlformats.org/officeDocument/2006/relationships/customXml" Target="../ink/ink536.xml"/><Relationship Id="rId114" Type="http://schemas.openxmlformats.org/officeDocument/2006/relationships/image" Target="../media/image526.png"/><Relationship Id="rId119" Type="http://schemas.openxmlformats.org/officeDocument/2006/relationships/customXml" Target="../ink/ink571.xml"/><Relationship Id="rId44" Type="http://schemas.openxmlformats.org/officeDocument/2006/relationships/image" Target="../media/image489.png"/><Relationship Id="rId60" Type="http://schemas.openxmlformats.org/officeDocument/2006/relationships/image" Target="../media/image497.png"/><Relationship Id="rId65" Type="http://schemas.openxmlformats.org/officeDocument/2006/relationships/customXml" Target="../ink/ink544.xml"/><Relationship Id="rId81" Type="http://schemas.openxmlformats.org/officeDocument/2006/relationships/customXml" Target="../ink/ink552.xml"/><Relationship Id="rId86" Type="http://schemas.openxmlformats.org/officeDocument/2006/relationships/image" Target="../media/image511.png"/><Relationship Id="rId13" Type="http://schemas.openxmlformats.org/officeDocument/2006/relationships/customXml" Target="../ink/ink518.xml"/><Relationship Id="rId18" Type="http://schemas.openxmlformats.org/officeDocument/2006/relationships/image" Target="../media/image475.png"/><Relationship Id="rId39" Type="http://schemas.openxmlformats.org/officeDocument/2006/relationships/customXml" Target="../ink/ink531.xml"/><Relationship Id="rId109" Type="http://schemas.openxmlformats.org/officeDocument/2006/relationships/customXml" Target="../ink/ink566.xml"/><Relationship Id="rId34" Type="http://schemas.openxmlformats.org/officeDocument/2006/relationships/image" Target="../media/image484.png"/><Relationship Id="rId50" Type="http://schemas.openxmlformats.org/officeDocument/2006/relationships/image" Target="../media/image492.png"/><Relationship Id="rId55" Type="http://schemas.openxmlformats.org/officeDocument/2006/relationships/customXml" Target="../ink/ink539.xml"/><Relationship Id="rId76" Type="http://schemas.openxmlformats.org/officeDocument/2006/relationships/image" Target="../media/image505.png"/><Relationship Id="rId97" Type="http://schemas.openxmlformats.org/officeDocument/2006/relationships/customXml" Target="../ink/ink560.xml"/><Relationship Id="rId104" Type="http://schemas.openxmlformats.org/officeDocument/2006/relationships/image" Target="../media/image521.png"/><Relationship Id="rId120" Type="http://schemas.openxmlformats.org/officeDocument/2006/relationships/image" Target="../media/image529.png"/><Relationship Id="rId125" Type="http://schemas.openxmlformats.org/officeDocument/2006/relationships/customXml" Target="../ink/ink574.xml"/><Relationship Id="rId7" Type="http://schemas.openxmlformats.org/officeDocument/2006/relationships/customXml" Target="../ink/ink515.xml"/><Relationship Id="rId71" Type="http://schemas.openxmlformats.org/officeDocument/2006/relationships/customXml" Target="../ink/ink547.xml"/><Relationship Id="rId92" Type="http://schemas.openxmlformats.org/officeDocument/2006/relationships/image" Target="../media/image514.png"/><Relationship Id="rId2" Type="http://schemas.openxmlformats.org/officeDocument/2006/relationships/image" Target="../media/image200.png"/><Relationship Id="rId29" Type="http://schemas.openxmlformats.org/officeDocument/2006/relationships/customXml" Target="../ink/ink526.xml"/><Relationship Id="rId24" Type="http://schemas.openxmlformats.org/officeDocument/2006/relationships/image" Target="../media/image478.png"/><Relationship Id="rId40" Type="http://schemas.openxmlformats.org/officeDocument/2006/relationships/image" Target="../media/image487.png"/><Relationship Id="rId45" Type="http://schemas.openxmlformats.org/officeDocument/2006/relationships/customXml" Target="../ink/ink534.xml"/><Relationship Id="rId66" Type="http://schemas.openxmlformats.org/officeDocument/2006/relationships/image" Target="../media/image500.png"/><Relationship Id="rId87" Type="http://schemas.openxmlformats.org/officeDocument/2006/relationships/customXml" Target="../ink/ink555.xml"/><Relationship Id="rId110" Type="http://schemas.openxmlformats.org/officeDocument/2006/relationships/image" Target="../media/image524.png"/><Relationship Id="rId115" Type="http://schemas.openxmlformats.org/officeDocument/2006/relationships/customXml" Target="../ink/ink569.xml"/><Relationship Id="rId61" Type="http://schemas.openxmlformats.org/officeDocument/2006/relationships/customXml" Target="../ink/ink542.xml"/><Relationship Id="rId82" Type="http://schemas.openxmlformats.org/officeDocument/2006/relationships/image" Target="../media/image508.png"/><Relationship Id="rId19" Type="http://schemas.openxmlformats.org/officeDocument/2006/relationships/customXml" Target="../ink/ink521.xml"/><Relationship Id="rId14" Type="http://schemas.openxmlformats.org/officeDocument/2006/relationships/image" Target="../media/image4730.png"/><Relationship Id="rId30" Type="http://schemas.openxmlformats.org/officeDocument/2006/relationships/image" Target="../media/image482.png"/><Relationship Id="rId35" Type="http://schemas.openxmlformats.org/officeDocument/2006/relationships/customXml" Target="../ink/ink529.xml"/><Relationship Id="rId56" Type="http://schemas.openxmlformats.org/officeDocument/2006/relationships/image" Target="../media/image495.png"/><Relationship Id="rId77" Type="http://schemas.openxmlformats.org/officeDocument/2006/relationships/customXml" Target="../ink/ink550.xml"/><Relationship Id="rId100" Type="http://schemas.openxmlformats.org/officeDocument/2006/relationships/image" Target="../media/image518.png"/><Relationship Id="rId105" Type="http://schemas.openxmlformats.org/officeDocument/2006/relationships/customXml" Target="../ink/ink564.xml"/><Relationship Id="rId126" Type="http://schemas.openxmlformats.org/officeDocument/2006/relationships/image" Target="../media/image203.png"/><Relationship Id="rId8" Type="http://schemas.openxmlformats.org/officeDocument/2006/relationships/image" Target="../media/image201.png"/><Relationship Id="rId51" Type="http://schemas.openxmlformats.org/officeDocument/2006/relationships/customXml" Target="../ink/ink537.xml"/><Relationship Id="rId72" Type="http://schemas.openxmlformats.org/officeDocument/2006/relationships/image" Target="../media/image503.png"/><Relationship Id="rId93" Type="http://schemas.openxmlformats.org/officeDocument/2006/relationships/customXml" Target="../ink/ink558.xml"/><Relationship Id="rId98" Type="http://schemas.openxmlformats.org/officeDocument/2006/relationships/image" Target="../media/image517.png"/><Relationship Id="rId121" Type="http://schemas.openxmlformats.org/officeDocument/2006/relationships/customXml" Target="../ink/ink572.xml"/><Relationship Id="rId3" Type="http://schemas.openxmlformats.org/officeDocument/2006/relationships/customXml" Target="../ink/ink513.xml"/><Relationship Id="rId25" Type="http://schemas.openxmlformats.org/officeDocument/2006/relationships/customXml" Target="../ink/ink524.xml"/><Relationship Id="rId46" Type="http://schemas.openxmlformats.org/officeDocument/2006/relationships/image" Target="../media/image490.png"/><Relationship Id="rId67" Type="http://schemas.openxmlformats.org/officeDocument/2006/relationships/customXml" Target="../ink/ink545.xml"/><Relationship Id="rId116" Type="http://schemas.openxmlformats.org/officeDocument/2006/relationships/image" Target="../media/image527.png"/><Relationship Id="rId20" Type="http://schemas.openxmlformats.org/officeDocument/2006/relationships/image" Target="../media/image476.png"/><Relationship Id="rId41" Type="http://schemas.openxmlformats.org/officeDocument/2006/relationships/customXml" Target="../ink/ink532.xml"/><Relationship Id="rId62" Type="http://schemas.openxmlformats.org/officeDocument/2006/relationships/image" Target="../media/image498.png"/><Relationship Id="rId83" Type="http://schemas.openxmlformats.org/officeDocument/2006/relationships/customXml" Target="../ink/ink553.xml"/><Relationship Id="rId88" Type="http://schemas.openxmlformats.org/officeDocument/2006/relationships/image" Target="../media/image202.png"/><Relationship Id="rId111" Type="http://schemas.openxmlformats.org/officeDocument/2006/relationships/customXml" Target="../ink/ink567.xml"/><Relationship Id="rId15" Type="http://schemas.openxmlformats.org/officeDocument/2006/relationships/customXml" Target="../ink/ink519.xml"/><Relationship Id="rId36" Type="http://schemas.openxmlformats.org/officeDocument/2006/relationships/image" Target="../media/image485.png"/><Relationship Id="rId57" Type="http://schemas.openxmlformats.org/officeDocument/2006/relationships/customXml" Target="../ink/ink540.xml"/><Relationship Id="rId106" Type="http://schemas.openxmlformats.org/officeDocument/2006/relationships/image" Target="../media/image522.png"/><Relationship Id="rId127" Type="http://schemas.openxmlformats.org/officeDocument/2006/relationships/customXml" Target="../ink/ink575.xml"/><Relationship Id="rId10" Type="http://schemas.openxmlformats.org/officeDocument/2006/relationships/image" Target="../media/image4710.png"/><Relationship Id="rId31" Type="http://schemas.openxmlformats.org/officeDocument/2006/relationships/customXml" Target="../ink/ink527.xml"/><Relationship Id="rId52" Type="http://schemas.openxmlformats.org/officeDocument/2006/relationships/image" Target="../media/image493.png"/><Relationship Id="rId73" Type="http://schemas.openxmlformats.org/officeDocument/2006/relationships/customXml" Target="../ink/ink548.xml"/><Relationship Id="rId78" Type="http://schemas.openxmlformats.org/officeDocument/2006/relationships/image" Target="../media/image506.png"/><Relationship Id="rId94" Type="http://schemas.openxmlformats.org/officeDocument/2006/relationships/image" Target="../media/image515.png"/><Relationship Id="rId99" Type="http://schemas.openxmlformats.org/officeDocument/2006/relationships/customXml" Target="../ink/ink561.xml"/><Relationship Id="rId101" Type="http://schemas.openxmlformats.org/officeDocument/2006/relationships/customXml" Target="../ink/ink562.xml"/><Relationship Id="rId122" Type="http://schemas.openxmlformats.org/officeDocument/2006/relationships/image" Target="../media/image531.png"/><Relationship Id="rId4" Type="http://schemas.openxmlformats.org/officeDocument/2006/relationships/image" Target="../media/image4670.png"/><Relationship Id="rId9" Type="http://schemas.openxmlformats.org/officeDocument/2006/relationships/customXml" Target="../ink/ink51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A2CFE452-A4DB-4BCC-B965-C3B3457095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3" r="7503"/>
          <a:stretch/>
        </p:blipFill>
        <p:spPr>
          <a:xfrm>
            <a:off x="2605483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D609F01-4DC9-4641-9B5C-687ED3B4E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505CB5C-E9CF-4C39-BC16-D265EF1539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14" name="Google Shape;90;p10">
            <a:extLst>
              <a:ext uri="{FF2B5EF4-FFF2-40B4-BE49-F238E27FC236}">
                <a16:creationId xmlns:a16="http://schemas.microsoft.com/office/drawing/2014/main" id="{EFBA8286-CEE3-48BE-B27F-FD181660159A}"/>
              </a:ext>
            </a:extLst>
          </p:cNvPr>
          <p:cNvSpPr/>
          <p:nvPr/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8823"/>
                </a:srgbClr>
              </a:gs>
              <a:gs pos="58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1;p10">
            <a:extLst>
              <a:ext uri="{FF2B5EF4-FFF2-40B4-BE49-F238E27FC236}">
                <a16:creationId xmlns:a16="http://schemas.microsoft.com/office/drawing/2014/main" id="{AA6E2E34-4560-43D0-BB99-354C14CB6F50}"/>
              </a:ext>
            </a:extLst>
          </p:cNvPr>
          <p:cNvSpPr txBox="1">
            <a:spLocks/>
          </p:cNvSpPr>
          <p:nvPr/>
        </p:nvSpPr>
        <p:spPr>
          <a:xfrm>
            <a:off x="477972" y="980016"/>
            <a:ext cx="5079609" cy="32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US" sz="4000" dirty="0"/>
              <a:t>DeFi, Smart Contracts &amp; Beyond</a:t>
            </a:r>
          </a:p>
        </p:txBody>
      </p:sp>
      <p:sp>
        <p:nvSpPr>
          <p:cNvPr id="16" name="Google Shape;92;p10">
            <a:extLst>
              <a:ext uri="{FF2B5EF4-FFF2-40B4-BE49-F238E27FC236}">
                <a16:creationId xmlns:a16="http://schemas.microsoft.com/office/drawing/2014/main" id="{DA8FEEA7-0963-49D1-B3F1-4072B40ED559}"/>
              </a:ext>
            </a:extLst>
          </p:cNvPr>
          <p:cNvSpPr/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3;p10">
            <a:extLst>
              <a:ext uri="{FF2B5EF4-FFF2-40B4-BE49-F238E27FC236}">
                <a16:creationId xmlns:a16="http://schemas.microsoft.com/office/drawing/2014/main" id="{506CECC5-C668-49E8-9336-7C2CC8989890}"/>
              </a:ext>
            </a:extLst>
          </p:cNvPr>
          <p:cNvSpPr/>
          <p:nvPr/>
        </p:nvSpPr>
        <p:spPr>
          <a:xfrm>
            <a:off x="481024" y="4404581"/>
            <a:ext cx="5348400" cy="447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4;p10">
            <a:extLst>
              <a:ext uri="{FF2B5EF4-FFF2-40B4-BE49-F238E27FC236}">
                <a16:creationId xmlns:a16="http://schemas.microsoft.com/office/drawing/2014/main" id="{7E6CD100-F5AF-4C35-AB35-EBD9FC1CE62F}"/>
              </a:ext>
            </a:extLst>
          </p:cNvPr>
          <p:cNvSpPr txBox="1"/>
          <p:nvPr/>
        </p:nvSpPr>
        <p:spPr>
          <a:xfrm>
            <a:off x="477973" y="4669566"/>
            <a:ext cx="5539369" cy="18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Aviv Zohar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lang="en-US" sz="28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The Hebrew University</a:t>
            </a:r>
          </a:p>
        </p:txBody>
      </p:sp>
    </p:spTree>
    <p:extLst>
      <p:ext uri="{BB962C8B-B14F-4D97-AF65-F5344CB8AC3E}">
        <p14:creationId xmlns:p14="http://schemas.microsoft.com/office/powerpoint/2010/main" val="3734811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77A64-4D17-1ADB-1B22-C506DC124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EIP 1559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55FFA2-9E36-A541-E0EC-1CEB4552D0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Set a </a:t>
                </a:r>
                <a:r>
                  <a:rPr lang="en-US" dirty="0">
                    <a:solidFill>
                      <a:srgbClr val="00B050"/>
                    </a:solidFill>
                  </a:rPr>
                  <a:t>base price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(which depends on past blocks only)</a:t>
                </a:r>
              </a:p>
              <a:p>
                <a:r>
                  <a:rPr lang="en-US" dirty="0"/>
                  <a:t>Transactions </a:t>
                </a:r>
                <a:r>
                  <a:rPr lang="en-US" dirty="0">
                    <a:solidFill>
                      <a:srgbClr val="00B0F0"/>
                    </a:solidFill>
                  </a:rPr>
                  <a:t>pay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+ some tip</a:t>
                </a:r>
                <a:r>
                  <a:rPr lang="en-US" dirty="0"/>
                  <a:t> (optional)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Burn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. Tip goes to the miners.</a:t>
                </a:r>
              </a:p>
              <a:p>
                <a:endParaRPr lang="en-US" dirty="0"/>
              </a:p>
              <a:p>
                <a:r>
                  <a:rPr lang="en-US" dirty="0"/>
                  <a:t>Adjust base price if based on “demand”</a:t>
                </a:r>
              </a:p>
              <a:p>
                <a:pPr marL="36576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target block size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size of </a:t>
                </a:r>
                <a:r>
                  <a:rPr lang="en-US" dirty="0" err="1"/>
                  <a:t>prev</a:t>
                </a:r>
                <a:r>
                  <a:rPr lang="en-US" dirty="0"/>
                  <a:t> block</a:t>
                </a:r>
              </a:p>
              <a:p>
                <a:pPr marL="36576" indent="0">
                  <a:buNone/>
                </a:pPr>
                <a:endParaRPr lang="en-US" dirty="0"/>
              </a:p>
              <a:p>
                <a:pPr marL="36576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LID4096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55FFA2-9E36-A541-E0EC-1CEB4552D0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5" t="-242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533880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77A64-4D17-1ADB-1B22-C506DC124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EIP 1559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5FFA2-9E36-A541-E0EC-1CEB4552D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" indent="0">
              <a:buNone/>
            </a:pPr>
            <a:r>
              <a:rPr lang="en-US" dirty="0"/>
              <a:t>[</a:t>
            </a:r>
            <a:r>
              <a:rPr lang="en-US" dirty="0" err="1"/>
              <a:t>Roughgarden</a:t>
            </a:r>
            <a:r>
              <a:rPr lang="en-US" dirty="0"/>
              <a:t>] analyzes the mechanism. It is </a:t>
            </a:r>
          </a:p>
          <a:p>
            <a:r>
              <a:rPr lang="en-US" dirty="0"/>
              <a:t>“Typically” User Incentive Compatible (UIC) (except at very low base fee)</a:t>
            </a:r>
          </a:p>
          <a:p>
            <a:r>
              <a:rPr lang="en-US" dirty="0"/>
              <a:t>Incentive compatible for myopic miners (MMIC)</a:t>
            </a:r>
          </a:p>
          <a:p>
            <a:r>
              <a:rPr lang="en-US" dirty="0"/>
              <a:t>OCA-proof</a:t>
            </a:r>
          </a:p>
          <a:p>
            <a:endParaRPr lang="en-US" dirty="0"/>
          </a:p>
          <a:p>
            <a:pPr marL="36576" indent="0">
              <a:buNone/>
            </a:pPr>
            <a:r>
              <a:rPr lang="en-US" dirty="0"/>
              <a:t>The main issue: At longer time scales, miners can push the base fee to 0 and revert to monopolist pricing.</a:t>
            </a:r>
          </a:p>
          <a:p>
            <a:endParaRPr lang="en-US" dirty="0"/>
          </a:p>
          <a:p>
            <a:endParaRPr lang="en-US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22448822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EE030-EF4A-DE06-F14F-0D33F9DF3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652183"/>
            <a:ext cx="9956800" cy="5473982"/>
          </a:xfrm>
        </p:spPr>
        <p:txBody>
          <a:bodyPr/>
          <a:lstStyle/>
          <a:p>
            <a:r>
              <a:rPr lang="en-US" dirty="0"/>
              <a:t>Impossibilities: [Chung &amp; Shi], [</a:t>
            </a:r>
            <a:r>
              <a:rPr lang="en-US" dirty="0" err="1"/>
              <a:t>Yaish</a:t>
            </a:r>
            <a:r>
              <a:rPr lang="en-US" dirty="0"/>
              <a:t>, Gafni], [Chung, </a:t>
            </a:r>
            <a:r>
              <a:rPr lang="en-US" dirty="0" err="1"/>
              <a:t>Roughgarden</a:t>
            </a:r>
            <a:r>
              <a:rPr lang="en-US" dirty="0"/>
              <a:t> Shi]</a:t>
            </a:r>
          </a:p>
          <a:p>
            <a:endParaRPr lang="en-US" dirty="0"/>
          </a:p>
          <a:p>
            <a:r>
              <a:rPr lang="en-US" dirty="0"/>
              <a:t>Bottom line: No mechanisms that are incentive compatible for (myopic) miners, users, and resist collusion (when there is contention between transactions</a:t>
            </a:r>
          </a:p>
          <a:p>
            <a:endParaRPr lang="en-US" dirty="0"/>
          </a:p>
          <a:p>
            <a:r>
              <a:rPr lang="en-US" dirty="0"/>
              <a:t>Work on the temporal aspects: [Nisan] [</a:t>
            </a:r>
            <a:r>
              <a:rPr lang="en-US" dirty="0" err="1"/>
              <a:t>Yaish</a:t>
            </a:r>
            <a:r>
              <a:rPr lang="en-US" dirty="0"/>
              <a:t>, Gafni]</a:t>
            </a:r>
          </a:p>
        </p:txBody>
      </p:sp>
    </p:spTree>
    <p:extLst>
      <p:ext uri="{BB962C8B-B14F-4D97-AF65-F5344CB8AC3E}">
        <p14:creationId xmlns:p14="http://schemas.microsoft.com/office/powerpoint/2010/main" val="197692169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55303-886C-4351-A6FE-DEEE272A3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Contracts</a:t>
            </a:r>
            <a:endParaRPr lang="en-I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CB80B-6AAE-415E-A926-1038F7503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6481930"/>
            <a:ext cx="10515600" cy="376070"/>
          </a:xfrm>
        </p:spPr>
        <p:txBody>
          <a:bodyPr>
            <a:normAutofit/>
          </a:bodyPr>
          <a:lstStyle/>
          <a:p>
            <a:endParaRPr lang="en-US" sz="2000" dirty="0"/>
          </a:p>
        </p:txBody>
      </p:sp>
      <p:sp>
        <p:nvSpPr>
          <p:cNvPr id="4" name="Google Shape;379;p16">
            <a:extLst>
              <a:ext uri="{FF2B5EF4-FFF2-40B4-BE49-F238E27FC236}">
                <a16:creationId xmlns:a16="http://schemas.microsoft.com/office/drawing/2014/main" id="{A4C49687-E06C-4721-970A-B2DC3B39803A}"/>
              </a:ext>
            </a:extLst>
          </p:cNvPr>
          <p:cNvSpPr/>
          <p:nvPr/>
        </p:nvSpPr>
        <p:spPr>
          <a:xfrm>
            <a:off x="831850" y="4589463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152973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2F428D7F-8F00-DEC0-FBD6-06343A17B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965"/>
            <a:ext cx="11049000" cy="26641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Before:   sequence transactions to send money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Now: sequence execution of code on some imaginary computer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entire Ethereum network is simulating one very weak computer</a:t>
            </a:r>
          </a:p>
        </p:txBody>
      </p:sp>
      <p:sp>
        <p:nvSpPr>
          <p:cNvPr id="6" name="Google Shape;379;p16">
            <a:extLst>
              <a:ext uri="{FF2B5EF4-FFF2-40B4-BE49-F238E27FC236}">
                <a16:creationId xmlns:a16="http://schemas.microsoft.com/office/drawing/2014/main" id="{CAAB9F83-282D-4506-9EFB-C8DD97F422CA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מלבן מעוגל 130">
            <a:extLst>
              <a:ext uri="{FF2B5EF4-FFF2-40B4-BE49-F238E27FC236}">
                <a16:creationId xmlns:a16="http://schemas.microsoft.com/office/drawing/2014/main" id="{66C7EC4C-FE25-281E-E497-98B33C4843E1}"/>
              </a:ext>
            </a:extLst>
          </p:cNvPr>
          <p:cNvSpPr/>
          <p:nvPr/>
        </p:nvSpPr>
        <p:spPr>
          <a:xfrm>
            <a:off x="2418566" y="747716"/>
            <a:ext cx="1779807" cy="3556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buClrTx/>
            </a:pPr>
            <a:r>
              <a:rPr lang="en-US" sz="1200" kern="1200" dirty="0">
                <a:solidFill>
                  <a:prstClr val="white"/>
                </a:solidFill>
                <a:latin typeface="Arial"/>
                <a:cs typeface="Levenim MT" panose="02010502060101010101" pitchFamily="2" charset="-79"/>
              </a:rPr>
              <a:t>Alice sends </a:t>
            </a:r>
            <a:br>
              <a:rPr lang="en-US" sz="1200" kern="1200" dirty="0">
                <a:solidFill>
                  <a:prstClr val="white"/>
                </a:solidFill>
                <a:latin typeface="Arial"/>
                <a:cs typeface="Levenim MT" panose="02010502060101010101" pitchFamily="2" charset="-79"/>
              </a:rPr>
            </a:br>
            <a:r>
              <a:rPr lang="en-US" sz="1200" kern="1200" dirty="0">
                <a:solidFill>
                  <a:prstClr val="white"/>
                </a:solidFill>
                <a:latin typeface="Arial"/>
                <a:cs typeface="Levenim MT" panose="02010502060101010101" pitchFamily="2" charset="-79"/>
              </a:rPr>
              <a:t>3 BTC to Bob</a:t>
            </a:r>
            <a:endParaRPr lang="he-IL" sz="1200" kern="1200" dirty="0">
              <a:solidFill>
                <a:prstClr val="white"/>
              </a:solidFill>
              <a:latin typeface="Arial"/>
              <a:cs typeface="Levenim MT" panose="02010502060101010101" pitchFamily="2" charset="-79"/>
            </a:endParaRPr>
          </a:p>
        </p:txBody>
      </p:sp>
      <p:sp>
        <p:nvSpPr>
          <p:cNvPr id="3" name="מלבן מעוגל 130">
            <a:extLst>
              <a:ext uri="{FF2B5EF4-FFF2-40B4-BE49-F238E27FC236}">
                <a16:creationId xmlns:a16="http://schemas.microsoft.com/office/drawing/2014/main" id="{6A8F6090-BC49-3A13-EF55-741E4DB94EF9}"/>
              </a:ext>
            </a:extLst>
          </p:cNvPr>
          <p:cNvSpPr/>
          <p:nvPr/>
        </p:nvSpPr>
        <p:spPr>
          <a:xfrm>
            <a:off x="4586578" y="747716"/>
            <a:ext cx="1779807" cy="3556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buClrTx/>
            </a:pPr>
            <a:r>
              <a:rPr lang="en-US" sz="1200" kern="1200" dirty="0">
                <a:solidFill>
                  <a:prstClr val="white"/>
                </a:solidFill>
                <a:latin typeface="Arial"/>
                <a:cs typeface="Levenim MT" panose="02010502060101010101" pitchFamily="2" charset="-79"/>
              </a:rPr>
              <a:t>Bob sends </a:t>
            </a:r>
            <a:br>
              <a:rPr lang="en-US" sz="1200" kern="1200" dirty="0">
                <a:solidFill>
                  <a:prstClr val="white"/>
                </a:solidFill>
                <a:latin typeface="Arial"/>
                <a:cs typeface="Levenim MT" panose="02010502060101010101" pitchFamily="2" charset="-79"/>
              </a:rPr>
            </a:br>
            <a:r>
              <a:rPr lang="en-US" sz="1200" kern="1200" dirty="0">
                <a:solidFill>
                  <a:prstClr val="white"/>
                </a:solidFill>
                <a:latin typeface="Arial"/>
                <a:cs typeface="Levenim MT" panose="02010502060101010101" pitchFamily="2" charset="-79"/>
              </a:rPr>
              <a:t>1 BTC to Charlie</a:t>
            </a:r>
            <a:endParaRPr lang="he-IL" sz="1200" kern="1200" dirty="0">
              <a:solidFill>
                <a:prstClr val="white"/>
              </a:solidFill>
              <a:latin typeface="Arial"/>
              <a:cs typeface="Levenim MT" panose="02010502060101010101" pitchFamily="2" charset="-79"/>
            </a:endParaRPr>
          </a:p>
        </p:txBody>
      </p:sp>
      <p:sp>
        <p:nvSpPr>
          <p:cNvPr id="5" name="מלבן מעוגל 130">
            <a:extLst>
              <a:ext uri="{FF2B5EF4-FFF2-40B4-BE49-F238E27FC236}">
                <a16:creationId xmlns:a16="http://schemas.microsoft.com/office/drawing/2014/main" id="{839C5F59-6509-70DC-0E08-CD63D78B2DFB}"/>
              </a:ext>
            </a:extLst>
          </p:cNvPr>
          <p:cNvSpPr/>
          <p:nvPr/>
        </p:nvSpPr>
        <p:spPr>
          <a:xfrm>
            <a:off x="6754590" y="747716"/>
            <a:ext cx="1779807" cy="3556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buClrTx/>
            </a:pPr>
            <a:r>
              <a:rPr lang="en-US" sz="1200" kern="1200" dirty="0">
                <a:solidFill>
                  <a:prstClr val="white"/>
                </a:solidFill>
                <a:latin typeface="Arial"/>
                <a:cs typeface="Levenim MT" panose="02010502060101010101" pitchFamily="2" charset="-79"/>
              </a:rPr>
              <a:t>Dave sends </a:t>
            </a:r>
            <a:br>
              <a:rPr lang="en-US" sz="1200" kern="1200" dirty="0">
                <a:solidFill>
                  <a:prstClr val="white"/>
                </a:solidFill>
                <a:latin typeface="Arial"/>
                <a:cs typeface="Levenim MT" panose="02010502060101010101" pitchFamily="2" charset="-79"/>
              </a:rPr>
            </a:br>
            <a:r>
              <a:rPr lang="en-US" sz="1200" kern="1200" dirty="0">
                <a:solidFill>
                  <a:prstClr val="white"/>
                </a:solidFill>
                <a:latin typeface="Arial"/>
                <a:cs typeface="Levenim MT" panose="02010502060101010101" pitchFamily="2" charset="-79"/>
              </a:rPr>
              <a:t>1 BTC to Eve</a:t>
            </a:r>
            <a:endParaRPr lang="he-IL" sz="1200" kern="1200" dirty="0">
              <a:solidFill>
                <a:prstClr val="white"/>
              </a:solidFill>
              <a:latin typeface="Arial"/>
              <a:cs typeface="Levenim MT" panose="02010502060101010101" pitchFamily="2" charset="-79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C069BF-3A2B-5A25-7BF9-0F3DA2674AC8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4198373" y="925564"/>
            <a:ext cx="3882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3B72CC-DF74-8817-402F-78709870137A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6366385" y="925564"/>
            <a:ext cx="3882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מלבן מעוגל 130">
            <a:extLst>
              <a:ext uri="{FF2B5EF4-FFF2-40B4-BE49-F238E27FC236}">
                <a16:creationId xmlns:a16="http://schemas.microsoft.com/office/drawing/2014/main" id="{E2125F34-46BC-BCA8-390A-9DFF1A7A62E5}"/>
              </a:ext>
            </a:extLst>
          </p:cNvPr>
          <p:cNvSpPr/>
          <p:nvPr/>
        </p:nvSpPr>
        <p:spPr>
          <a:xfrm>
            <a:off x="2418566" y="1767353"/>
            <a:ext cx="1779807" cy="3556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buClrTx/>
            </a:pPr>
            <a:r>
              <a:rPr lang="en-US" kern="1200" dirty="0" err="1">
                <a:solidFill>
                  <a:prstClr val="white"/>
                </a:solidFill>
                <a:latin typeface="Arial"/>
                <a:cs typeface="Levenim MT" panose="02010502060101010101" pitchFamily="2" charset="-79"/>
              </a:rPr>
              <a:t>adjust_price</a:t>
            </a:r>
            <a:r>
              <a:rPr lang="en-US" kern="1200" dirty="0">
                <a:solidFill>
                  <a:prstClr val="white"/>
                </a:solidFill>
                <a:latin typeface="Arial"/>
                <a:cs typeface="Levenim MT" panose="02010502060101010101" pitchFamily="2" charset="-79"/>
              </a:rPr>
              <a:t>(2,7)</a:t>
            </a:r>
            <a:endParaRPr lang="he-IL" kern="1200" dirty="0">
              <a:solidFill>
                <a:prstClr val="white"/>
              </a:solidFill>
              <a:latin typeface="Arial"/>
              <a:cs typeface="Levenim MT" panose="02010502060101010101" pitchFamily="2" charset="-79"/>
            </a:endParaRPr>
          </a:p>
        </p:txBody>
      </p:sp>
      <p:sp>
        <p:nvSpPr>
          <p:cNvPr id="14" name="מלבן מעוגל 130">
            <a:extLst>
              <a:ext uri="{FF2B5EF4-FFF2-40B4-BE49-F238E27FC236}">
                <a16:creationId xmlns:a16="http://schemas.microsoft.com/office/drawing/2014/main" id="{952177A9-4FBC-A8AE-83A4-3F4B31F8E019}"/>
              </a:ext>
            </a:extLst>
          </p:cNvPr>
          <p:cNvSpPr/>
          <p:nvPr/>
        </p:nvSpPr>
        <p:spPr>
          <a:xfrm>
            <a:off x="4586578" y="1767353"/>
            <a:ext cx="1779807" cy="3556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buClrTx/>
            </a:pPr>
            <a:r>
              <a:rPr lang="en-US" sz="1200" kern="1200" dirty="0" err="1">
                <a:solidFill>
                  <a:prstClr val="white"/>
                </a:solidFill>
                <a:latin typeface="Arial"/>
                <a:cs typeface="Levenim MT" panose="02010502060101010101" pitchFamily="2" charset="-79"/>
              </a:rPr>
              <a:t>add_player</a:t>
            </a:r>
            <a:r>
              <a:rPr lang="en-US" sz="1200" kern="1200" dirty="0">
                <a:solidFill>
                  <a:prstClr val="white"/>
                </a:solidFill>
                <a:latin typeface="Arial"/>
                <a:cs typeface="Levenim MT" panose="02010502060101010101" pitchFamily="2" charset="-79"/>
              </a:rPr>
              <a:t>(alice,7,6)</a:t>
            </a:r>
            <a:endParaRPr lang="he-IL" sz="1200" kern="1200" dirty="0">
              <a:solidFill>
                <a:prstClr val="white"/>
              </a:solidFill>
              <a:latin typeface="Arial"/>
              <a:cs typeface="Levenim MT" panose="02010502060101010101" pitchFamily="2" charset="-79"/>
            </a:endParaRPr>
          </a:p>
        </p:txBody>
      </p:sp>
      <p:sp>
        <p:nvSpPr>
          <p:cNvPr id="15" name="מלבן מעוגל 130">
            <a:extLst>
              <a:ext uri="{FF2B5EF4-FFF2-40B4-BE49-F238E27FC236}">
                <a16:creationId xmlns:a16="http://schemas.microsoft.com/office/drawing/2014/main" id="{F53FC73F-DE17-FA1D-29A6-E1C670C80717}"/>
              </a:ext>
            </a:extLst>
          </p:cNvPr>
          <p:cNvSpPr/>
          <p:nvPr/>
        </p:nvSpPr>
        <p:spPr>
          <a:xfrm>
            <a:off x="6754590" y="1758239"/>
            <a:ext cx="1779807" cy="3556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buClrTx/>
            </a:pPr>
            <a:r>
              <a:rPr lang="en-US" sz="1200" kern="1200" dirty="0">
                <a:solidFill>
                  <a:prstClr val="white"/>
                </a:solidFill>
                <a:latin typeface="Arial"/>
                <a:cs typeface="Levenim MT" panose="02010502060101010101" pitchFamily="2" charset="-79"/>
              </a:rPr>
              <a:t>Bid(7,0xa1d45)</a:t>
            </a:r>
            <a:endParaRPr lang="he-IL" sz="1200" kern="1200" dirty="0">
              <a:solidFill>
                <a:prstClr val="white"/>
              </a:solidFill>
              <a:latin typeface="Arial"/>
              <a:cs typeface="Levenim MT" panose="02010502060101010101" pitchFamily="2" charset="-79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DCCFD9-5611-1D9A-EAE8-184846B4D720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4198373" y="1945201"/>
            <a:ext cx="3882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36DF79-F83C-3277-7C70-40CA00F427FA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6366385" y="1936087"/>
            <a:ext cx="388205" cy="9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7F5A138-D326-2AAB-00F0-A7A407632ED9}"/>
              </a:ext>
            </a:extLst>
          </p:cNvPr>
          <p:cNvCxnSpPr>
            <a:cxnSpLocks/>
          </p:cNvCxnSpPr>
          <p:nvPr/>
        </p:nvCxnSpPr>
        <p:spPr>
          <a:xfrm>
            <a:off x="8534397" y="980974"/>
            <a:ext cx="3539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43F7CD9-9A1E-D3F1-D04B-A845A91694E0}"/>
              </a:ext>
            </a:extLst>
          </p:cNvPr>
          <p:cNvCxnSpPr>
            <a:cxnSpLocks/>
          </p:cNvCxnSpPr>
          <p:nvPr/>
        </p:nvCxnSpPr>
        <p:spPr>
          <a:xfrm>
            <a:off x="8534397" y="2009725"/>
            <a:ext cx="3539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01F0DA1-9C76-3849-BEDB-F8667605370A}"/>
              </a:ext>
            </a:extLst>
          </p:cNvPr>
          <p:cNvGrpSpPr>
            <a:grpSpLocks noChangeAspect="1"/>
          </p:cNvGrpSpPr>
          <p:nvPr/>
        </p:nvGrpSpPr>
        <p:grpSpPr>
          <a:xfrm>
            <a:off x="6522743" y="3285115"/>
            <a:ext cx="5138312" cy="3505200"/>
            <a:chOff x="1295400" y="1656917"/>
            <a:chExt cx="5795272" cy="3953358"/>
          </a:xfrm>
        </p:grpSpPr>
        <p:grpSp>
          <p:nvGrpSpPr>
            <p:cNvPr id="80" name="קבוצה 235">
              <a:extLst>
                <a:ext uri="{FF2B5EF4-FFF2-40B4-BE49-F238E27FC236}">
                  <a16:creationId xmlns:a16="http://schemas.microsoft.com/office/drawing/2014/main" id="{3CF3C9F9-B3B7-9E84-C414-5DD25F1EBA6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95400" y="1656917"/>
              <a:ext cx="5795272" cy="3953358"/>
              <a:chOff x="4965538" y="-597305"/>
              <a:chExt cx="3710918" cy="2531475"/>
            </a:xfrm>
          </p:grpSpPr>
          <p:sp>
            <p:nvSpPr>
              <p:cNvPr id="105" name="מלבן מעוגל 305">
                <a:extLst>
                  <a:ext uri="{FF2B5EF4-FFF2-40B4-BE49-F238E27FC236}">
                    <a16:creationId xmlns:a16="http://schemas.microsoft.com/office/drawing/2014/main" id="{2364995C-3B4A-37F3-3512-4F64BEBEB445}"/>
                  </a:ext>
                </a:extLst>
              </p:cNvPr>
              <p:cNvSpPr/>
              <p:nvPr/>
            </p:nvSpPr>
            <p:spPr>
              <a:xfrm>
                <a:off x="4965538" y="-597305"/>
                <a:ext cx="3710918" cy="2531475"/>
              </a:xfrm>
              <a:prstGeom prst="roundRect">
                <a:avLst/>
              </a:prstGeom>
              <a:solidFill>
                <a:sysClr val="window" lastClr="FFFFFF">
                  <a:lumMod val="85000"/>
                </a:sysClr>
              </a:solidFill>
              <a:ln w="28575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</a:endParaRPr>
              </a:p>
            </p:txBody>
          </p:sp>
          <p:grpSp>
            <p:nvGrpSpPr>
              <p:cNvPr id="106" name="Group 12">
                <a:extLst>
                  <a:ext uri="{FF2B5EF4-FFF2-40B4-BE49-F238E27FC236}">
                    <a16:creationId xmlns:a16="http://schemas.microsoft.com/office/drawing/2014/main" id="{EE0D2B18-1129-C9DF-470A-542C4F7044D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304215" y="1044913"/>
                <a:ext cx="325693" cy="797537"/>
                <a:chOff x="6034966" y="1524000"/>
                <a:chExt cx="1493668" cy="3657600"/>
              </a:xfrm>
              <a:solidFill>
                <a:srgbClr val="0070C0"/>
              </a:solidFill>
            </p:grpSpPr>
            <p:sp>
              <p:nvSpPr>
                <p:cNvPr id="114" name="Rounded Rectangle 13">
                  <a:extLst>
                    <a:ext uri="{FF2B5EF4-FFF2-40B4-BE49-F238E27FC236}">
                      <a16:creationId xmlns:a16="http://schemas.microsoft.com/office/drawing/2014/main" id="{51E527C8-A846-A722-5C27-078EA89F1727}"/>
                    </a:ext>
                  </a:extLst>
                </p:cNvPr>
                <p:cNvSpPr/>
                <p:nvPr/>
              </p:nvSpPr>
              <p:spPr>
                <a:xfrm rot="20672461" flipV="1">
                  <a:off x="7185734" y="2265013"/>
                  <a:ext cx="342900" cy="1329065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solidFill>
                    <a:srgbClr val="00206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  <p:sp>
              <p:nvSpPr>
                <p:cNvPr id="115" name="Rounded Rectangle 14">
                  <a:extLst>
                    <a:ext uri="{FF2B5EF4-FFF2-40B4-BE49-F238E27FC236}">
                      <a16:creationId xmlns:a16="http://schemas.microsoft.com/office/drawing/2014/main" id="{5CB56467-95AD-49A3-93AA-3BD469E23E34}"/>
                    </a:ext>
                  </a:extLst>
                </p:cNvPr>
                <p:cNvSpPr/>
                <p:nvPr/>
              </p:nvSpPr>
              <p:spPr>
                <a:xfrm rot="1032992">
                  <a:off x="6034966" y="2265012"/>
                  <a:ext cx="342900" cy="1329065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solidFill>
                    <a:srgbClr val="00206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  <p:sp>
              <p:nvSpPr>
                <p:cNvPr id="116" name="Rounded Rectangle 15">
                  <a:extLst>
                    <a:ext uri="{FF2B5EF4-FFF2-40B4-BE49-F238E27FC236}">
                      <a16:creationId xmlns:a16="http://schemas.microsoft.com/office/drawing/2014/main" id="{E746124C-E5F1-F715-EEFB-5AA0941BD621}"/>
                    </a:ext>
                  </a:extLst>
                </p:cNvPr>
                <p:cNvSpPr/>
                <p:nvPr/>
              </p:nvSpPr>
              <p:spPr>
                <a:xfrm>
                  <a:off x="6400800" y="2209800"/>
                  <a:ext cx="762000" cy="1600200"/>
                </a:xfrm>
                <a:prstGeom prst="roundRect">
                  <a:avLst>
                    <a:gd name="adj" fmla="val 39714"/>
                  </a:avLst>
                </a:prstGeom>
                <a:grpFill/>
                <a:ln w="12700" cap="flat" cmpd="sng" algn="ctr">
                  <a:solidFill>
                    <a:srgbClr val="00206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  <p:sp>
              <p:nvSpPr>
                <p:cNvPr id="117" name="Rounded Rectangle 16">
                  <a:extLst>
                    <a:ext uri="{FF2B5EF4-FFF2-40B4-BE49-F238E27FC236}">
                      <a16:creationId xmlns:a16="http://schemas.microsoft.com/office/drawing/2014/main" id="{23AFA38F-7EC8-3273-7290-CC6B7DC5757A}"/>
                    </a:ext>
                  </a:extLst>
                </p:cNvPr>
                <p:cNvSpPr/>
                <p:nvPr/>
              </p:nvSpPr>
              <p:spPr>
                <a:xfrm>
                  <a:off x="6400800" y="3733800"/>
                  <a:ext cx="342900" cy="144780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solidFill>
                    <a:srgbClr val="00206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  <p:sp>
              <p:nvSpPr>
                <p:cNvPr id="118" name="Rounded Rectangle 17">
                  <a:extLst>
                    <a:ext uri="{FF2B5EF4-FFF2-40B4-BE49-F238E27FC236}">
                      <a16:creationId xmlns:a16="http://schemas.microsoft.com/office/drawing/2014/main" id="{E952D1CC-199B-96B6-1782-39D0D6B072EA}"/>
                    </a:ext>
                  </a:extLst>
                </p:cNvPr>
                <p:cNvSpPr/>
                <p:nvPr/>
              </p:nvSpPr>
              <p:spPr>
                <a:xfrm>
                  <a:off x="6781800" y="3733800"/>
                  <a:ext cx="381000" cy="144780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solidFill>
                    <a:srgbClr val="00206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  <p:sp>
              <p:nvSpPr>
                <p:cNvPr id="119" name="Rounded Rectangle 18">
                  <a:extLst>
                    <a:ext uri="{FF2B5EF4-FFF2-40B4-BE49-F238E27FC236}">
                      <a16:creationId xmlns:a16="http://schemas.microsoft.com/office/drawing/2014/main" id="{818A45D3-9D1D-22AC-5049-D8D6E631AAAF}"/>
                    </a:ext>
                  </a:extLst>
                </p:cNvPr>
                <p:cNvSpPr/>
                <p:nvPr/>
              </p:nvSpPr>
              <p:spPr>
                <a:xfrm>
                  <a:off x="6434494" y="1524000"/>
                  <a:ext cx="652106" cy="68580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solidFill>
                    <a:srgbClr val="00206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</p:grpSp>
          <p:grpSp>
            <p:nvGrpSpPr>
              <p:cNvPr id="107" name="Group 19">
                <a:extLst>
                  <a:ext uri="{FF2B5EF4-FFF2-40B4-BE49-F238E27FC236}">
                    <a16:creationId xmlns:a16="http://schemas.microsoft.com/office/drawing/2014/main" id="{B2617EAC-E441-4A77-0378-D115C1CC16D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012459" y="1044913"/>
                <a:ext cx="325693" cy="797537"/>
                <a:chOff x="6034966" y="1524000"/>
                <a:chExt cx="1493668" cy="3657600"/>
              </a:xfrm>
              <a:solidFill>
                <a:srgbClr val="FF0000"/>
              </a:solidFill>
            </p:grpSpPr>
            <p:sp>
              <p:nvSpPr>
                <p:cNvPr id="108" name="Rounded Rectangle 20">
                  <a:extLst>
                    <a:ext uri="{FF2B5EF4-FFF2-40B4-BE49-F238E27FC236}">
                      <a16:creationId xmlns:a16="http://schemas.microsoft.com/office/drawing/2014/main" id="{49E8DA51-B389-BC31-A2BD-7E8BE7CAACD0}"/>
                    </a:ext>
                  </a:extLst>
                </p:cNvPr>
                <p:cNvSpPr/>
                <p:nvPr/>
              </p:nvSpPr>
              <p:spPr>
                <a:xfrm rot="20672461" flipV="1">
                  <a:off x="7185734" y="2265013"/>
                  <a:ext cx="342900" cy="1329065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solidFill>
                    <a:srgbClr val="00206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  <p:sp>
              <p:nvSpPr>
                <p:cNvPr id="109" name="Rounded Rectangle 21">
                  <a:extLst>
                    <a:ext uri="{FF2B5EF4-FFF2-40B4-BE49-F238E27FC236}">
                      <a16:creationId xmlns:a16="http://schemas.microsoft.com/office/drawing/2014/main" id="{DA5E7E48-1C95-95A9-75D7-BCD1C05A16CC}"/>
                    </a:ext>
                  </a:extLst>
                </p:cNvPr>
                <p:cNvSpPr/>
                <p:nvPr/>
              </p:nvSpPr>
              <p:spPr>
                <a:xfrm rot="1032992">
                  <a:off x="6034966" y="2265012"/>
                  <a:ext cx="342900" cy="1329065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solidFill>
                    <a:srgbClr val="00206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  <p:sp>
              <p:nvSpPr>
                <p:cNvPr id="110" name="Rounded Rectangle 22">
                  <a:extLst>
                    <a:ext uri="{FF2B5EF4-FFF2-40B4-BE49-F238E27FC236}">
                      <a16:creationId xmlns:a16="http://schemas.microsoft.com/office/drawing/2014/main" id="{8D1CB16D-8756-B269-742D-D20BC1D55DC0}"/>
                    </a:ext>
                  </a:extLst>
                </p:cNvPr>
                <p:cNvSpPr/>
                <p:nvPr/>
              </p:nvSpPr>
              <p:spPr>
                <a:xfrm>
                  <a:off x="6400800" y="2209800"/>
                  <a:ext cx="762000" cy="1600200"/>
                </a:xfrm>
                <a:prstGeom prst="roundRect">
                  <a:avLst>
                    <a:gd name="adj" fmla="val 39714"/>
                  </a:avLst>
                </a:prstGeom>
                <a:grpFill/>
                <a:ln w="12700" cap="flat" cmpd="sng" algn="ctr">
                  <a:solidFill>
                    <a:srgbClr val="00206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  <p:sp>
              <p:nvSpPr>
                <p:cNvPr id="111" name="Rounded Rectangle 23">
                  <a:extLst>
                    <a:ext uri="{FF2B5EF4-FFF2-40B4-BE49-F238E27FC236}">
                      <a16:creationId xmlns:a16="http://schemas.microsoft.com/office/drawing/2014/main" id="{233713FC-6836-E935-BD1F-AB7A9911B51B}"/>
                    </a:ext>
                  </a:extLst>
                </p:cNvPr>
                <p:cNvSpPr/>
                <p:nvPr/>
              </p:nvSpPr>
              <p:spPr>
                <a:xfrm>
                  <a:off x="6400800" y="3733800"/>
                  <a:ext cx="342900" cy="144780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solidFill>
                    <a:srgbClr val="00206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  <p:sp>
              <p:nvSpPr>
                <p:cNvPr id="112" name="Rounded Rectangle 24">
                  <a:extLst>
                    <a:ext uri="{FF2B5EF4-FFF2-40B4-BE49-F238E27FC236}">
                      <a16:creationId xmlns:a16="http://schemas.microsoft.com/office/drawing/2014/main" id="{0821CCDA-4C50-92F8-2F5F-238179F75BB8}"/>
                    </a:ext>
                  </a:extLst>
                </p:cNvPr>
                <p:cNvSpPr/>
                <p:nvPr/>
              </p:nvSpPr>
              <p:spPr>
                <a:xfrm>
                  <a:off x="6781800" y="3733800"/>
                  <a:ext cx="381000" cy="144780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solidFill>
                    <a:srgbClr val="00206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  <p:sp>
              <p:nvSpPr>
                <p:cNvPr id="113" name="Rounded Rectangle 25">
                  <a:extLst>
                    <a:ext uri="{FF2B5EF4-FFF2-40B4-BE49-F238E27FC236}">
                      <a16:creationId xmlns:a16="http://schemas.microsoft.com/office/drawing/2014/main" id="{AF883BE8-1F09-491E-E9A6-03583342B238}"/>
                    </a:ext>
                  </a:extLst>
                </p:cNvPr>
                <p:cNvSpPr/>
                <p:nvPr/>
              </p:nvSpPr>
              <p:spPr>
                <a:xfrm>
                  <a:off x="6434494" y="1524000"/>
                  <a:ext cx="652106" cy="68580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solidFill>
                    <a:srgbClr val="00206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</p:grpSp>
        </p:grpSp>
        <p:sp>
          <p:nvSpPr>
            <p:cNvPr id="81" name="Right Arrow 209">
              <a:extLst>
                <a:ext uri="{FF2B5EF4-FFF2-40B4-BE49-F238E27FC236}">
                  <a16:creationId xmlns:a16="http://schemas.microsoft.com/office/drawing/2014/main" id="{E0B450B2-F370-BE0F-17A6-A5A9721CF352}"/>
                </a:ext>
              </a:extLst>
            </p:cNvPr>
            <p:cNvSpPr/>
            <p:nvPr/>
          </p:nvSpPr>
          <p:spPr>
            <a:xfrm rot="12705181">
              <a:off x="5234903" y="3979249"/>
              <a:ext cx="586671" cy="281240"/>
            </a:xfrm>
            <a:prstGeom prst="rightArrow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1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0FA3CF2-F049-6B67-244E-D3398AAFB50C}"/>
                </a:ext>
              </a:extLst>
            </p:cNvPr>
            <p:cNvSpPr/>
            <p:nvPr/>
          </p:nvSpPr>
          <p:spPr>
            <a:xfrm>
              <a:off x="5605359" y="3442268"/>
              <a:ext cx="1015195" cy="534668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6EA0B0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Input</a:t>
              </a:r>
            </a:p>
          </p:txBody>
        </p:sp>
        <p:sp>
          <p:nvSpPr>
            <p:cNvPr id="83" name="Right Arrow 209">
              <a:extLst>
                <a:ext uri="{FF2B5EF4-FFF2-40B4-BE49-F238E27FC236}">
                  <a16:creationId xmlns:a16="http://schemas.microsoft.com/office/drawing/2014/main" id="{C18B1E64-01E9-5785-271B-E33F756491E5}"/>
                </a:ext>
              </a:extLst>
            </p:cNvPr>
            <p:cNvSpPr/>
            <p:nvPr/>
          </p:nvSpPr>
          <p:spPr>
            <a:xfrm rot="8894819" flipH="1">
              <a:off x="2640464" y="4015329"/>
              <a:ext cx="586671" cy="281240"/>
            </a:xfrm>
            <a:prstGeom prst="rightArrow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1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B1F098CE-2D02-CC3B-446E-0B3ADF657ABB}"/>
                </a:ext>
              </a:extLst>
            </p:cNvPr>
            <p:cNvSpPr/>
            <p:nvPr/>
          </p:nvSpPr>
          <p:spPr>
            <a:xfrm>
              <a:off x="1743067" y="3519829"/>
              <a:ext cx="1062689" cy="534668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6EA0B0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Input</a:t>
              </a:r>
            </a:p>
          </p:txBody>
        </p:sp>
        <p:grpSp>
          <p:nvGrpSpPr>
            <p:cNvPr id="85" name="קבוצה 236">
              <a:extLst>
                <a:ext uri="{FF2B5EF4-FFF2-40B4-BE49-F238E27FC236}">
                  <a16:creationId xmlns:a16="http://schemas.microsoft.com/office/drawing/2014/main" id="{4C95A46C-658A-CC18-6573-5E28F4F9C8FE}"/>
                </a:ext>
              </a:extLst>
            </p:cNvPr>
            <p:cNvGrpSpPr/>
            <p:nvPr/>
          </p:nvGrpSpPr>
          <p:grpSpPr>
            <a:xfrm>
              <a:off x="3250656" y="2682731"/>
              <a:ext cx="1815131" cy="1414175"/>
              <a:chOff x="3201743" y="3600807"/>
              <a:chExt cx="2986382" cy="2416253"/>
            </a:xfrm>
          </p:grpSpPr>
          <p:sp>
            <p:nvSpPr>
              <p:cNvPr id="87" name="Oval 39">
                <a:extLst>
                  <a:ext uri="{FF2B5EF4-FFF2-40B4-BE49-F238E27FC236}">
                    <a16:creationId xmlns:a16="http://schemas.microsoft.com/office/drawing/2014/main" id="{279EB862-DE5A-20F6-ED2B-A298B33EFE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01743" y="4232004"/>
                <a:ext cx="373723" cy="373724"/>
              </a:xfrm>
              <a:prstGeom prst="ellipse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</a:endParaRPr>
              </a:p>
            </p:txBody>
          </p:sp>
          <p:sp>
            <p:nvSpPr>
              <p:cNvPr id="88" name="Oval 40">
                <a:extLst>
                  <a:ext uri="{FF2B5EF4-FFF2-40B4-BE49-F238E27FC236}">
                    <a16:creationId xmlns:a16="http://schemas.microsoft.com/office/drawing/2014/main" id="{95DCB2A5-A747-0DC1-9A70-D5C22BAB09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54670" y="4671942"/>
                <a:ext cx="373723" cy="373724"/>
              </a:xfrm>
              <a:prstGeom prst="ellipse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</a:endParaRPr>
              </a:p>
            </p:txBody>
          </p:sp>
          <p:sp>
            <p:nvSpPr>
              <p:cNvPr id="89" name="Oval 41">
                <a:extLst>
                  <a:ext uri="{FF2B5EF4-FFF2-40B4-BE49-F238E27FC236}">
                    <a16:creationId xmlns:a16="http://schemas.microsoft.com/office/drawing/2014/main" id="{53561C03-3448-F592-993B-D2896787267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15498" y="5314570"/>
                <a:ext cx="373724" cy="373724"/>
              </a:xfrm>
              <a:prstGeom prst="ellipse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</a:endParaRPr>
              </a:p>
            </p:txBody>
          </p:sp>
          <p:sp>
            <p:nvSpPr>
              <p:cNvPr id="90" name="Oval 42">
                <a:extLst>
                  <a:ext uri="{FF2B5EF4-FFF2-40B4-BE49-F238E27FC236}">
                    <a16:creationId xmlns:a16="http://schemas.microsoft.com/office/drawing/2014/main" id="{9768F5E7-2D63-2751-08BD-7D0940D8E25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39507" y="5643336"/>
                <a:ext cx="373724" cy="373724"/>
              </a:xfrm>
              <a:prstGeom prst="ellipse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</a:endParaRPr>
              </a:p>
            </p:txBody>
          </p:sp>
          <p:sp>
            <p:nvSpPr>
              <p:cNvPr id="91" name="Oval 43">
                <a:extLst>
                  <a:ext uri="{FF2B5EF4-FFF2-40B4-BE49-F238E27FC236}">
                    <a16:creationId xmlns:a16="http://schemas.microsoft.com/office/drawing/2014/main" id="{33D63432-25B7-B743-D139-7130F83B8E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14401" y="4465620"/>
                <a:ext cx="373724" cy="373724"/>
              </a:xfrm>
              <a:prstGeom prst="ellipse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</a:endParaRPr>
              </a:p>
            </p:txBody>
          </p:sp>
          <p:sp>
            <p:nvSpPr>
              <p:cNvPr id="92" name="Oval 44">
                <a:extLst>
                  <a:ext uri="{FF2B5EF4-FFF2-40B4-BE49-F238E27FC236}">
                    <a16:creationId xmlns:a16="http://schemas.microsoft.com/office/drawing/2014/main" id="{2EAE1335-A223-9F09-0081-C1BD609377A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04507" y="5287236"/>
                <a:ext cx="373724" cy="373724"/>
              </a:xfrm>
              <a:prstGeom prst="ellipse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</a:endParaRPr>
              </a:p>
            </p:txBody>
          </p:sp>
          <p:sp>
            <p:nvSpPr>
              <p:cNvPr id="93" name="Oval 45">
                <a:extLst>
                  <a:ext uri="{FF2B5EF4-FFF2-40B4-BE49-F238E27FC236}">
                    <a16:creationId xmlns:a16="http://schemas.microsoft.com/office/drawing/2014/main" id="{13418071-4F4A-9FCB-08C6-69BB52EDE0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59938" y="3917579"/>
                <a:ext cx="373724" cy="373724"/>
              </a:xfrm>
              <a:prstGeom prst="ellipse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</a:endParaRPr>
              </a:p>
            </p:txBody>
          </p:sp>
          <p:sp>
            <p:nvSpPr>
              <p:cNvPr id="94" name="Oval 46">
                <a:extLst>
                  <a:ext uri="{FF2B5EF4-FFF2-40B4-BE49-F238E27FC236}">
                    <a16:creationId xmlns:a16="http://schemas.microsoft.com/office/drawing/2014/main" id="{DFEBD0D3-D0F0-6861-9350-C03A7AAB013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01899" y="3600807"/>
                <a:ext cx="373724" cy="373724"/>
              </a:xfrm>
              <a:prstGeom prst="ellipse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</a:endParaRPr>
              </a:p>
            </p:txBody>
          </p:sp>
          <p:cxnSp>
            <p:nvCxnSpPr>
              <p:cNvPr id="95" name="Straight Connector 47">
                <a:extLst>
                  <a:ext uri="{FF2B5EF4-FFF2-40B4-BE49-F238E27FC236}">
                    <a16:creationId xmlns:a16="http://schemas.microsoft.com/office/drawing/2014/main" id="{659A985C-44F2-D7D6-1373-85BF27444DD6}"/>
                  </a:ext>
                </a:extLst>
              </p:cNvPr>
              <p:cNvCxnSpPr>
                <a:cxnSpLocks/>
                <a:stCxn id="94" idx="2"/>
                <a:endCxn id="87" idx="7"/>
              </p:cNvCxnSpPr>
              <p:nvPr/>
            </p:nvCxnSpPr>
            <p:spPr>
              <a:xfrm flipH="1">
                <a:off x="3520736" y="3787670"/>
                <a:ext cx="581163" cy="49906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96" name="Straight Connector 48">
                <a:extLst>
                  <a:ext uri="{FF2B5EF4-FFF2-40B4-BE49-F238E27FC236}">
                    <a16:creationId xmlns:a16="http://schemas.microsoft.com/office/drawing/2014/main" id="{FF7C0EFB-4DF1-2924-BE37-692BCBF177E4}"/>
                  </a:ext>
                </a:extLst>
              </p:cNvPr>
              <p:cNvCxnSpPr>
                <a:cxnSpLocks/>
                <a:stCxn id="87" idx="4"/>
                <a:endCxn id="89" idx="0"/>
              </p:cNvCxnSpPr>
              <p:nvPr/>
            </p:nvCxnSpPr>
            <p:spPr>
              <a:xfrm>
                <a:off x="3388605" y="4605728"/>
                <a:ext cx="313755" cy="70884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97" name="Straight Connector 49">
                <a:extLst>
                  <a:ext uri="{FF2B5EF4-FFF2-40B4-BE49-F238E27FC236}">
                    <a16:creationId xmlns:a16="http://schemas.microsoft.com/office/drawing/2014/main" id="{DA59DBA5-0DA9-9353-8963-339B4E259795}"/>
                  </a:ext>
                </a:extLst>
              </p:cNvPr>
              <p:cNvCxnSpPr>
                <a:cxnSpLocks/>
                <a:stCxn id="88" idx="1"/>
                <a:endCxn id="87" idx="5"/>
              </p:cNvCxnSpPr>
              <p:nvPr/>
            </p:nvCxnSpPr>
            <p:spPr>
              <a:xfrm flipH="1" flipV="1">
                <a:off x="3520736" y="4550998"/>
                <a:ext cx="888665" cy="175674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98" name="Straight Connector 50">
                <a:extLst>
                  <a:ext uri="{FF2B5EF4-FFF2-40B4-BE49-F238E27FC236}">
                    <a16:creationId xmlns:a16="http://schemas.microsoft.com/office/drawing/2014/main" id="{7B5E5E7D-20C2-08C7-59D8-FDC39DF88575}"/>
                  </a:ext>
                </a:extLst>
              </p:cNvPr>
              <p:cNvCxnSpPr>
                <a:cxnSpLocks/>
                <a:stCxn id="93" idx="1"/>
                <a:endCxn id="94" idx="6"/>
              </p:cNvCxnSpPr>
              <p:nvPr/>
            </p:nvCxnSpPr>
            <p:spPr>
              <a:xfrm flipH="1" flipV="1">
                <a:off x="4475623" y="3787669"/>
                <a:ext cx="639046" cy="184641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99" name="Straight Connector 51">
                <a:extLst>
                  <a:ext uri="{FF2B5EF4-FFF2-40B4-BE49-F238E27FC236}">
                    <a16:creationId xmlns:a16="http://schemas.microsoft.com/office/drawing/2014/main" id="{FBDBE3E8-7D4B-063A-B9C7-60247B17ABAD}"/>
                  </a:ext>
                </a:extLst>
              </p:cNvPr>
              <p:cNvCxnSpPr>
                <a:cxnSpLocks/>
                <a:stCxn id="93" idx="6"/>
                <a:endCxn id="91" idx="1"/>
              </p:cNvCxnSpPr>
              <p:nvPr/>
            </p:nvCxnSpPr>
            <p:spPr>
              <a:xfrm>
                <a:off x="5433662" y="4104441"/>
                <a:ext cx="435470" cy="415910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0" name="Straight Connector 52">
                <a:extLst>
                  <a:ext uri="{FF2B5EF4-FFF2-40B4-BE49-F238E27FC236}">
                    <a16:creationId xmlns:a16="http://schemas.microsoft.com/office/drawing/2014/main" id="{3CA2AA53-8437-B136-A09C-24D034FDF57D}"/>
                  </a:ext>
                </a:extLst>
              </p:cNvPr>
              <p:cNvCxnSpPr>
                <a:cxnSpLocks/>
                <a:stCxn id="90" idx="0"/>
                <a:endCxn id="88" idx="4"/>
              </p:cNvCxnSpPr>
              <p:nvPr/>
            </p:nvCxnSpPr>
            <p:spPr>
              <a:xfrm flipH="1" flipV="1">
                <a:off x="4541532" y="5045666"/>
                <a:ext cx="284836" cy="597670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1" name="Straight Connector 53">
                <a:extLst>
                  <a:ext uri="{FF2B5EF4-FFF2-40B4-BE49-F238E27FC236}">
                    <a16:creationId xmlns:a16="http://schemas.microsoft.com/office/drawing/2014/main" id="{79ED6ECB-D58D-943B-914D-846892D8595C}"/>
                  </a:ext>
                </a:extLst>
              </p:cNvPr>
              <p:cNvCxnSpPr>
                <a:cxnSpLocks/>
                <a:stCxn id="88" idx="7"/>
                <a:endCxn id="93" idx="3"/>
              </p:cNvCxnSpPr>
              <p:nvPr/>
            </p:nvCxnSpPr>
            <p:spPr>
              <a:xfrm flipV="1">
                <a:off x="4673663" y="4236573"/>
                <a:ext cx="441006" cy="490099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2" name="Straight Connector 54">
                <a:extLst>
                  <a:ext uri="{FF2B5EF4-FFF2-40B4-BE49-F238E27FC236}">
                    <a16:creationId xmlns:a16="http://schemas.microsoft.com/office/drawing/2014/main" id="{98CA7030-BDAE-CC57-040C-09DDE19C0269}"/>
                  </a:ext>
                </a:extLst>
              </p:cNvPr>
              <p:cNvCxnSpPr>
                <a:cxnSpLocks/>
                <a:stCxn id="92" idx="0"/>
                <a:endCxn id="91" idx="4"/>
              </p:cNvCxnSpPr>
              <p:nvPr/>
            </p:nvCxnSpPr>
            <p:spPr>
              <a:xfrm flipV="1">
                <a:off x="5891369" y="4839344"/>
                <a:ext cx="109894" cy="447892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3" name="Straight Connector 55">
                <a:extLst>
                  <a:ext uri="{FF2B5EF4-FFF2-40B4-BE49-F238E27FC236}">
                    <a16:creationId xmlns:a16="http://schemas.microsoft.com/office/drawing/2014/main" id="{7A9D9773-F6F1-2C9E-8826-5FECA8DD2822}"/>
                  </a:ext>
                </a:extLst>
              </p:cNvPr>
              <p:cNvCxnSpPr>
                <a:cxnSpLocks/>
                <a:stCxn id="90" idx="6"/>
                <a:endCxn id="92" idx="3"/>
              </p:cNvCxnSpPr>
              <p:nvPr/>
            </p:nvCxnSpPr>
            <p:spPr>
              <a:xfrm flipV="1">
                <a:off x="5013231" y="5606229"/>
                <a:ext cx="746007" cy="223969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4" name="Straight Connector 56">
                <a:extLst>
                  <a:ext uri="{FF2B5EF4-FFF2-40B4-BE49-F238E27FC236}">
                    <a16:creationId xmlns:a16="http://schemas.microsoft.com/office/drawing/2014/main" id="{4841EC17-33EE-FA3A-6970-C753EBFBA722}"/>
                  </a:ext>
                </a:extLst>
              </p:cNvPr>
              <p:cNvCxnSpPr>
                <a:cxnSpLocks/>
                <a:stCxn id="89" idx="5"/>
                <a:endCxn id="90" idx="2"/>
              </p:cNvCxnSpPr>
              <p:nvPr/>
            </p:nvCxnSpPr>
            <p:spPr>
              <a:xfrm>
                <a:off x="3834491" y="5633563"/>
                <a:ext cx="805016" cy="196635"/>
              </a:xfrm>
              <a:prstGeom prst="line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E76EB31C-B4EB-0983-B790-3F85D1AC2253}"/>
                </a:ext>
              </a:extLst>
            </p:cNvPr>
            <p:cNvSpPr/>
            <p:nvPr/>
          </p:nvSpPr>
          <p:spPr>
            <a:xfrm>
              <a:off x="1536793" y="1828802"/>
              <a:ext cx="5245247" cy="534668"/>
            </a:xfrm>
            <a:prstGeom prst="rect">
              <a:avLst/>
            </a:prstGeom>
            <a:noFill/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Replicated state machine</a:t>
              </a:r>
            </a:p>
          </p:txBody>
        </p:sp>
      </p:grpSp>
      <p:sp>
        <p:nvSpPr>
          <p:cNvPr id="120" name="Thought Bubble: Cloud 119">
            <a:extLst>
              <a:ext uri="{FF2B5EF4-FFF2-40B4-BE49-F238E27FC236}">
                <a16:creationId xmlns:a16="http://schemas.microsoft.com/office/drawing/2014/main" id="{80F7102E-CDCB-4162-24F9-5B625A959D43}"/>
              </a:ext>
            </a:extLst>
          </p:cNvPr>
          <p:cNvSpPr/>
          <p:nvPr/>
        </p:nvSpPr>
        <p:spPr>
          <a:xfrm>
            <a:off x="9943739" y="4036611"/>
            <a:ext cx="1167672" cy="546615"/>
          </a:xfrm>
          <a:prstGeom prst="cloudCallout">
            <a:avLst>
              <a:gd name="adj1" fmla="val -50845"/>
              <a:gd name="adj2" fmla="val 63639"/>
            </a:avLst>
          </a:prstGeom>
          <a:solidFill>
            <a:sysClr val="window" lastClr="FFFFFF"/>
          </a:solidFill>
          <a:ln w="19050" cap="flat" cmpd="sng" algn="ctr">
            <a:solidFill>
              <a:srgbClr val="6EA0B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1" name="Thought Bubble: Cloud 120">
            <a:extLst>
              <a:ext uri="{FF2B5EF4-FFF2-40B4-BE49-F238E27FC236}">
                <a16:creationId xmlns:a16="http://schemas.microsoft.com/office/drawing/2014/main" id="{7D0FDEDD-0D0B-22ED-823B-837E31950D94}"/>
              </a:ext>
            </a:extLst>
          </p:cNvPr>
          <p:cNvSpPr/>
          <p:nvPr/>
        </p:nvSpPr>
        <p:spPr>
          <a:xfrm>
            <a:off x="7177968" y="3970508"/>
            <a:ext cx="1167672" cy="546615"/>
          </a:xfrm>
          <a:prstGeom prst="cloudCallout">
            <a:avLst>
              <a:gd name="adj1" fmla="val 42148"/>
              <a:gd name="adj2" fmla="val 68867"/>
            </a:avLst>
          </a:prstGeom>
          <a:solidFill>
            <a:sysClr val="window" lastClr="FFFFFF"/>
          </a:solidFill>
          <a:ln w="19050" cap="flat" cmpd="sng" algn="ctr">
            <a:solidFill>
              <a:srgbClr val="6EA0B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30" name="Picture 129" descr="A computer with a blue screen&#10;&#10;Description automatically generated">
            <a:extLst>
              <a:ext uri="{FF2B5EF4-FFF2-40B4-BE49-F238E27FC236}">
                <a16:creationId xmlns:a16="http://schemas.microsoft.com/office/drawing/2014/main" id="{F338C503-9515-5948-F2A2-83D06D368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91" b="89411" l="6094" r="96903">
                        <a14:foregroundMark x1="10989" y1="37962" x2="11588" y2="30470"/>
                        <a14:foregroundMark x1="9690" y1="43556" x2="10689" y2="32068"/>
                        <a14:foregroundMark x1="11289" y1="62837" x2="13187" y2="16983"/>
                        <a14:foregroundMark x1="13187" y1="16983" x2="78122" y2="17383"/>
                        <a14:foregroundMark x1="78122" y1="17383" x2="88811" y2="37662"/>
                        <a14:foregroundMark x1="88811" y1="37662" x2="89510" y2="78122"/>
                        <a14:foregroundMark x1="89510" y1="78122" x2="26074" y2="84515"/>
                        <a14:foregroundMark x1="26074" y1="84515" x2="11189" y2="75025"/>
                        <a14:foregroundMark x1="11189" y1="75025" x2="9690" y2="62837"/>
                        <a14:foregroundMark x1="15584" y1="83716" x2="40659" y2="82717"/>
                        <a14:foregroundMark x1="12587" y1="81718" x2="79920" y2="83417"/>
                        <a14:foregroundMark x1="79920" y1="83417" x2="87413" y2="83017"/>
                        <a14:foregroundMark x1="90310" y1="81119" x2="76723" y2="72428"/>
                        <a14:foregroundMark x1="76723" y1="72428" x2="57143" y2="76623"/>
                        <a14:foregroundMark x1="57143" y1="76623" x2="40060" y2="71229"/>
                        <a14:foregroundMark x1="40060" y1="71229" x2="17582" y2="73227"/>
                        <a14:foregroundMark x1="17582" y1="73227" x2="15884" y2="77522"/>
                        <a14:foregroundMark x1="8991" y1="86014" x2="12587" y2="70330"/>
                        <a14:foregroundMark x1="6094" y1="86613" x2="7992" y2="68332"/>
                        <a14:foregroundMark x1="14186" y1="69331" x2="55944" y2="70529"/>
                        <a14:foregroundMark x1="55944" y1="70529" x2="67532" y2="70030"/>
                        <a14:foregroundMark x1="42957" y1="88312" x2="74825" y2="88711"/>
                        <a14:foregroundMark x1="74825" y1="88711" x2="92408" y2="85015"/>
                        <a14:foregroundMark x1="92408" y1="85015" x2="93307" y2="77223"/>
                        <a14:foregroundMark x1="95904" y1="87612" x2="96903" y2="85714"/>
                        <a14:foregroundMark x1="87113" y1="76523" x2="18781" y2="76523"/>
                        <a14:foregroundMark x1="18781" y1="76523" x2="39560" y2="74925"/>
                        <a14:foregroundMark x1="39560" y1="74925" x2="56344" y2="74925"/>
                        <a14:foregroundMark x1="56344" y1="74925" x2="75524" y2="74725"/>
                        <a14:foregroundMark x1="75524" y1="74725" x2="67133" y2="70929"/>
                        <a14:foregroundMark x1="9990" y1="15385" x2="12288" y2="15085"/>
                        <a14:foregroundMark x1="7692" y1="16084" x2="11588" y2="14785"/>
                        <a14:foregroundMark x1="31868" y1="72927" x2="49051" y2="72627"/>
                        <a14:foregroundMark x1="49051" y1="72627" x2="62937" y2="72627"/>
                        <a14:foregroundMark x1="72028" y1="70629" x2="83516" y2="69031"/>
                        <a14:foregroundMark x1="84515" y1="75524" x2="85415" y2="71928"/>
                        <a14:foregroundMark x1="7792" y1="14486" x2="7792" y2="14486"/>
                        <a14:foregroundMark x1="7393" y1="15085" x2="7393" y2="15085"/>
                        <a14:foregroundMark x1="7592" y1="14785" x2="8092" y2="14985"/>
                        <a14:foregroundMark x1="7093" y1="15285" x2="7093" y2="15285"/>
                        <a14:foregroundMark x1="7293" y1="15185" x2="7792" y2="15584"/>
                        <a14:foregroundMark x1="10390" y1="16783" x2="12787" y2="14186"/>
                        <a14:foregroundMark x1="8392" y1="15884" x2="7792" y2="15285"/>
                        <a14:backgroundMark x1="1798" y1="41858" x2="3896" y2="16184"/>
                        <a14:backgroundMark x1="13294" y1="12972" x2="27572" y2="8092"/>
                        <a14:backgroundMark x1="12382" y1="13284" x2="13032" y2="13062"/>
                        <a14:backgroundMark x1="3896" y1="16184" x2="7113" y2="15085"/>
                        <a14:backgroundMark x1="27572" y1="8092" x2="83017" y2="7792"/>
                        <a14:backgroundMark x1="83017" y1="7792" x2="87413" y2="8292"/>
                        <a14:backgroundMark x1="97203" y1="10889" x2="98501" y2="62438"/>
                        <a14:backgroundMark x1="90310" y1="96404" x2="16484" y2="948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59485" y="3979850"/>
            <a:ext cx="474058" cy="474058"/>
          </a:xfrm>
          <a:prstGeom prst="rect">
            <a:avLst/>
          </a:prstGeom>
        </p:spPr>
      </p:pic>
      <p:pic>
        <p:nvPicPr>
          <p:cNvPr id="131" name="Picture 130" descr="A computer with a blue screen&#10;&#10;Description automatically generated">
            <a:extLst>
              <a:ext uri="{FF2B5EF4-FFF2-40B4-BE49-F238E27FC236}">
                <a16:creationId xmlns:a16="http://schemas.microsoft.com/office/drawing/2014/main" id="{29A0CD22-BBF7-87E4-2C39-8F35ECCDE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91" b="89411" l="6094" r="96903">
                        <a14:foregroundMark x1="10989" y1="37962" x2="11588" y2="30470"/>
                        <a14:foregroundMark x1="9690" y1="43556" x2="10689" y2="32068"/>
                        <a14:foregroundMark x1="11289" y1="62837" x2="13187" y2="16983"/>
                        <a14:foregroundMark x1="13187" y1="16983" x2="78122" y2="17383"/>
                        <a14:foregroundMark x1="78122" y1="17383" x2="88811" y2="37662"/>
                        <a14:foregroundMark x1="88811" y1="37662" x2="89510" y2="78122"/>
                        <a14:foregroundMark x1="89510" y1="78122" x2="26074" y2="84515"/>
                        <a14:foregroundMark x1="26074" y1="84515" x2="11189" y2="75025"/>
                        <a14:foregroundMark x1="11189" y1="75025" x2="9690" y2="62837"/>
                        <a14:foregroundMark x1="15584" y1="83716" x2="40659" y2="82717"/>
                        <a14:foregroundMark x1="12587" y1="81718" x2="79920" y2="83417"/>
                        <a14:foregroundMark x1="79920" y1="83417" x2="87413" y2="83017"/>
                        <a14:foregroundMark x1="90310" y1="81119" x2="76723" y2="72428"/>
                        <a14:foregroundMark x1="76723" y1="72428" x2="57143" y2="76623"/>
                        <a14:foregroundMark x1="57143" y1="76623" x2="40060" y2="71229"/>
                        <a14:foregroundMark x1="40060" y1="71229" x2="17582" y2="73227"/>
                        <a14:foregroundMark x1="17582" y1="73227" x2="15884" y2="77522"/>
                        <a14:foregroundMark x1="8991" y1="86014" x2="12587" y2="70330"/>
                        <a14:foregroundMark x1="6094" y1="86613" x2="7992" y2="68332"/>
                        <a14:foregroundMark x1="14186" y1="69331" x2="55944" y2="70529"/>
                        <a14:foregroundMark x1="55944" y1="70529" x2="67532" y2="70030"/>
                        <a14:foregroundMark x1="42957" y1="88312" x2="74825" y2="88711"/>
                        <a14:foregroundMark x1="74825" y1="88711" x2="92408" y2="85015"/>
                        <a14:foregroundMark x1="92408" y1="85015" x2="93307" y2="77223"/>
                        <a14:foregroundMark x1="95904" y1="87612" x2="96903" y2="85714"/>
                        <a14:foregroundMark x1="87113" y1="76523" x2="18781" y2="76523"/>
                        <a14:foregroundMark x1="18781" y1="76523" x2="39560" y2="74925"/>
                        <a14:foregroundMark x1="39560" y1="74925" x2="56344" y2="74925"/>
                        <a14:foregroundMark x1="56344" y1="74925" x2="75524" y2="74725"/>
                        <a14:foregroundMark x1="75524" y1="74725" x2="67133" y2="70929"/>
                        <a14:foregroundMark x1="9990" y1="15385" x2="12288" y2="15085"/>
                        <a14:foregroundMark x1="7692" y1="16084" x2="11588" y2="14785"/>
                        <a14:foregroundMark x1="31868" y1="72927" x2="49051" y2="72627"/>
                        <a14:foregroundMark x1="49051" y1="72627" x2="62937" y2="72627"/>
                        <a14:foregroundMark x1="72028" y1="70629" x2="83516" y2="69031"/>
                        <a14:foregroundMark x1="84515" y1="75524" x2="85415" y2="71928"/>
                        <a14:foregroundMark x1="7792" y1="14486" x2="7792" y2="14486"/>
                        <a14:foregroundMark x1="7393" y1="15085" x2="7393" y2="15085"/>
                        <a14:foregroundMark x1="7592" y1="14785" x2="8092" y2="14985"/>
                        <a14:foregroundMark x1="7093" y1="15285" x2="7093" y2="15285"/>
                        <a14:foregroundMark x1="7293" y1="15185" x2="7792" y2="15584"/>
                        <a14:foregroundMark x1="10390" y1="16783" x2="12787" y2="14186"/>
                        <a14:foregroundMark x1="8392" y1="15884" x2="7792" y2="15285"/>
                        <a14:backgroundMark x1="1798" y1="41858" x2="3896" y2="16184"/>
                        <a14:backgroundMark x1="13294" y1="12972" x2="27572" y2="8092"/>
                        <a14:backgroundMark x1="12382" y1="13284" x2="13032" y2="13062"/>
                        <a14:backgroundMark x1="3896" y1="16184" x2="7113" y2="15085"/>
                        <a14:backgroundMark x1="27572" y1="8092" x2="83017" y2="7792"/>
                        <a14:backgroundMark x1="83017" y1="7792" x2="87413" y2="8292"/>
                        <a14:backgroundMark x1="97203" y1="10889" x2="98501" y2="62438"/>
                        <a14:backgroundMark x1="90310" y1="96404" x2="16484" y2="948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03913" y="4056949"/>
            <a:ext cx="474058" cy="474058"/>
          </a:xfrm>
          <a:prstGeom prst="rect">
            <a:avLst/>
          </a:prstGeom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id="{37B5590C-DB54-8ABB-D37A-593E1306EBBD}"/>
              </a:ext>
            </a:extLst>
          </p:cNvPr>
          <p:cNvGrpSpPr>
            <a:grpSpLocks noChangeAspect="1"/>
          </p:cNvGrpSpPr>
          <p:nvPr/>
        </p:nvGrpSpPr>
        <p:grpSpPr>
          <a:xfrm>
            <a:off x="491848" y="3285115"/>
            <a:ext cx="5138312" cy="3505200"/>
            <a:chOff x="1295400" y="1656917"/>
            <a:chExt cx="5795272" cy="3953358"/>
          </a:xfrm>
        </p:grpSpPr>
        <p:grpSp>
          <p:nvGrpSpPr>
            <p:cNvPr id="133" name="קבוצה 235">
              <a:extLst>
                <a:ext uri="{FF2B5EF4-FFF2-40B4-BE49-F238E27FC236}">
                  <a16:creationId xmlns:a16="http://schemas.microsoft.com/office/drawing/2014/main" id="{D355D28D-83E4-2578-9D97-3A2DBEE0C30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95400" y="1656917"/>
              <a:ext cx="5795272" cy="3953358"/>
              <a:chOff x="4965538" y="-597305"/>
              <a:chExt cx="3710918" cy="2531475"/>
            </a:xfrm>
          </p:grpSpPr>
          <p:sp>
            <p:nvSpPr>
              <p:cNvPr id="158" name="מלבן מעוגל 305">
                <a:extLst>
                  <a:ext uri="{FF2B5EF4-FFF2-40B4-BE49-F238E27FC236}">
                    <a16:creationId xmlns:a16="http://schemas.microsoft.com/office/drawing/2014/main" id="{0F6E2981-6526-2CC8-42AE-E895708D4BD3}"/>
                  </a:ext>
                </a:extLst>
              </p:cNvPr>
              <p:cNvSpPr/>
              <p:nvPr/>
            </p:nvSpPr>
            <p:spPr>
              <a:xfrm>
                <a:off x="4965538" y="-597305"/>
                <a:ext cx="3710918" cy="2531475"/>
              </a:xfrm>
              <a:prstGeom prst="roundRect">
                <a:avLst/>
              </a:prstGeom>
              <a:solidFill>
                <a:sysClr val="window" lastClr="FFFFFF">
                  <a:lumMod val="85000"/>
                </a:sysClr>
              </a:solidFill>
              <a:ln w="28575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</a:endParaRPr>
              </a:p>
            </p:txBody>
          </p:sp>
          <p:grpSp>
            <p:nvGrpSpPr>
              <p:cNvPr id="159" name="Group 12">
                <a:extLst>
                  <a:ext uri="{FF2B5EF4-FFF2-40B4-BE49-F238E27FC236}">
                    <a16:creationId xmlns:a16="http://schemas.microsoft.com/office/drawing/2014/main" id="{EA006EDE-2AF5-F8A2-1E69-C32FAFB0072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304215" y="1044913"/>
                <a:ext cx="325693" cy="797537"/>
                <a:chOff x="6034966" y="1524000"/>
                <a:chExt cx="1493668" cy="3657600"/>
              </a:xfrm>
              <a:solidFill>
                <a:srgbClr val="0070C0"/>
              </a:solidFill>
            </p:grpSpPr>
            <p:sp>
              <p:nvSpPr>
                <p:cNvPr id="167" name="Rounded Rectangle 13">
                  <a:extLst>
                    <a:ext uri="{FF2B5EF4-FFF2-40B4-BE49-F238E27FC236}">
                      <a16:creationId xmlns:a16="http://schemas.microsoft.com/office/drawing/2014/main" id="{5E951D35-2559-6EE9-5029-FDB0A2FC30CF}"/>
                    </a:ext>
                  </a:extLst>
                </p:cNvPr>
                <p:cNvSpPr/>
                <p:nvPr/>
              </p:nvSpPr>
              <p:spPr>
                <a:xfrm rot="20672461" flipV="1">
                  <a:off x="7185734" y="2265013"/>
                  <a:ext cx="342900" cy="1329065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solidFill>
                    <a:srgbClr val="00206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  <p:sp>
              <p:nvSpPr>
                <p:cNvPr id="168" name="Rounded Rectangle 14">
                  <a:extLst>
                    <a:ext uri="{FF2B5EF4-FFF2-40B4-BE49-F238E27FC236}">
                      <a16:creationId xmlns:a16="http://schemas.microsoft.com/office/drawing/2014/main" id="{B88664A2-D15D-C68E-6BF2-A4EA94B7220B}"/>
                    </a:ext>
                  </a:extLst>
                </p:cNvPr>
                <p:cNvSpPr/>
                <p:nvPr/>
              </p:nvSpPr>
              <p:spPr>
                <a:xfrm rot="1032992">
                  <a:off x="6034966" y="2265012"/>
                  <a:ext cx="342900" cy="1329065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solidFill>
                    <a:srgbClr val="00206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  <p:sp>
              <p:nvSpPr>
                <p:cNvPr id="169" name="Rounded Rectangle 15">
                  <a:extLst>
                    <a:ext uri="{FF2B5EF4-FFF2-40B4-BE49-F238E27FC236}">
                      <a16:creationId xmlns:a16="http://schemas.microsoft.com/office/drawing/2014/main" id="{BA360EB7-F72C-D683-9714-F2D6AA7DB07E}"/>
                    </a:ext>
                  </a:extLst>
                </p:cNvPr>
                <p:cNvSpPr/>
                <p:nvPr/>
              </p:nvSpPr>
              <p:spPr>
                <a:xfrm>
                  <a:off x="6400800" y="2209800"/>
                  <a:ext cx="762000" cy="1600200"/>
                </a:xfrm>
                <a:prstGeom prst="roundRect">
                  <a:avLst>
                    <a:gd name="adj" fmla="val 39714"/>
                  </a:avLst>
                </a:prstGeom>
                <a:grpFill/>
                <a:ln w="12700" cap="flat" cmpd="sng" algn="ctr">
                  <a:solidFill>
                    <a:srgbClr val="00206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  <p:sp>
              <p:nvSpPr>
                <p:cNvPr id="170" name="Rounded Rectangle 16">
                  <a:extLst>
                    <a:ext uri="{FF2B5EF4-FFF2-40B4-BE49-F238E27FC236}">
                      <a16:creationId xmlns:a16="http://schemas.microsoft.com/office/drawing/2014/main" id="{5B8640E3-6794-0066-B55B-F58CBD6B76B5}"/>
                    </a:ext>
                  </a:extLst>
                </p:cNvPr>
                <p:cNvSpPr/>
                <p:nvPr/>
              </p:nvSpPr>
              <p:spPr>
                <a:xfrm>
                  <a:off x="6400800" y="3733800"/>
                  <a:ext cx="342900" cy="144780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solidFill>
                    <a:srgbClr val="00206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  <p:sp>
              <p:nvSpPr>
                <p:cNvPr id="171" name="Rounded Rectangle 17">
                  <a:extLst>
                    <a:ext uri="{FF2B5EF4-FFF2-40B4-BE49-F238E27FC236}">
                      <a16:creationId xmlns:a16="http://schemas.microsoft.com/office/drawing/2014/main" id="{F3D0CB18-E891-CD77-174E-5902FC5E25F5}"/>
                    </a:ext>
                  </a:extLst>
                </p:cNvPr>
                <p:cNvSpPr/>
                <p:nvPr/>
              </p:nvSpPr>
              <p:spPr>
                <a:xfrm>
                  <a:off x="6781800" y="3733800"/>
                  <a:ext cx="381000" cy="144780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solidFill>
                    <a:srgbClr val="00206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  <p:sp>
              <p:nvSpPr>
                <p:cNvPr id="172" name="Rounded Rectangle 18">
                  <a:extLst>
                    <a:ext uri="{FF2B5EF4-FFF2-40B4-BE49-F238E27FC236}">
                      <a16:creationId xmlns:a16="http://schemas.microsoft.com/office/drawing/2014/main" id="{600CD9C1-6FD9-C894-A997-4AC13D083114}"/>
                    </a:ext>
                  </a:extLst>
                </p:cNvPr>
                <p:cNvSpPr/>
                <p:nvPr/>
              </p:nvSpPr>
              <p:spPr>
                <a:xfrm>
                  <a:off x="6434494" y="1524000"/>
                  <a:ext cx="652106" cy="68580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solidFill>
                    <a:srgbClr val="00206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</p:grpSp>
          <p:grpSp>
            <p:nvGrpSpPr>
              <p:cNvPr id="160" name="Group 19">
                <a:extLst>
                  <a:ext uri="{FF2B5EF4-FFF2-40B4-BE49-F238E27FC236}">
                    <a16:creationId xmlns:a16="http://schemas.microsoft.com/office/drawing/2014/main" id="{CA0ACC75-6BFF-67C8-D6C0-543CE5154CC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012459" y="1044913"/>
                <a:ext cx="325693" cy="797537"/>
                <a:chOff x="6034966" y="1524000"/>
                <a:chExt cx="1493668" cy="3657600"/>
              </a:xfrm>
              <a:solidFill>
                <a:srgbClr val="FF0000"/>
              </a:solidFill>
            </p:grpSpPr>
            <p:sp>
              <p:nvSpPr>
                <p:cNvPr id="161" name="Rounded Rectangle 20">
                  <a:extLst>
                    <a:ext uri="{FF2B5EF4-FFF2-40B4-BE49-F238E27FC236}">
                      <a16:creationId xmlns:a16="http://schemas.microsoft.com/office/drawing/2014/main" id="{BDDCD4A3-4612-5A40-EBDD-D1500CCDD4D2}"/>
                    </a:ext>
                  </a:extLst>
                </p:cNvPr>
                <p:cNvSpPr/>
                <p:nvPr/>
              </p:nvSpPr>
              <p:spPr>
                <a:xfrm rot="20672461" flipV="1">
                  <a:off x="7185734" y="2265013"/>
                  <a:ext cx="342900" cy="1329065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solidFill>
                    <a:srgbClr val="00206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  <p:sp>
              <p:nvSpPr>
                <p:cNvPr id="162" name="Rounded Rectangle 21">
                  <a:extLst>
                    <a:ext uri="{FF2B5EF4-FFF2-40B4-BE49-F238E27FC236}">
                      <a16:creationId xmlns:a16="http://schemas.microsoft.com/office/drawing/2014/main" id="{F56554E0-0A85-5FBB-2DC6-27CF63E0CCC7}"/>
                    </a:ext>
                  </a:extLst>
                </p:cNvPr>
                <p:cNvSpPr/>
                <p:nvPr/>
              </p:nvSpPr>
              <p:spPr>
                <a:xfrm rot="1032992">
                  <a:off x="6034966" y="2265012"/>
                  <a:ext cx="342900" cy="1329065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solidFill>
                    <a:srgbClr val="00206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  <p:sp>
              <p:nvSpPr>
                <p:cNvPr id="163" name="Rounded Rectangle 22">
                  <a:extLst>
                    <a:ext uri="{FF2B5EF4-FFF2-40B4-BE49-F238E27FC236}">
                      <a16:creationId xmlns:a16="http://schemas.microsoft.com/office/drawing/2014/main" id="{3D0D5F21-85C5-480F-D55E-256FEDE9406A}"/>
                    </a:ext>
                  </a:extLst>
                </p:cNvPr>
                <p:cNvSpPr/>
                <p:nvPr/>
              </p:nvSpPr>
              <p:spPr>
                <a:xfrm>
                  <a:off x="6400800" y="2209800"/>
                  <a:ext cx="762000" cy="1600200"/>
                </a:xfrm>
                <a:prstGeom prst="roundRect">
                  <a:avLst>
                    <a:gd name="adj" fmla="val 39714"/>
                  </a:avLst>
                </a:prstGeom>
                <a:grpFill/>
                <a:ln w="12700" cap="flat" cmpd="sng" algn="ctr">
                  <a:solidFill>
                    <a:srgbClr val="00206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  <p:sp>
              <p:nvSpPr>
                <p:cNvPr id="164" name="Rounded Rectangle 23">
                  <a:extLst>
                    <a:ext uri="{FF2B5EF4-FFF2-40B4-BE49-F238E27FC236}">
                      <a16:creationId xmlns:a16="http://schemas.microsoft.com/office/drawing/2014/main" id="{4CC5BFA4-6DBA-2FD2-83F6-1FE632E7944D}"/>
                    </a:ext>
                  </a:extLst>
                </p:cNvPr>
                <p:cNvSpPr/>
                <p:nvPr/>
              </p:nvSpPr>
              <p:spPr>
                <a:xfrm>
                  <a:off x="6400800" y="3733800"/>
                  <a:ext cx="342900" cy="144780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solidFill>
                    <a:srgbClr val="00206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  <p:sp>
              <p:nvSpPr>
                <p:cNvPr id="165" name="Rounded Rectangle 24">
                  <a:extLst>
                    <a:ext uri="{FF2B5EF4-FFF2-40B4-BE49-F238E27FC236}">
                      <a16:creationId xmlns:a16="http://schemas.microsoft.com/office/drawing/2014/main" id="{FFF8CF73-6EC0-1BB6-8E89-3896C54AAA14}"/>
                    </a:ext>
                  </a:extLst>
                </p:cNvPr>
                <p:cNvSpPr/>
                <p:nvPr/>
              </p:nvSpPr>
              <p:spPr>
                <a:xfrm>
                  <a:off x="6781800" y="3733800"/>
                  <a:ext cx="381000" cy="144780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solidFill>
                    <a:srgbClr val="00206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  <p:sp>
              <p:nvSpPr>
                <p:cNvPr id="166" name="Rounded Rectangle 25">
                  <a:extLst>
                    <a:ext uri="{FF2B5EF4-FFF2-40B4-BE49-F238E27FC236}">
                      <a16:creationId xmlns:a16="http://schemas.microsoft.com/office/drawing/2014/main" id="{D3FABAB7-32D0-FBEE-7C4E-F0DA5D6DC492}"/>
                    </a:ext>
                  </a:extLst>
                </p:cNvPr>
                <p:cNvSpPr/>
                <p:nvPr/>
              </p:nvSpPr>
              <p:spPr>
                <a:xfrm>
                  <a:off x="6434494" y="1524000"/>
                  <a:ext cx="652106" cy="685800"/>
                </a:xfrm>
                <a:prstGeom prst="roundRect">
                  <a:avLst>
                    <a:gd name="adj" fmla="val 50000"/>
                  </a:avLst>
                </a:prstGeom>
                <a:grpFill/>
                <a:ln w="12700" cap="flat" cmpd="sng" algn="ctr">
                  <a:solidFill>
                    <a:srgbClr val="00206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</a:endParaRPr>
                </a:p>
              </p:txBody>
            </p:sp>
          </p:grpSp>
        </p:grpSp>
        <p:sp>
          <p:nvSpPr>
            <p:cNvPr id="134" name="Right Arrow 209">
              <a:extLst>
                <a:ext uri="{FF2B5EF4-FFF2-40B4-BE49-F238E27FC236}">
                  <a16:creationId xmlns:a16="http://schemas.microsoft.com/office/drawing/2014/main" id="{D6371D85-58C3-857F-BD83-DCD4D3C5C7D0}"/>
                </a:ext>
              </a:extLst>
            </p:cNvPr>
            <p:cNvSpPr/>
            <p:nvPr/>
          </p:nvSpPr>
          <p:spPr>
            <a:xfrm rot="12705181">
              <a:off x="5234903" y="3979249"/>
              <a:ext cx="586671" cy="281240"/>
            </a:xfrm>
            <a:prstGeom prst="rightArrow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1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C499D2CE-5261-278D-02D9-075BE423D85B}"/>
                </a:ext>
              </a:extLst>
            </p:cNvPr>
            <p:cNvSpPr/>
            <p:nvPr/>
          </p:nvSpPr>
          <p:spPr>
            <a:xfrm>
              <a:off x="5605359" y="3442268"/>
              <a:ext cx="1015195" cy="534668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6EA0B0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Input</a:t>
              </a:r>
            </a:p>
          </p:txBody>
        </p:sp>
        <p:sp>
          <p:nvSpPr>
            <p:cNvPr id="136" name="Right Arrow 209">
              <a:extLst>
                <a:ext uri="{FF2B5EF4-FFF2-40B4-BE49-F238E27FC236}">
                  <a16:creationId xmlns:a16="http://schemas.microsoft.com/office/drawing/2014/main" id="{7506F915-1BD3-B8E3-C9F5-9D361599DC05}"/>
                </a:ext>
              </a:extLst>
            </p:cNvPr>
            <p:cNvSpPr/>
            <p:nvPr/>
          </p:nvSpPr>
          <p:spPr>
            <a:xfrm rot="8894819" flipH="1">
              <a:off x="2640464" y="4015329"/>
              <a:ext cx="586671" cy="281240"/>
            </a:xfrm>
            <a:prstGeom prst="rightArrow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1" anchor="ctr"/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D3E0FC7-78F9-62DF-2F7E-E53FBE96DE44}"/>
                </a:ext>
              </a:extLst>
            </p:cNvPr>
            <p:cNvSpPr/>
            <p:nvPr/>
          </p:nvSpPr>
          <p:spPr>
            <a:xfrm>
              <a:off x="1743067" y="3519829"/>
              <a:ext cx="1062689" cy="534668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6EA0B0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Input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0A3018A-A067-C029-E32D-8E7AF44AADD4}"/>
                </a:ext>
              </a:extLst>
            </p:cNvPr>
            <p:cNvSpPr/>
            <p:nvPr/>
          </p:nvSpPr>
          <p:spPr>
            <a:xfrm>
              <a:off x="1536793" y="1828802"/>
              <a:ext cx="5245247" cy="534668"/>
            </a:xfrm>
            <a:prstGeom prst="rect">
              <a:avLst/>
            </a:prstGeom>
            <a:noFill/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The single computer</a:t>
              </a:r>
            </a:p>
          </p:txBody>
        </p:sp>
      </p:grpSp>
      <p:pic>
        <p:nvPicPr>
          <p:cNvPr id="175" name="Picture 174" descr="A computer with a blue screen&#10;&#10;Description automatically generated">
            <a:extLst>
              <a:ext uri="{FF2B5EF4-FFF2-40B4-BE49-F238E27FC236}">
                <a16:creationId xmlns:a16="http://schemas.microsoft.com/office/drawing/2014/main" id="{9003095B-D9AE-D503-87B9-1729CC299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91" b="89411" l="6094" r="96903">
                        <a14:foregroundMark x1="10989" y1="37962" x2="11588" y2="30470"/>
                        <a14:foregroundMark x1="9690" y1="43556" x2="10689" y2="32068"/>
                        <a14:foregroundMark x1="11289" y1="62837" x2="13187" y2="16983"/>
                        <a14:foregroundMark x1="13187" y1="16983" x2="78122" y2="17383"/>
                        <a14:foregroundMark x1="78122" y1="17383" x2="88811" y2="37662"/>
                        <a14:foregroundMark x1="88811" y1="37662" x2="89510" y2="78122"/>
                        <a14:foregroundMark x1="89510" y1="78122" x2="26074" y2="84515"/>
                        <a14:foregroundMark x1="26074" y1="84515" x2="11189" y2="75025"/>
                        <a14:foregroundMark x1="11189" y1="75025" x2="9690" y2="62837"/>
                        <a14:foregroundMark x1="15584" y1="83716" x2="40659" y2="82717"/>
                        <a14:foregroundMark x1="12587" y1="81718" x2="79920" y2="83417"/>
                        <a14:foregroundMark x1="79920" y1="83417" x2="87413" y2="83017"/>
                        <a14:foregroundMark x1="90310" y1="81119" x2="76723" y2="72428"/>
                        <a14:foregroundMark x1="76723" y1="72428" x2="57143" y2="76623"/>
                        <a14:foregroundMark x1="57143" y1="76623" x2="40060" y2="71229"/>
                        <a14:foregroundMark x1="40060" y1="71229" x2="17582" y2="73227"/>
                        <a14:foregroundMark x1="17582" y1="73227" x2="15884" y2="77522"/>
                        <a14:foregroundMark x1="8991" y1="86014" x2="12587" y2="70330"/>
                        <a14:foregroundMark x1="6094" y1="86613" x2="7992" y2="68332"/>
                        <a14:foregroundMark x1="14186" y1="69331" x2="55944" y2="70529"/>
                        <a14:foregroundMark x1="55944" y1="70529" x2="67532" y2="70030"/>
                        <a14:foregroundMark x1="42957" y1="88312" x2="74825" y2="88711"/>
                        <a14:foregroundMark x1="74825" y1="88711" x2="92408" y2="85015"/>
                        <a14:foregroundMark x1="92408" y1="85015" x2="93307" y2="77223"/>
                        <a14:foregroundMark x1="95904" y1="87612" x2="96903" y2="85714"/>
                        <a14:foregroundMark x1="87113" y1="76523" x2="18781" y2="76523"/>
                        <a14:foregroundMark x1="18781" y1="76523" x2="39560" y2="74925"/>
                        <a14:foregroundMark x1="39560" y1="74925" x2="56344" y2="74925"/>
                        <a14:foregroundMark x1="56344" y1="74925" x2="75524" y2="74725"/>
                        <a14:foregroundMark x1="75524" y1="74725" x2="67133" y2="70929"/>
                        <a14:foregroundMark x1="9990" y1="15385" x2="12288" y2="15085"/>
                        <a14:foregroundMark x1="7692" y1="16084" x2="11588" y2="14785"/>
                        <a14:foregroundMark x1="31868" y1="72927" x2="49051" y2="72627"/>
                        <a14:foregroundMark x1="49051" y1="72627" x2="62937" y2="72627"/>
                        <a14:foregroundMark x1="72028" y1="70629" x2="83516" y2="69031"/>
                        <a14:foregroundMark x1="84515" y1="75524" x2="85415" y2="71928"/>
                        <a14:foregroundMark x1="7792" y1="14486" x2="7792" y2="14486"/>
                        <a14:foregroundMark x1="7393" y1="15085" x2="7393" y2="15085"/>
                        <a14:foregroundMark x1="7592" y1="14785" x2="8092" y2="14985"/>
                        <a14:foregroundMark x1="7093" y1="15285" x2="7093" y2="15285"/>
                        <a14:foregroundMark x1="7293" y1="15185" x2="7792" y2="15584"/>
                        <a14:foregroundMark x1="10390" y1="16783" x2="12787" y2="14186"/>
                        <a14:foregroundMark x1="8392" y1="15884" x2="7792" y2="15285"/>
                        <a14:backgroundMark x1="1798" y1="41858" x2="3896" y2="16184"/>
                        <a14:backgroundMark x1="13294" y1="12972" x2="27572" y2="8092"/>
                        <a14:backgroundMark x1="12382" y1="13284" x2="13032" y2="13062"/>
                        <a14:backgroundMark x1="3896" y1="16184" x2="7113" y2="15085"/>
                        <a14:backgroundMark x1="27572" y1="8092" x2="83017" y2="7792"/>
                        <a14:backgroundMark x1="83017" y1="7792" x2="87413" y2="8292"/>
                        <a14:backgroundMark x1="97203" y1="10889" x2="98501" y2="62438"/>
                        <a14:backgroundMark x1="90310" y1="96404" x2="16484" y2="948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0062" y="4266511"/>
            <a:ext cx="1174570" cy="117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36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A7038F-D6A3-4F6C-B29B-D18F05D74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for smart contracts</a:t>
            </a:r>
            <a:endParaRPr lang="en-IL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2F428D7F-8F00-DEC0-FBD6-06343A17B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smart</a:t>
            </a:r>
          </a:p>
          <a:p>
            <a:r>
              <a:rPr lang="en-US" dirty="0"/>
              <a:t>Not a contract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computer program with</a:t>
            </a:r>
            <a:endParaRPr lang="LID4096" dirty="0"/>
          </a:p>
        </p:txBody>
      </p:sp>
      <p:sp>
        <p:nvSpPr>
          <p:cNvPr id="6" name="Google Shape;379;p16">
            <a:extLst>
              <a:ext uri="{FF2B5EF4-FFF2-40B4-BE49-F238E27FC236}">
                <a16:creationId xmlns:a16="http://schemas.microsoft.com/office/drawing/2014/main" id="{CAAB9F83-282D-4506-9EFB-C8DD97F422CA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80;p16">
            <a:extLst>
              <a:ext uri="{FF2B5EF4-FFF2-40B4-BE49-F238E27FC236}">
                <a16:creationId xmlns:a16="http://schemas.microsoft.com/office/drawing/2014/main" id="{6638073A-B5CC-4ABF-A4D8-DCD99BD81ADE}"/>
              </a:ext>
            </a:extLst>
          </p:cNvPr>
          <p:cNvSpPr/>
          <p:nvPr/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74D218-B556-54F7-3011-77833056CCB4}"/>
              </a:ext>
            </a:extLst>
          </p:cNvPr>
          <p:cNvSpPr/>
          <p:nvPr/>
        </p:nvSpPr>
        <p:spPr>
          <a:xfrm>
            <a:off x="5416289" y="4754563"/>
            <a:ext cx="1799924" cy="1630698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/>
              <a:t>State</a:t>
            </a:r>
          </a:p>
          <a:p>
            <a:br>
              <a:rPr lang="en-US" dirty="0"/>
            </a:br>
            <a:r>
              <a:rPr lang="en-US" dirty="0" err="1"/>
              <a:t>endPoint</a:t>
            </a:r>
            <a:r>
              <a:rPr lang="en-US" dirty="0"/>
              <a:t>= 3</a:t>
            </a:r>
          </a:p>
          <a:p>
            <a:r>
              <a:rPr lang="en-US" dirty="0"/>
              <a:t>Y[1] = 2</a:t>
            </a:r>
          </a:p>
          <a:p>
            <a:r>
              <a:rPr lang="en-US" dirty="0"/>
              <a:t>Y[2] = 7</a:t>
            </a:r>
          </a:p>
          <a:p>
            <a:r>
              <a:rPr lang="en-US" dirty="0"/>
              <a:t>owner = 0x1a6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501DD84-43AC-3390-9547-0816B20C95BD}"/>
              </a:ext>
            </a:extLst>
          </p:cNvPr>
          <p:cNvGrpSpPr/>
          <p:nvPr/>
        </p:nvGrpSpPr>
        <p:grpSpPr>
          <a:xfrm>
            <a:off x="3394342" y="4754563"/>
            <a:ext cx="1799924" cy="1630698"/>
            <a:chOff x="3458561" y="4606261"/>
            <a:chExt cx="1799924" cy="163069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CDF82D1-462D-5A86-FBBA-6329A006A8D5}"/>
                </a:ext>
              </a:extLst>
            </p:cNvPr>
            <p:cNvSpPr/>
            <p:nvPr/>
          </p:nvSpPr>
          <p:spPr>
            <a:xfrm>
              <a:off x="3458561" y="4606261"/>
              <a:ext cx="1799924" cy="1630698"/>
            </a:xfrm>
            <a:prstGeom prst="rect">
              <a:avLst/>
            </a:pr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u="sng" dirty="0"/>
                <a:t>Code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LID4096" dirty="0"/>
            </a:p>
          </p:txBody>
        </p:sp>
        <p:pic>
          <p:nvPicPr>
            <p:cNvPr id="23" name="Picture 22" descr="A computer screen with text&#10;&#10;Description automatically generated">
              <a:extLst>
                <a:ext uri="{FF2B5EF4-FFF2-40B4-BE49-F238E27FC236}">
                  <a16:creationId xmlns:a16="http://schemas.microsoft.com/office/drawing/2014/main" id="{979B763E-0C48-18F8-DE7B-712AE1F18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28378" y="5093226"/>
              <a:ext cx="1460290" cy="106739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orthographicFront">
                <a:rot lat="486000" lon="19530000" rev="174000"/>
              </a:camera>
              <a:lightRig rig="threePt" dir="t"/>
            </a:scene3d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8082A2-7995-95A3-2E2D-238127AB1255}"/>
              </a:ext>
            </a:extLst>
          </p:cNvPr>
          <p:cNvGrpSpPr/>
          <p:nvPr/>
        </p:nvGrpSpPr>
        <p:grpSpPr>
          <a:xfrm>
            <a:off x="7518421" y="4754563"/>
            <a:ext cx="1799924" cy="1630698"/>
            <a:chOff x="1690783" y="3429000"/>
            <a:chExt cx="1799924" cy="163069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3560BFC-CA1D-5281-1E0A-C861373ED159}"/>
                </a:ext>
              </a:extLst>
            </p:cNvPr>
            <p:cNvSpPr/>
            <p:nvPr/>
          </p:nvSpPr>
          <p:spPr>
            <a:xfrm>
              <a:off x="1690783" y="3429000"/>
              <a:ext cx="1799924" cy="1630698"/>
            </a:xfrm>
            <a:prstGeom prst="rect">
              <a:avLst/>
            </a:pr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u="sng" dirty="0"/>
                <a:t>Balance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LID4096" dirty="0"/>
            </a:p>
          </p:txBody>
        </p:sp>
        <p:pic>
          <p:nvPicPr>
            <p:cNvPr id="26" name="Picture 25" descr="A gold coin with a diamond on it&#10;&#10;Description automatically generated">
              <a:extLst>
                <a:ext uri="{FF2B5EF4-FFF2-40B4-BE49-F238E27FC236}">
                  <a16:creationId xmlns:a16="http://schemas.microsoft.com/office/drawing/2014/main" id="{22DED9CF-3501-9961-B9B3-508E8A239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78220" y="4254366"/>
              <a:ext cx="564399" cy="564399"/>
            </a:xfrm>
            <a:prstGeom prst="rect">
              <a:avLst/>
            </a:prstGeom>
          </p:spPr>
        </p:pic>
        <p:pic>
          <p:nvPicPr>
            <p:cNvPr id="27" name="Picture 26" descr="A gold coin with a diamond on it&#10;&#10;Description automatically generated">
              <a:extLst>
                <a:ext uri="{FF2B5EF4-FFF2-40B4-BE49-F238E27FC236}">
                  <a16:creationId xmlns:a16="http://schemas.microsoft.com/office/drawing/2014/main" id="{E87CB0E1-7FEF-1A99-2DDB-706E1EFAF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5657" y="4092633"/>
              <a:ext cx="564399" cy="564399"/>
            </a:xfrm>
            <a:prstGeom prst="rect">
              <a:avLst/>
            </a:prstGeom>
          </p:spPr>
        </p:pic>
        <p:pic>
          <p:nvPicPr>
            <p:cNvPr id="28" name="Picture 27" descr="A gold coin with a diamond on it&#10;&#10;Description automatically generated">
              <a:extLst>
                <a:ext uri="{FF2B5EF4-FFF2-40B4-BE49-F238E27FC236}">
                  <a16:creationId xmlns:a16="http://schemas.microsoft.com/office/drawing/2014/main" id="{46909A7F-2B3A-EC23-A1C8-ED22B1F82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74672" y="4293966"/>
              <a:ext cx="564399" cy="5643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8014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A7038F-D6A3-4F6C-B29B-D18F05D74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contracts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0A54A-D024-D3FF-F774-C355F0B2A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A transaction on Ethereum</a:t>
            </a:r>
          </a:p>
          <a:p>
            <a:r>
              <a:rPr lang="en-US" dirty="0">
                <a:solidFill>
                  <a:srgbClr val="FF0000"/>
                </a:solidFill>
              </a:rPr>
              <a:t>Sends money </a:t>
            </a:r>
            <a:r>
              <a:rPr lang="en-US" dirty="0"/>
              <a:t>to a smart contract</a:t>
            </a:r>
          </a:p>
          <a:p>
            <a:r>
              <a:rPr lang="en-US" dirty="0">
                <a:solidFill>
                  <a:schemeClr val="accent1"/>
                </a:solidFill>
              </a:rPr>
              <a:t>Runs code</a:t>
            </a:r>
            <a:r>
              <a:rPr lang="en-US" dirty="0"/>
              <a:t> of the smart contract (on some input) and thus changes its state.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Guarantees:</a:t>
            </a:r>
          </a:p>
          <a:p>
            <a:r>
              <a:rPr lang="en-US" dirty="0"/>
              <a:t>Calls are </a:t>
            </a:r>
            <a:r>
              <a:rPr lang="en-US" dirty="0">
                <a:solidFill>
                  <a:schemeClr val="accent1"/>
                </a:solidFill>
              </a:rPr>
              <a:t>atomic</a:t>
            </a:r>
            <a:r>
              <a:rPr lang="en-US" dirty="0"/>
              <a:t>: All or nothing. </a:t>
            </a:r>
            <a:br>
              <a:rPr lang="en-US" dirty="0"/>
            </a:br>
            <a:r>
              <a:rPr lang="en-US" dirty="0"/>
              <a:t>(execution completes entirely or aborts and “rolls-back” all changes)</a:t>
            </a:r>
          </a:p>
          <a:p>
            <a:r>
              <a:rPr lang="en-US" dirty="0"/>
              <a:t>The run is </a:t>
            </a:r>
            <a:r>
              <a:rPr lang="en-US" dirty="0">
                <a:solidFill>
                  <a:srgbClr val="00B050"/>
                </a:solidFill>
              </a:rPr>
              <a:t>deterministic</a:t>
            </a:r>
            <a:r>
              <a:rPr lang="en-US" dirty="0"/>
              <a:t> (no probabilistic action)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Everything is “public” </a:t>
            </a:r>
            <a:r>
              <a:rPr lang="en-US" dirty="0"/>
              <a:t>and visible to anyone who follows the blockchain</a:t>
            </a:r>
          </a:p>
          <a:p>
            <a:r>
              <a:rPr lang="en-US" dirty="0"/>
              <a:t>The code </a:t>
            </a:r>
            <a:r>
              <a:rPr lang="en-US" dirty="0">
                <a:solidFill>
                  <a:srgbClr val="7030A0"/>
                </a:solidFill>
              </a:rPr>
              <a:t>may send money </a:t>
            </a:r>
            <a:r>
              <a:rPr lang="en-US" dirty="0"/>
              <a:t>from its own account to other accounts</a:t>
            </a:r>
          </a:p>
          <a:p>
            <a:pPr lvl="1"/>
            <a:endParaRPr lang="en-US" dirty="0"/>
          </a:p>
        </p:txBody>
      </p:sp>
      <p:sp>
        <p:nvSpPr>
          <p:cNvPr id="6" name="Google Shape;379;p16">
            <a:extLst>
              <a:ext uri="{FF2B5EF4-FFF2-40B4-BE49-F238E27FC236}">
                <a16:creationId xmlns:a16="http://schemas.microsoft.com/office/drawing/2014/main" id="{CAAB9F83-282D-4506-9EFB-C8DD97F422CA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80;p16">
            <a:extLst>
              <a:ext uri="{FF2B5EF4-FFF2-40B4-BE49-F238E27FC236}">
                <a16:creationId xmlns:a16="http://schemas.microsoft.com/office/drawing/2014/main" id="{6638073A-B5CC-4ABF-A4D8-DCD99BD81ADE}"/>
              </a:ext>
            </a:extLst>
          </p:cNvPr>
          <p:cNvSpPr/>
          <p:nvPr/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5015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A3FD8-87C9-4252-8B44-6C72252B8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Dutch auction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DD491-A5B3-472E-A7FD-982089754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L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16C4CB-ABB6-4AA4-A83A-D321CFA73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71" y="16475"/>
            <a:ext cx="6145875" cy="68415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5DBD582-0822-2A69-29A2-FBF8617862AB}"/>
              </a:ext>
            </a:extLst>
          </p:cNvPr>
          <p:cNvSpPr/>
          <p:nvPr/>
        </p:nvSpPr>
        <p:spPr>
          <a:xfrm>
            <a:off x="1029903" y="3722704"/>
            <a:ext cx="5207268" cy="31188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1D64F9F-3F4B-66C4-DA6F-CD9175BC6300}"/>
              </a:ext>
            </a:extLst>
          </p:cNvPr>
          <p:cNvCxnSpPr/>
          <p:nvPr/>
        </p:nvCxnSpPr>
        <p:spPr>
          <a:xfrm flipH="1">
            <a:off x="6315477" y="3722704"/>
            <a:ext cx="1710813" cy="58993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2D32D10-B5C7-36FD-A56D-50E12988FBBD}"/>
              </a:ext>
            </a:extLst>
          </p:cNvPr>
          <p:cNvSpPr txBox="1"/>
          <p:nvPr/>
        </p:nvSpPr>
        <p:spPr>
          <a:xfrm>
            <a:off x="6652234" y="2947350"/>
            <a:ext cx="2748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Persistent variables (State)</a:t>
            </a:r>
            <a:endParaRPr lang="LID4096" sz="200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D2F65AF-22C5-8E01-2ED4-CE7AACA55D70}"/>
              </a:ext>
            </a:extLst>
          </p:cNvPr>
          <p:cNvSpPr txBox="1">
            <a:spLocks/>
          </p:cNvSpPr>
          <p:nvPr/>
        </p:nvSpPr>
        <p:spPr>
          <a:xfrm>
            <a:off x="8232772" y="230188"/>
            <a:ext cx="42935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dirty="0"/>
              <a:t>Example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932684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2CE76A-B0B0-4919-AF07-19DD7DAF8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15" y="437990"/>
            <a:ext cx="10560292" cy="59820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601DD98-A616-2524-5462-72E6A8B2999E}"/>
              </a:ext>
            </a:extLst>
          </p:cNvPr>
          <p:cNvSpPr/>
          <p:nvPr/>
        </p:nvSpPr>
        <p:spPr>
          <a:xfrm>
            <a:off x="1041241" y="2477729"/>
            <a:ext cx="5274236" cy="186692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D277517-1FF9-508C-F715-373FC9135C66}"/>
              </a:ext>
            </a:extLst>
          </p:cNvPr>
          <p:cNvCxnSpPr>
            <a:cxnSpLocks/>
          </p:cNvCxnSpPr>
          <p:nvPr/>
        </p:nvCxnSpPr>
        <p:spPr>
          <a:xfrm flipH="1">
            <a:off x="6358801" y="3347460"/>
            <a:ext cx="1710813" cy="1630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28BE02F-53B4-4E5B-1067-82D635F2A745}"/>
              </a:ext>
            </a:extLst>
          </p:cNvPr>
          <p:cNvSpPr txBox="1"/>
          <p:nvPr/>
        </p:nvSpPr>
        <p:spPr>
          <a:xfrm>
            <a:off x="6652234" y="2947350"/>
            <a:ext cx="274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Initialization Code</a:t>
            </a:r>
            <a:endParaRPr lang="LID4096" sz="20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BA2AE2-2A84-5A56-39D9-1840B36500AA}"/>
              </a:ext>
            </a:extLst>
          </p:cNvPr>
          <p:cNvSpPr/>
          <p:nvPr/>
        </p:nvSpPr>
        <p:spPr>
          <a:xfrm>
            <a:off x="1041241" y="5122606"/>
            <a:ext cx="3127885" cy="8984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D7CD029-1DFA-0D72-129B-6C43B3E7DB13}"/>
              </a:ext>
            </a:extLst>
          </p:cNvPr>
          <p:cNvCxnSpPr>
            <a:cxnSpLocks/>
          </p:cNvCxnSpPr>
          <p:nvPr/>
        </p:nvCxnSpPr>
        <p:spPr>
          <a:xfrm flipH="1">
            <a:off x="4375355" y="3347460"/>
            <a:ext cx="3873910" cy="22243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3">
            <a:extLst>
              <a:ext uri="{FF2B5EF4-FFF2-40B4-BE49-F238E27FC236}">
                <a16:creationId xmlns:a16="http://schemas.microsoft.com/office/drawing/2014/main" id="{94B3D2B3-E876-245A-4FCE-AD89D6CDA5AD}"/>
              </a:ext>
            </a:extLst>
          </p:cNvPr>
          <p:cNvSpPr txBox="1">
            <a:spLocks/>
          </p:cNvSpPr>
          <p:nvPr/>
        </p:nvSpPr>
        <p:spPr>
          <a:xfrm>
            <a:off x="8232772" y="230188"/>
            <a:ext cx="42935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dirty="0"/>
              <a:t>Example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197367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0048EF-F9A3-4767-AE71-E6649F2E3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00" y="39814"/>
            <a:ext cx="8148515" cy="67433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315BEF4-C951-1883-41A1-F31C7DCC903D}"/>
              </a:ext>
            </a:extLst>
          </p:cNvPr>
          <p:cNvSpPr/>
          <p:nvPr/>
        </p:nvSpPr>
        <p:spPr>
          <a:xfrm>
            <a:off x="1385367" y="5279923"/>
            <a:ext cx="5274236" cy="4412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94F8DBC-66A6-DB0B-467B-764E0CCFE126}"/>
              </a:ext>
            </a:extLst>
          </p:cNvPr>
          <p:cNvCxnSpPr>
            <a:cxnSpLocks/>
          </p:cNvCxnSpPr>
          <p:nvPr/>
        </p:nvCxnSpPr>
        <p:spPr>
          <a:xfrm flipH="1">
            <a:off x="6659603" y="5406828"/>
            <a:ext cx="1619156" cy="857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4149A04-155C-ACB5-5EBB-281A2F6C1251}"/>
              </a:ext>
            </a:extLst>
          </p:cNvPr>
          <p:cNvSpPr txBox="1"/>
          <p:nvPr/>
        </p:nvSpPr>
        <p:spPr>
          <a:xfrm>
            <a:off x="7860892" y="5206773"/>
            <a:ext cx="274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Sending funds</a:t>
            </a:r>
            <a:endParaRPr lang="LID4096" sz="2000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32104363-5B73-CDD4-3B4C-533749051E7D}"/>
              </a:ext>
            </a:extLst>
          </p:cNvPr>
          <p:cNvSpPr txBox="1">
            <a:spLocks/>
          </p:cNvSpPr>
          <p:nvPr/>
        </p:nvSpPr>
        <p:spPr>
          <a:xfrm>
            <a:off x="9399638" y="230188"/>
            <a:ext cx="31266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dirty="0"/>
              <a:t>Example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794651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88EB6-A427-4DC1-AA09-CC66F9C76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the talk</a:t>
            </a:r>
            <a:endParaRPr lang="en-I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F27F2-97BE-43F1-B3D5-9B4BC376F4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Transactions Fees in cryptocurrencies + Ethereum’s Gas mechanism</a:t>
            </a:r>
          </a:p>
          <a:p>
            <a:pPr marL="114300" indent="0">
              <a:buNone/>
            </a:pPr>
            <a:r>
              <a:rPr lang="en-US" dirty="0"/>
              <a:t>Smart contracts – Eliminating 3</a:t>
            </a:r>
            <a:r>
              <a:rPr lang="en-US" baseline="30000" dirty="0"/>
              <a:t>rd</a:t>
            </a:r>
            <a:r>
              <a:rPr lang="en-US" dirty="0"/>
              <a:t> Party risk</a:t>
            </a:r>
          </a:p>
          <a:p>
            <a:pPr marL="114300" indent="0">
              <a:buNone/>
            </a:pPr>
            <a:r>
              <a:rPr lang="en-US" dirty="0"/>
              <a:t>DeFi (</a:t>
            </a:r>
            <a:r>
              <a:rPr lang="en-US" dirty="0" err="1"/>
              <a:t>DEXes</a:t>
            </a:r>
            <a:r>
              <a:rPr lang="en-US" dirty="0"/>
              <a:t>, Collateralized lending)</a:t>
            </a:r>
          </a:p>
          <a:p>
            <a:pPr marL="114300" indent="0">
              <a:buNone/>
            </a:pPr>
            <a:r>
              <a:rPr lang="en-US" dirty="0"/>
              <a:t>Flash Loans and how they are used to attack</a:t>
            </a:r>
          </a:p>
          <a:p>
            <a:pPr marL="114300" indent="0">
              <a:buNone/>
            </a:pPr>
            <a:r>
              <a:rPr lang="en-US" dirty="0"/>
              <a:t>Frontrunning and MEV</a:t>
            </a:r>
          </a:p>
          <a:p>
            <a:pPr marL="114300" indent="0">
              <a:buNone/>
            </a:pPr>
            <a:r>
              <a:rPr lang="en-US" dirty="0"/>
              <a:t>Pricing computation – DoS attacks on Ethereum. </a:t>
            </a:r>
          </a:p>
          <a:p>
            <a:pPr marL="114300" indent="0">
              <a:buNone/>
            </a:pPr>
            <a:r>
              <a:rPr lang="en-US" dirty="0"/>
              <a:t>L2s : Payment channel networks</a:t>
            </a:r>
          </a:p>
        </p:txBody>
      </p:sp>
      <p:sp>
        <p:nvSpPr>
          <p:cNvPr id="4" name="Google Shape;379;p16">
            <a:extLst>
              <a:ext uri="{FF2B5EF4-FFF2-40B4-BE49-F238E27FC236}">
                <a16:creationId xmlns:a16="http://schemas.microsoft.com/office/drawing/2014/main" id="{81E75FED-0D4F-4DB0-BB03-0AC01F781F3D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380;p16">
            <a:extLst>
              <a:ext uri="{FF2B5EF4-FFF2-40B4-BE49-F238E27FC236}">
                <a16:creationId xmlns:a16="http://schemas.microsoft.com/office/drawing/2014/main" id="{1356FF21-A760-42CC-9C1D-F2A1A2A65BC0}"/>
              </a:ext>
            </a:extLst>
          </p:cNvPr>
          <p:cNvSpPr/>
          <p:nvPr/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8369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A7038F-D6A3-4F6C-B29B-D18F05D74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Smart Contracts?</a:t>
            </a:r>
            <a:endParaRPr lang="en-IL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2C32F1-F8AF-B825-2713-A6AC83DC9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human auctioneer may cheat or run away with our auctioned item.</a:t>
            </a:r>
          </a:p>
          <a:p>
            <a:endParaRPr lang="en-US" dirty="0"/>
          </a:p>
          <a:p>
            <a:r>
              <a:rPr lang="en-US" dirty="0"/>
              <a:t>Smart contracts eliminate 3</a:t>
            </a:r>
            <a:r>
              <a:rPr lang="en-US" baseline="30000" dirty="0"/>
              <a:t>rd</a:t>
            </a:r>
            <a:r>
              <a:rPr lang="en-US" dirty="0"/>
              <a:t> party risk. </a:t>
            </a:r>
          </a:p>
          <a:p>
            <a:endParaRPr lang="en-US" dirty="0"/>
          </a:p>
          <a:p>
            <a:r>
              <a:rPr lang="en-US" dirty="0"/>
              <a:t>A smart contract will do </a:t>
            </a:r>
            <a:r>
              <a:rPr lang="en-US" u="sng" dirty="0"/>
              <a:t>exactly</a:t>
            </a:r>
            <a:r>
              <a:rPr lang="en-US" dirty="0"/>
              <a:t> what’s in its code</a:t>
            </a:r>
          </a:p>
        </p:txBody>
      </p:sp>
      <p:sp>
        <p:nvSpPr>
          <p:cNvPr id="6" name="Google Shape;379;p16">
            <a:extLst>
              <a:ext uri="{FF2B5EF4-FFF2-40B4-BE49-F238E27FC236}">
                <a16:creationId xmlns:a16="http://schemas.microsoft.com/office/drawing/2014/main" id="{CAAB9F83-282D-4506-9EFB-C8DD97F422CA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80;p16">
            <a:extLst>
              <a:ext uri="{FF2B5EF4-FFF2-40B4-BE49-F238E27FC236}">
                <a16:creationId xmlns:a16="http://schemas.microsoft.com/office/drawing/2014/main" id="{6638073A-B5CC-4ABF-A4D8-DCD99BD81ADE}"/>
              </a:ext>
            </a:extLst>
          </p:cNvPr>
          <p:cNvSpPr/>
          <p:nvPr/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8877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A7038F-D6A3-4F6C-B29B-D18F05D74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DEXES &amp; Automated Market Makers (AMMs)</a:t>
            </a:r>
            <a:endParaRPr lang="en-I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86F8FB-617F-488B-8BE8-B7A8F6D64C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smart contract that allows you to swap one type of token for another</a:t>
            </a:r>
          </a:p>
        </p:txBody>
      </p:sp>
      <p:sp>
        <p:nvSpPr>
          <p:cNvPr id="6" name="Google Shape;379;p16">
            <a:extLst>
              <a:ext uri="{FF2B5EF4-FFF2-40B4-BE49-F238E27FC236}">
                <a16:creationId xmlns:a16="http://schemas.microsoft.com/office/drawing/2014/main" id="{CAAB9F83-282D-4506-9EFB-C8DD97F422CA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80;p16">
            <a:extLst>
              <a:ext uri="{FF2B5EF4-FFF2-40B4-BE49-F238E27FC236}">
                <a16:creationId xmlns:a16="http://schemas.microsoft.com/office/drawing/2014/main" id="{6638073A-B5CC-4ABF-A4D8-DCD99BD81ADE}"/>
              </a:ext>
            </a:extLst>
          </p:cNvPr>
          <p:cNvSpPr/>
          <p:nvPr/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695F68-6F6D-000E-AC2F-4AFD54616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516" y="2750067"/>
            <a:ext cx="4820323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82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89B9C4-74DA-6418-BF16-83E173C4F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Oracle problem</a:t>
            </a:r>
            <a:endParaRPr lang="LID4096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273DDE-4D18-34D6-D704-46833FFCC1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Smart contracts can easily read blockchain data</a:t>
            </a:r>
          </a:p>
          <a:p>
            <a:r>
              <a:rPr lang="en-US" dirty="0"/>
              <a:t>But no access to external data. </a:t>
            </a:r>
          </a:p>
          <a:p>
            <a:pPr lvl="1"/>
            <a:r>
              <a:rPr lang="en-US" dirty="0"/>
              <a:t>For example, the current exchange rate of USD-Eth is unknown.</a:t>
            </a:r>
          </a:p>
          <a:p>
            <a:endParaRPr lang="en-US" dirty="0"/>
          </a:p>
          <a:p>
            <a:pPr marL="114300" indent="0">
              <a:buNone/>
            </a:pPr>
            <a:r>
              <a:rPr lang="en-US" dirty="0"/>
              <a:t>A price oracle is constructed typically using one of two approaches:</a:t>
            </a:r>
          </a:p>
          <a:p>
            <a:endParaRPr lang="en-US" dirty="0"/>
          </a:p>
          <a:p>
            <a:pPr marL="628650" indent="-514350">
              <a:buAutoNum type="arabicPeriod"/>
            </a:pPr>
            <a:r>
              <a:rPr lang="en-US" dirty="0"/>
              <a:t>Rely on external injection of price data</a:t>
            </a:r>
          </a:p>
          <a:p>
            <a:pPr marL="114300" indent="0">
              <a:buNone/>
            </a:pPr>
            <a:r>
              <a:rPr lang="en-US" dirty="0"/>
              <a:t>	(needs to be timely and trusted data)</a:t>
            </a:r>
          </a:p>
          <a:p>
            <a:pPr marL="628650" indent="-514350">
              <a:buFont typeface="+mj-lt"/>
              <a:buAutoNum type="arabicPeriod" startAt="2"/>
            </a:pPr>
            <a:r>
              <a:rPr lang="en-US" dirty="0"/>
              <a:t>Via a market maker mechanism </a:t>
            </a:r>
            <a:endParaRPr lang="LID4096" dirty="0"/>
          </a:p>
        </p:txBody>
      </p:sp>
      <p:sp>
        <p:nvSpPr>
          <p:cNvPr id="5" name="Google Shape;379;p16">
            <a:extLst>
              <a:ext uri="{FF2B5EF4-FFF2-40B4-BE49-F238E27FC236}">
                <a16:creationId xmlns:a16="http://schemas.microsoft.com/office/drawing/2014/main" id="{33D3E135-91D5-2467-5FF1-FDCCE53C1569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380;p16">
            <a:extLst>
              <a:ext uri="{FF2B5EF4-FFF2-40B4-BE49-F238E27FC236}">
                <a16:creationId xmlns:a16="http://schemas.microsoft.com/office/drawing/2014/main" id="{9F7ED56B-39A6-79D7-0D6F-5EAE60CFA6F3}"/>
              </a:ext>
            </a:extLst>
          </p:cNvPr>
          <p:cNvSpPr/>
          <p:nvPr/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869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A7038F-D6A3-4F6C-B29B-D18F05D74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Market Makers (AMMs)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B986F8FB-617F-488B-8BE8-B7A8F6D64C1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114300" indent="0">
                  <a:buNone/>
                </a:pPr>
                <a:r>
                  <a:rPr lang="en-US" dirty="0"/>
                  <a:t>Example: constant product market maker.</a:t>
                </a:r>
              </a:p>
              <a:p>
                <a:pPr marL="114300" indent="0">
                  <a:buNone/>
                </a:pPr>
                <a:r>
                  <a:rPr lang="en-US" dirty="0"/>
                  <a:t>Holds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of token 1</a:t>
                </a:r>
                <a:r>
                  <a:rPr lang="en-US" dirty="0"/>
                  <a:t> 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A24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A249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A24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A249"/>
                    </a:solidFill>
                  </a:rPr>
                  <a:t> of token 2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Will accept any trade that changes balances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such that </a:t>
                </a:r>
              </a:p>
              <a:p>
                <a:endParaRPr lang="en-US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br>
                  <a:rPr lang="en-US" b="0" dirty="0"/>
                </a:br>
                <a:endParaRPr lang="en-US" b="0" dirty="0"/>
              </a:p>
              <a:p>
                <a:pPr marL="114300" indent="0">
                  <a:buNone/>
                </a:pPr>
                <a:endParaRPr lang="en-US" b="0" dirty="0"/>
              </a:p>
              <a:p>
                <a:pPr marL="114300" indent="0">
                  <a:buNone/>
                </a:pPr>
                <a:r>
                  <a:rPr lang="en-US" b="0" dirty="0"/>
                  <a:t>This implies an exchange rate between tokens: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And guarantees bounded losses for any (arbitrarily long) series of trades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B986F8FB-617F-488B-8BE8-B7A8F6D64C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379;p16">
            <a:extLst>
              <a:ext uri="{FF2B5EF4-FFF2-40B4-BE49-F238E27FC236}">
                <a16:creationId xmlns:a16="http://schemas.microsoft.com/office/drawing/2014/main" id="{CAAB9F83-282D-4506-9EFB-C8DD97F422CA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80;p16">
            <a:extLst>
              <a:ext uri="{FF2B5EF4-FFF2-40B4-BE49-F238E27FC236}">
                <a16:creationId xmlns:a16="http://schemas.microsoft.com/office/drawing/2014/main" id="{6638073A-B5CC-4ABF-A4D8-DCD99BD81ADE}"/>
              </a:ext>
            </a:extLst>
          </p:cNvPr>
          <p:cNvSpPr/>
          <p:nvPr/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471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A7038F-D6A3-4F6C-B29B-D18F05D74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Arbitrage opportunities</a:t>
            </a:r>
            <a:endParaRPr lang="en-IL" dirty="0"/>
          </a:p>
        </p:txBody>
      </p:sp>
      <p:sp>
        <p:nvSpPr>
          <p:cNvPr id="6" name="Google Shape;379;p16">
            <a:extLst>
              <a:ext uri="{FF2B5EF4-FFF2-40B4-BE49-F238E27FC236}">
                <a16:creationId xmlns:a16="http://schemas.microsoft.com/office/drawing/2014/main" id="{CAAB9F83-282D-4506-9EFB-C8DD97F422CA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80;p16">
            <a:extLst>
              <a:ext uri="{FF2B5EF4-FFF2-40B4-BE49-F238E27FC236}">
                <a16:creationId xmlns:a16="http://schemas.microsoft.com/office/drawing/2014/main" id="{6638073A-B5CC-4ABF-A4D8-DCD99BD81ADE}"/>
              </a:ext>
            </a:extLst>
          </p:cNvPr>
          <p:cNvSpPr/>
          <p:nvPr/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C3705C0-CA42-E683-2384-C0B3C12CCA38}"/>
              </a:ext>
            </a:extLst>
          </p:cNvPr>
          <p:cNvSpPr txBox="1">
            <a:spLocks/>
          </p:cNvSpPr>
          <p:nvPr/>
        </p:nvSpPr>
        <p:spPr>
          <a:xfrm>
            <a:off x="2225875" y="5486400"/>
            <a:ext cx="1762126" cy="838200"/>
          </a:xfrm>
          <a:prstGeom prst="rect">
            <a:avLst/>
          </a:prstGeom>
        </p:spPr>
        <p:txBody>
          <a:bodyPr vert="horz" anchor="t">
            <a:normAutofit lnSpcReduction="10000"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6EA0B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EA0B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Alice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F812252-941F-798F-8C1E-F8818E3F56A3}"/>
              </a:ext>
            </a:extLst>
          </p:cNvPr>
          <p:cNvSpPr txBox="1">
            <a:spLocks/>
          </p:cNvSpPr>
          <p:nvPr/>
        </p:nvSpPr>
        <p:spPr>
          <a:xfrm>
            <a:off x="7191104" y="8379124"/>
            <a:ext cx="1762126" cy="838200"/>
          </a:xfrm>
          <a:prstGeom prst="rect">
            <a:avLst/>
          </a:prstGeom>
        </p:spPr>
        <p:txBody>
          <a:bodyPr vert="horz" anchor="t">
            <a:normAutofit lnSpcReduction="10000"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6EA0B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EA0B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Bob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EB8DD8B-2933-06B6-33E6-5DF06BAEE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91104" y="6931324"/>
            <a:ext cx="1762126" cy="176212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7013E45-264D-DEAB-B3BE-E7A96867D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5875" y="4038600"/>
            <a:ext cx="1762126" cy="176212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212C33B-893E-64F4-E482-C9C2AD1A3DBD}"/>
              </a:ext>
            </a:extLst>
          </p:cNvPr>
          <p:cNvSpPr txBox="1"/>
          <p:nvPr/>
        </p:nvSpPr>
        <p:spPr>
          <a:xfrm>
            <a:off x="5014373" y="2097580"/>
            <a:ext cx="1081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Eth</a:t>
            </a:r>
            <a:endParaRPr lang="LID4096" sz="20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AD4D7C-F6D0-5D58-D724-7AD60631A56E}"/>
              </a:ext>
            </a:extLst>
          </p:cNvPr>
          <p:cNvSpPr txBox="1"/>
          <p:nvPr/>
        </p:nvSpPr>
        <p:spPr>
          <a:xfrm>
            <a:off x="6095998" y="2097579"/>
            <a:ext cx="1029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USDC</a:t>
            </a:r>
            <a:endParaRPr lang="LID4096" sz="2000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025F6A3-5DD2-5F7B-C96A-2D6A4A69DA71}"/>
              </a:ext>
            </a:extLst>
          </p:cNvPr>
          <p:cNvSpPr/>
          <p:nvPr/>
        </p:nvSpPr>
        <p:spPr>
          <a:xfrm>
            <a:off x="2029548" y="1930249"/>
            <a:ext cx="1103192" cy="990600"/>
          </a:xfrm>
          <a:prstGeom prst="rect">
            <a:avLst/>
          </a:prstGeom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Eth</a:t>
            </a:r>
            <a:endParaRPr lang="LID4096" sz="20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65FBF38-B294-37F4-F187-C986A9E1BF98}"/>
              </a:ext>
            </a:extLst>
          </p:cNvPr>
          <p:cNvSpPr/>
          <p:nvPr/>
        </p:nvSpPr>
        <p:spPr>
          <a:xfrm>
            <a:off x="3132740" y="1930249"/>
            <a:ext cx="1103192" cy="9906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USDC</a:t>
            </a:r>
            <a:endParaRPr lang="LID4096" sz="20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EA1BEE-48EC-5DF9-4E3C-302D99165882}"/>
              </a:ext>
            </a:extLst>
          </p:cNvPr>
          <p:cNvSpPr/>
          <p:nvPr/>
        </p:nvSpPr>
        <p:spPr>
          <a:xfrm>
            <a:off x="4984720" y="1930249"/>
            <a:ext cx="1103192" cy="990600"/>
          </a:xfrm>
          <a:prstGeom prst="rect">
            <a:avLst/>
          </a:prstGeom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Eth</a:t>
            </a:r>
            <a:endParaRPr lang="LID4096" sz="20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3FF6E0-800B-7370-233E-6F2FDC47E7C2}"/>
              </a:ext>
            </a:extLst>
          </p:cNvPr>
          <p:cNvSpPr/>
          <p:nvPr/>
        </p:nvSpPr>
        <p:spPr>
          <a:xfrm>
            <a:off x="6087912" y="1930249"/>
            <a:ext cx="1103192" cy="9906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USDC</a:t>
            </a:r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3053586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A7038F-D6A3-4F6C-B29B-D18F05D74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Arbitrage opportunities</a:t>
            </a:r>
            <a:endParaRPr lang="en-IL" dirty="0"/>
          </a:p>
        </p:txBody>
      </p:sp>
      <p:sp>
        <p:nvSpPr>
          <p:cNvPr id="6" name="Google Shape;379;p16">
            <a:extLst>
              <a:ext uri="{FF2B5EF4-FFF2-40B4-BE49-F238E27FC236}">
                <a16:creationId xmlns:a16="http://schemas.microsoft.com/office/drawing/2014/main" id="{CAAB9F83-282D-4506-9EFB-C8DD97F422CA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80;p16">
            <a:extLst>
              <a:ext uri="{FF2B5EF4-FFF2-40B4-BE49-F238E27FC236}">
                <a16:creationId xmlns:a16="http://schemas.microsoft.com/office/drawing/2014/main" id="{6638073A-B5CC-4ABF-A4D8-DCD99BD81ADE}"/>
              </a:ext>
            </a:extLst>
          </p:cNvPr>
          <p:cNvSpPr/>
          <p:nvPr/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C3705C0-CA42-E683-2384-C0B3C12CCA38}"/>
              </a:ext>
            </a:extLst>
          </p:cNvPr>
          <p:cNvSpPr txBox="1">
            <a:spLocks/>
          </p:cNvSpPr>
          <p:nvPr/>
        </p:nvSpPr>
        <p:spPr>
          <a:xfrm>
            <a:off x="2225875" y="5486400"/>
            <a:ext cx="1762126" cy="838200"/>
          </a:xfrm>
          <a:prstGeom prst="rect">
            <a:avLst/>
          </a:prstGeom>
        </p:spPr>
        <p:txBody>
          <a:bodyPr vert="horz" anchor="t">
            <a:normAutofit lnSpcReduction="10000"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6EA0B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EA0B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Alice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F812252-941F-798F-8C1E-F8818E3F56A3}"/>
              </a:ext>
            </a:extLst>
          </p:cNvPr>
          <p:cNvSpPr txBox="1">
            <a:spLocks/>
          </p:cNvSpPr>
          <p:nvPr/>
        </p:nvSpPr>
        <p:spPr>
          <a:xfrm>
            <a:off x="7191104" y="8379124"/>
            <a:ext cx="1762126" cy="838200"/>
          </a:xfrm>
          <a:prstGeom prst="rect">
            <a:avLst/>
          </a:prstGeom>
        </p:spPr>
        <p:txBody>
          <a:bodyPr vert="horz" anchor="t">
            <a:normAutofit lnSpcReduction="10000"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6EA0B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EA0B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Bob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EB8DD8B-2933-06B6-33E6-5DF06BAEE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91104" y="6931324"/>
            <a:ext cx="1762126" cy="176212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7013E45-264D-DEAB-B3BE-E7A96867D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5875" y="4038600"/>
            <a:ext cx="1762126" cy="176212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212C33B-893E-64F4-E482-C9C2AD1A3DBD}"/>
              </a:ext>
            </a:extLst>
          </p:cNvPr>
          <p:cNvSpPr txBox="1"/>
          <p:nvPr/>
        </p:nvSpPr>
        <p:spPr>
          <a:xfrm>
            <a:off x="5014373" y="2097580"/>
            <a:ext cx="1081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Eth</a:t>
            </a:r>
            <a:endParaRPr lang="LID4096" sz="20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AD4D7C-F6D0-5D58-D724-7AD60631A56E}"/>
              </a:ext>
            </a:extLst>
          </p:cNvPr>
          <p:cNvSpPr txBox="1"/>
          <p:nvPr/>
        </p:nvSpPr>
        <p:spPr>
          <a:xfrm>
            <a:off x="6095998" y="2097579"/>
            <a:ext cx="1029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USDC</a:t>
            </a:r>
            <a:endParaRPr lang="LID4096" sz="2000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025F6A3-5DD2-5F7B-C96A-2D6A4A69DA71}"/>
              </a:ext>
            </a:extLst>
          </p:cNvPr>
          <p:cNvSpPr/>
          <p:nvPr/>
        </p:nvSpPr>
        <p:spPr>
          <a:xfrm>
            <a:off x="2029548" y="1930249"/>
            <a:ext cx="650392" cy="990600"/>
          </a:xfrm>
          <a:prstGeom prst="rect">
            <a:avLst/>
          </a:prstGeom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Eth</a:t>
            </a:r>
            <a:endParaRPr lang="LID4096" sz="20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65FBF38-B294-37F4-F187-C986A9E1BF98}"/>
              </a:ext>
            </a:extLst>
          </p:cNvPr>
          <p:cNvSpPr/>
          <p:nvPr/>
        </p:nvSpPr>
        <p:spPr>
          <a:xfrm>
            <a:off x="2679940" y="1930249"/>
            <a:ext cx="1555992" cy="9906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USDC</a:t>
            </a:r>
            <a:endParaRPr lang="LID4096" sz="20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EA1BEE-48EC-5DF9-4E3C-302D99165882}"/>
              </a:ext>
            </a:extLst>
          </p:cNvPr>
          <p:cNvSpPr/>
          <p:nvPr/>
        </p:nvSpPr>
        <p:spPr>
          <a:xfrm>
            <a:off x="4984720" y="1930249"/>
            <a:ext cx="1103192" cy="990600"/>
          </a:xfrm>
          <a:prstGeom prst="rect">
            <a:avLst/>
          </a:prstGeom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Eth</a:t>
            </a:r>
            <a:endParaRPr lang="LID4096" sz="20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3FF6E0-800B-7370-233E-6F2FDC47E7C2}"/>
              </a:ext>
            </a:extLst>
          </p:cNvPr>
          <p:cNvSpPr/>
          <p:nvPr/>
        </p:nvSpPr>
        <p:spPr>
          <a:xfrm>
            <a:off x="6087912" y="1930249"/>
            <a:ext cx="1103192" cy="9906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USDC</a:t>
            </a:r>
            <a:endParaRPr lang="LID4096" sz="20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6EFB829-585D-C320-BE4B-8BDF72E7C1B4}"/>
              </a:ext>
            </a:extLst>
          </p:cNvPr>
          <p:cNvCxnSpPr>
            <a:cxnSpLocks/>
          </p:cNvCxnSpPr>
          <p:nvPr/>
        </p:nvCxnSpPr>
        <p:spPr>
          <a:xfrm>
            <a:off x="2354744" y="3062428"/>
            <a:ext cx="348123" cy="87472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E73D97D-6C72-DEB9-41AF-1CBDACE4F659}"/>
              </a:ext>
            </a:extLst>
          </p:cNvPr>
          <p:cNvCxnSpPr>
            <a:cxnSpLocks/>
          </p:cNvCxnSpPr>
          <p:nvPr/>
        </p:nvCxnSpPr>
        <p:spPr>
          <a:xfrm flipV="1">
            <a:off x="3354419" y="2998171"/>
            <a:ext cx="207034" cy="96310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778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A7038F-D6A3-4F6C-B29B-D18F05D74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Arbitrage opportunities</a:t>
            </a:r>
            <a:endParaRPr lang="en-IL" dirty="0"/>
          </a:p>
        </p:txBody>
      </p:sp>
      <p:sp>
        <p:nvSpPr>
          <p:cNvPr id="6" name="Google Shape;379;p16">
            <a:extLst>
              <a:ext uri="{FF2B5EF4-FFF2-40B4-BE49-F238E27FC236}">
                <a16:creationId xmlns:a16="http://schemas.microsoft.com/office/drawing/2014/main" id="{CAAB9F83-282D-4506-9EFB-C8DD97F422CA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80;p16">
            <a:extLst>
              <a:ext uri="{FF2B5EF4-FFF2-40B4-BE49-F238E27FC236}">
                <a16:creationId xmlns:a16="http://schemas.microsoft.com/office/drawing/2014/main" id="{6638073A-B5CC-4ABF-A4D8-DCD99BD81ADE}"/>
              </a:ext>
            </a:extLst>
          </p:cNvPr>
          <p:cNvSpPr/>
          <p:nvPr/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C3705C0-CA42-E683-2384-C0B3C12CCA38}"/>
              </a:ext>
            </a:extLst>
          </p:cNvPr>
          <p:cNvSpPr txBox="1">
            <a:spLocks/>
          </p:cNvSpPr>
          <p:nvPr/>
        </p:nvSpPr>
        <p:spPr>
          <a:xfrm>
            <a:off x="2225875" y="5486400"/>
            <a:ext cx="1762126" cy="838200"/>
          </a:xfrm>
          <a:prstGeom prst="rect">
            <a:avLst/>
          </a:prstGeom>
        </p:spPr>
        <p:txBody>
          <a:bodyPr vert="horz" anchor="t">
            <a:normAutofit lnSpcReduction="10000"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6EA0B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EA0B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Alice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F812252-941F-798F-8C1E-F8818E3F56A3}"/>
              </a:ext>
            </a:extLst>
          </p:cNvPr>
          <p:cNvSpPr txBox="1">
            <a:spLocks/>
          </p:cNvSpPr>
          <p:nvPr/>
        </p:nvSpPr>
        <p:spPr>
          <a:xfrm>
            <a:off x="5206849" y="5486400"/>
            <a:ext cx="1762126" cy="838200"/>
          </a:xfrm>
          <a:prstGeom prst="rect">
            <a:avLst/>
          </a:prstGeom>
        </p:spPr>
        <p:txBody>
          <a:bodyPr vert="horz" anchor="t">
            <a:normAutofit lnSpcReduction="10000"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6EA0B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EA0B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Bob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EB8DD8B-2933-06B6-33E6-5DF06BAEE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6849" y="4038600"/>
            <a:ext cx="1762126" cy="176212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7013E45-264D-DEAB-B3BE-E7A96867D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5875" y="4038600"/>
            <a:ext cx="1762126" cy="176212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212C33B-893E-64F4-E482-C9C2AD1A3DBD}"/>
              </a:ext>
            </a:extLst>
          </p:cNvPr>
          <p:cNvSpPr txBox="1"/>
          <p:nvPr/>
        </p:nvSpPr>
        <p:spPr>
          <a:xfrm>
            <a:off x="5658478" y="2413882"/>
            <a:ext cx="1081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Eth</a:t>
            </a:r>
            <a:endParaRPr lang="LID4096" sz="20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AD4D7C-F6D0-5D58-D724-7AD60631A56E}"/>
              </a:ext>
            </a:extLst>
          </p:cNvPr>
          <p:cNvSpPr txBox="1"/>
          <p:nvPr/>
        </p:nvSpPr>
        <p:spPr>
          <a:xfrm>
            <a:off x="6740103" y="2413881"/>
            <a:ext cx="1029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USDC</a:t>
            </a:r>
            <a:endParaRPr lang="LID4096" sz="2000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025F6A3-5DD2-5F7B-C96A-2D6A4A69DA71}"/>
              </a:ext>
            </a:extLst>
          </p:cNvPr>
          <p:cNvSpPr/>
          <p:nvPr/>
        </p:nvSpPr>
        <p:spPr>
          <a:xfrm>
            <a:off x="2673653" y="2246551"/>
            <a:ext cx="650392" cy="990600"/>
          </a:xfrm>
          <a:prstGeom prst="rect">
            <a:avLst/>
          </a:prstGeom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Eth</a:t>
            </a:r>
            <a:endParaRPr lang="LID4096" sz="20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65FBF38-B294-37F4-F187-C986A9E1BF98}"/>
              </a:ext>
            </a:extLst>
          </p:cNvPr>
          <p:cNvSpPr/>
          <p:nvPr/>
        </p:nvSpPr>
        <p:spPr>
          <a:xfrm>
            <a:off x="3324045" y="2246551"/>
            <a:ext cx="1555992" cy="9906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USDC</a:t>
            </a:r>
            <a:endParaRPr lang="LID4096" sz="20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EA1BEE-48EC-5DF9-4E3C-302D99165882}"/>
              </a:ext>
            </a:extLst>
          </p:cNvPr>
          <p:cNvSpPr/>
          <p:nvPr/>
        </p:nvSpPr>
        <p:spPr>
          <a:xfrm>
            <a:off x="5628825" y="2246551"/>
            <a:ext cx="1103192" cy="990600"/>
          </a:xfrm>
          <a:prstGeom prst="rect">
            <a:avLst/>
          </a:prstGeom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Eth</a:t>
            </a:r>
            <a:endParaRPr lang="LID4096" sz="20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3FF6E0-800B-7370-233E-6F2FDC47E7C2}"/>
              </a:ext>
            </a:extLst>
          </p:cNvPr>
          <p:cNvSpPr/>
          <p:nvPr/>
        </p:nvSpPr>
        <p:spPr>
          <a:xfrm>
            <a:off x="6732017" y="2246551"/>
            <a:ext cx="1103192" cy="9906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USDC</a:t>
            </a:r>
            <a:endParaRPr lang="LID4096" sz="2000" dirty="0"/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A529539D-613E-BE0B-5CAC-C695C28FF098}"/>
              </a:ext>
            </a:extLst>
          </p:cNvPr>
          <p:cNvCxnSpPr>
            <a:cxnSpLocks/>
            <a:stCxn id="29" idx="2"/>
            <a:endCxn id="27" idx="2"/>
          </p:cNvCxnSpPr>
          <p:nvPr/>
        </p:nvCxnSpPr>
        <p:spPr>
          <a:xfrm rot="5400000">
            <a:off x="4589635" y="1646365"/>
            <a:ext cx="12700" cy="3181572"/>
          </a:xfrm>
          <a:prstGeom prst="curvedConnector3">
            <a:avLst>
              <a:gd name="adj1" fmla="val 420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17CDB79E-26BA-C54B-4ABE-F407C01BFB63}"/>
              </a:ext>
            </a:extLst>
          </p:cNvPr>
          <p:cNvCxnSpPr>
            <a:cxnSpLocks/>
            <a:stCxn id="28" idx="0"/>
            <a:endCxn id="30" idx="0"/>
          </p:cNvCxnSpPr>
          <p:nvPr/>
        </p:nvCxnSpPr>
        <p:spPr>
          <a:xfrm rot="5400000" flipH="1" flipV="1">
            <a:off x="5692827" y="655765"/>
            <a:ext cx="12700" cy="3181572"/>
          </a:xfrm>
          <a:prstGeom prst="curvedConnector3">
            <a:avLst>
              <a:gd name="adj1" fmla="val 374716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968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A7038F-D6A3-4F6C-B29B-D18F05D74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Arbitrage opportunities</a:t>
            </a:r>
            <a:endParaRPr lang="en-IL" dirty="0"/>
          </a:p>
        </p:txBody>
      </p:sp>
      <p:sp>
        <p:nvSpPr>
          <p:cNvPr id="6" name="Google Shape;379;p16">
            <a:extLst>
              <a:ext uri="{FF2B5EF4-FFF2-40B4-BE49-F238E27FC236}">
                <a16:creationId xmlns:a16="http://schemas.microsoft.com/office/drawing/2014/main" id="{CAAB9F83-282D-4506-9EFB-C8DD97F422CA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80;p16">
            <a:extLst>
              <a:ext uri="{FF2B5EF4-FFF2-40B4-BE49-F238E27FC236}">
                <a16:creationId xmlns:a16="http://schemas.microsoft.com/office/drawing/2014/main" id="{6638073A-B5CC-4ABF-A4D8-DCD99BD81ADE}"/>
              </a:ext>
            </a:extLst>
          </p:cNvPr>
          <p:cNvSpPr/>
          <p:nvPr/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C3705C0-CA42-E683-2384-C0B3C12CCA38}"/>
              </a:ext>
            </a:extLst>
          </p:cNvPr>
          <p:cNvSpPr txBox="1">
            <a:spLocks/>
          </p:cNvSpPr>
          <p:nvPr/>
        </p:nvSpPr>
        <p:spPr>
          <a:xfrm>
            <a:off x="190041" y="8453887"/>
            <a:ext cx="1762126" cy="838200"/>
          </a:xfrm>
          <a:prstGeom prst="rect">
            <a:avLst/>
          </a:prstGeom>
        </p:spPr>
        <p:txBody>
          <a:bodyPr vert="horz" anchor="t">
            <a:normAutofit lnSpcReduction="10000"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6EA0B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EA0B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Alice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F812252-941F-798F-8C1E-F8818E3F56A3}"/>
              </a:ext>
            </a:extLst>
          </p:cNvPr>
          <p:cNvSpPr txBox="1">
            <a:spLocks/>
          </p:cNvSpPr>
          <p:nvPr/>
        </p:nvSpPr>
        <p:spPr>
          <a:xfrm>
            <a:off x="6995392" y="8453887"/>
            <a:ext cx="1762126" cy="838200"/>
          </a:xfrm>
          <a:prstGeom prst="rect">
            <a:avLst/>
          </a:prstGeom>
        </p:spPr>
        <p:txBody>
          <a:bodyPr vert="horz" anchor="t">
            <a:normAutofit lnSpcReduction="10000"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6EA0B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EA0B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Bob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EB8DD8B-2933-06B6-33E6-5DF06BAEE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95392" y="7006087"/>
            <a:ext cx="1762126" cy="176212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7013E45-264D-DEAB-B3BE-E7A96867D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0041" y="7006087"/>
            <a:ext cx="1762126" cy="176212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212C33B-893E-64F4-E482-C9C2AD1A3DBD}"/>
              </a:ext>
            </a:extLst>
          </p:cNvPr>
          <p:cNvSpPr txBox="1"/>
          <p:nvPr/>
        </p:nvSpPr>
        <p:spPr>
          <a:xfrm>
            <a:off x="5658478" y="2413882"/>
            <a:ext cx="1081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Eth</a:t>
            </a:r>
            <a:endParaRPr lang="LID4096" sz="20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AD4D7C-F6D0-5D58-D724-7AD60631A56E}"/>
              </a:ext>
            </a:extLst>
          </p:cNvPr>
          <p:cNvSpPr txBox="1"/>
          <p:nvPr/>
        </p:nvSpPr>
        <p:spPr>
          <a:xfrm>
            <a:off x="8213063" y="3759601"/>
            <a:ext cx="1029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USDC</a:t>
            </a:r>
            <a:endParaRPr lang="LID4096" sz="2000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025F6A3-5DD2-5F7B-C96A-2D6A4A69DA71}"/>
              </a:ext>
            </a:extLst>
          </p:cNvPr>
          <p:cNvSpPr/>
          <p:nvPr/>
        </p:nvSpPr>
        <p:spPr>
          <a:xfrm>
            <a:off x="1098429" y="4247879"/>
            <a:ext cx="471577" cy="592006"/>
          </a:xfrm>
          <a:prstGeom prst="rect">
            <a:avLst/>
          </a:prstGeom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0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65FBF38-B294-37F4-F187-C986A9E1BF98}"/>
              </a:ext>
            </a:extLst>
          </p:cNvPr>
          <p:cNvSpPr/>
          <p:nvPr/>
        </p:nvSpPr>
        <p:spPr>
          <a:xfrm>
            <a:off x="1570007" y="4247879"/>
            <a:ext cx="799382" cy="59200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0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EA1BEE-48EC-5DF9-4E3C-302D99165882}"/>
              </a:ext>
            </a:extLst>
          </p:cNvPr>
          <p:cNvSpPr/>
          <p:nvPr/>
        </p:nvSpPr>
        <p:spPr>
          <a:xfrm>
            <a:off x="7372514" y="3480287"/>
            <a:ext cx="520998" cy="519653"/>
          </a:xfrm>
          <a:prstGeom prst="rect">
            <a:avLst/>
          </a:prstGeom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0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3FF6E0-800B-7370-233E-6F2FDC47E7C2}"/>
              </a:ext>
            </a:extLst>
          </p:cNvPr>
          <p:cNvSpPr/>
          <p:nvPr/>
        </p:nvSpPr>
        <p:spPr>
          <a:xfrm>
            <a:off x="7893512" y="3480287"/>
            <a:ext cx="552541" cy="519653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F3E844-2CAE-A083-FEBC-598B1F6D35B1}"/>
              </a:ext>
            </a:extLst>
          </p:cNvPr>
          <p:cNvSpPr txBox="1"/>
          <p:nvPr/>
        </p:nvSpPr>
        <p:spPr>
          <a:xfrm>
            <a:off x="5390293" y="2721495"/>
            <a:ext cx="1029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USDC</a:t>
            </a:r>
            <a:endParaRPr lang="LID4096" sz="20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9BFE50-7CA0-7A89-6416-F478D7575F5F}"/>
              </a:ext>
            </a:extLst>
          </p:cNvPr>
          <p:cNvSpPr/>
          <p:nvPr/>
        </p:nvSpPr>
        <p:spPr>
          <a:xfrm>
            <a:off x="4861209" y="2554165"/>
            <a:ext cx="520998" cy="519653"/>
          </a:xfrm>
          <a:prstGeom prst="rect">
            <a:avLst/>
          </a:prstGeom>
          <a:solidFill>
            <a:srgbClr val="FF0000"/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5D79D8-6A6C-2314-9A23-2C6C244FE625}"/>
              </a:ext>
            </a:extLst>
          </p:cNvPr>
          <p:cNvSpPr/>
          <p:nvPr/>
        </p:nvSpPr>
        <p:spPr>
          <a:xfrm>
            <a:off x="5382207" y="2554165"/>
            <a:ext cx="552541" cy="519653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6BCC95-95B1-70FD-0B57-C191E5554FFB}"/>
              </a:ext>
            </a:extLst>
          </p:cNvPr>
          <p:cNvSpPr txBox="1"/>
          <p:nvPr/>
        </p:nvSpPr>
        <p:spPr>
          <a:xfrm>
            <a:off x="4443320" y="4019427"/>
            <a:ext cx="1029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USDC</a:t>
            </a:r>
            <a:endParaRPr lang="LID4096" sz="20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2976EE-97DD-3707-3CC2-A1C61607C7F1}"/>
              </a:ext>
            </a:extLst>
          </p:cNvPr>
          <p:cNvSpPr/>
          <p:nvPr/>
        </p:nvSpPr>
        <p:spPr>
          <a:xfrm>
            <a:off x="3914236" y="3852097"/>
            <a:ext cx="520998" cy="519653"/>
          </a:xfrm>
          <a:prstGeom prst="rect">
            <a:avLst/>
          </a:prstGeom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A72B77-DE13-1525-32AD-07D16785F624}"/>
              </a:ext>
            </a:extLst>
          </p:cNvPr>
          <p:cNvSpPr/>
          <p:nvPr/>
        </p:nvSpPr>
        <p:spPr>
          <a:xfrm>
            <a:off x="4435234" y="3852097"/>
            <a:ext cx="552541" cy="519653"/>
          </a:xfrm>
          <a:prstGeom prst="rect">
            <a:avLst/>
          </a:prstGeom>
          <a:solidFill>
            <a:srgbClr val="FFFF00"/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6A5DB9-E894-41F9-25CF-C628F52FE33E}"/>
              </a:ext>
            </a:extLst>
          </p:cNvPr>
          <p:cNvSpPr txBox="1"/>
          <p:nvPr/>
        </p:nvSpPr>
        <p:spPr>
          <a:xfrm>
            <a:off x="6315253" y="4882849"/>
            <a:ext cx="1029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USDC</a:t>
            </a:r>
            <a:endParaRPr lang="LID4096" sz="20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871199-024F-B6FC-F89E-578EF1675C7B}"/>
              </a:ext>
            </a:extLst>
          </p:cNvPr>
          <p:cNvSpPr/>
          <p:nvPr/>
        </p:nvSpPr>
        <p:spPr>
          <a:xfrm>
            <a:off x="5786169" y="4715519"/>
            <a:ext cx="520998" cy="519653"/>
          </a:xfrm>
          <a:prstGeom prst="rect">
            <a:avLst/>
          </a:prstGeom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D87130-C8D5-1A78-D4F4-6E9698C28353}"/>
              </a:ext>
            </a:extLst>
          </p:cNvPr>
          <p:cNvSpPr/>
          <p:nvPr/>
        </p:nvSpPr>
        <p:spPr>
          <a:xfrm>
            <a:off x="6307167" y="4715519"/>
            <a:ext cx="552541" cy="519653"/>
          </a:xfrm>
          <a:prstGeom prst="rect">
            <a:avLst/>
          </a:prstGeom>
          <a:solidFill>
            <a:srgbClr val="00B0F0"/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087641-FACC-2995-9B61-B01C2734D445}"/>
              </a:ext>
            </a:extLst>
          </p:cNvPr>
          <p:cNvSpPr txBox="1"/>
          <p:nvPr/>
        </p:nvSpPr>
        <p:spPr>
          <a:xfrm>
            <a:off x="7540648" y="2278313"/>
            <a:ext cx="1029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USDC</a:t>
            </a:r>
            <a:endParaRPr lang="LID4096" sz="200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36BC50-2795-51DC-5F7F-961392FB0F11}"/>
              </a:ext>
            </a:extLst>
          </p:cNvPr>
          <p:cNvSpPr/>
          <p:nvPr/>
        </p:nvSpPr>
        <p:spPr>
          <a:xfrm>
            <a:off x="7011564" y="2110983"/>
            <a:ext cx="520998" cy="519653"/>
          </a:xfrm>
          <a:prstGeom prst="rect">
            <a:avLst/>
          </a:prstGeom>
          <a:solidFill>
            <a:srgbClr val="FFFF00"/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4B0DE39-DF85-FFA1-1781-9421CE1512A8}"/>
              </a:ext>
            </a:extLst>
          </p:cNvPr>
          <p:cNvSpPr/>
          <p:nvPr/>
        </p:nvSpPr>
        <p:spPr>
          <a:xfrm>
            <a:off x="7532562" y="2110983"/>
            <a:ext cx="552541" cy="519653"/>
          </a:xfrm>
          <a:prstGeom prst="rect">
            <a:avLst/>
          </a:prstGeom>
          <a:solidFill>
            <a:srgbClr val="7030A0"/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1CB381-9B44-ADCD-A5B8-17115AB17CC9}"/>
              </a:ext>
            </a:extLst>
          </p:cNvPr>
          <p:cNvSpPr txBox="1"/>
          <p:nvPr/>
        </p:nvSpPr>
        <p:spPr>
          <a:xfrm>
            <a:off x="2486462" y="2213042"/>
            <a:ext cx="1029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USDC</a:t>
            </a:r>
            <a:endParaRPr lang="LID4096" sz="20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2FA0E4D-ABA6-E5B0-F1E3-694468428367}"/>
              </a:ext>
            </a:extLst>
          </p:cNvPr>
          <p:cNvSpPr/>
          <p:nvPr/>
        </p:nvSpPr>
        <p:spPr>
          <a:xfrm>
            <a:off x="1957378" y="2045712"/>
            <a:ext cx="520998" cy="519653"/>
          </a:xfrm>
          <a:prstGeom prst="rect">
            <a:avLst/>
          </a:prstGeom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0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D0AC32C-9AA3-1710-4F8E-090990741174}"/>
              </a:ext>
            </a:extLst>
          </p:cNvPr>
          <p:cNvSpPr/>
          <p:nvPr/>
        </p:nvSpPr>
        <p:spPr>
          <a:xfrm>
            <a:off x="2478376" y="2045712"/>
            <a:ext cx="552541" cy="519653"/>
          </a:xfrm>
          <a:prstGeom prst="rect">
            <a:avLst/>
          </a:prstGeom>
          <a:solidFill>
            <a:srgbClr val="E6C4E8"/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1B843E5-846C-0C7A-DFA9-7DF117148910}"/>
              </a:ext>
            </a:extLst>
          </p:cNvPr>
          <p:cNvSpPr txBox="1"/>
          <p:nvPr/>
        </p:nvSpPr>
        <p:spPr>
          <a:xfrm>
            <a:off x="3524416" y="5532476"/>
            <a:ext cx="1029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USDC</a:t>
            </a:r>
            <a:endParaRPr lang="LID4096" sz="2000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612ED98-CE84-AAC8-2437-AD4A850459BD}"/>
              </a:ext>
            </a:extLst>
          </p:cNvPr>
          <p:cNvSpPr/>
          <p:nvPr/>
        </p:nvSpPr>
        <p:spPr>
          <a:xfrm>
            <a:off x="2995332" y="5365146"/>
            <a:ext cx="520998" cy="51965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B3FCB7D-B907-9684-CA25-F86731B94215}"/>
              </a:ext>
            </a:extLst>
          </p:cNvPr>
          <p:cNvSpPr/>
          <p:nvPr/>
        </p:nvSpPr>
        <p:spPr>
          <a:xfrm>
            <a:off x="3516330" y="5365146"/>
            <a:ext cx="552541" cy="519653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752841-3238-CEAD-57EA-F1B3E48B7298}"/>
              </a:ext>
            </a:extLst>
          </p:cNvPr>
          <p:cNvSpPr txBox="1"/>
          <p:nvPr/>
        </p:nvSpPr>
        <p:spPr>
          <a:xfrm>
            <a:off x="8159970" y="5774841"/>
            <a:ext cx="1029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USDC</a:t>
            </a:r>
            <a:endParaRPr lang="LID4096" sz="2000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A9887DE-9036-1C5E-4A3B-21CEC66D6B81}"/>
              </a:ext>
            </a:extLst>
          </p:cNvPr>
          <p:cNvSpPr/>
          <p:nvPr/>
        </p:nvSpPr>
        <p:spPr>
          <a:xfrm>
            <a:off x="7630886" y="5607511"/>
            <a:ext cx="520998" cy="51965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0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62690E6-9204-0D76-9BE2-6A5BBF607C7E}"/>
              </a:ext>
            </a:extLst>
          </p:cNvPr>
          <p:cNvSpPr/>
          <p:nvPr/>
        </p:nvSpPr>
        <p:spPr>
          <a:xfrm>
            <a:off x="8151884" y="5607511"/>
            <a:ext cx="552541" cy="519653"/>
          </a:xfrm>
          <a:prstGeom prst="rect">
            <a:avLst/>
          </a:prstGeom>
          <a:solidFill>
            <a:srgbClr val="F3B8F4"/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AA10494-F4B1-C4A5-2846-5439C006D5AA}"/>
              </a:ext>
            </a:extLst>
          </p:cNvPr>
          <p:cNvSpPr txBox="1"/>
          <p:nvPr/>
        </p:nvSpPr>
        <p:spPr>
          <a:xfrm>
            <a:off x="10266150" y="2891874"/>
            <a:ext cx="1029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USDC</a:t>
            </a:r>
            <a:endParaRPr lang="LID4096" sz="2000" dirty="0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89FCDDC-E08B-BC5E-0ED3-77DE08CD7CBC}"/>
              </a:ext>
            </a:extLst>
          </p:cNvPr>
          <p:cNvSpPr/>
          <p:nvPr/>
        </p:nvSpPr>
        <p:spPr>
          <a:xfrm>
            <a:off x="9737066" y="2724544"/>
            <a:ext cx="520998" cy="519653"/>
          </a:xfrm>
          <a:prstGeom prst="rect">
            <a:avLst/>
          </a:prstGeom>
          <a:solidFill>
            <a:srgbClr val="7030A0"/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0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52B646E-87D0-4C51-2B1D-2D47E00DEC24}"/>
              </a:ext>
            </a:extLst>
          </p:cNvPr>
          <p:cNvSpPr/>
          <p:nvPr/>
        </p:nvSpPr>
        <p:spPr>
          <a:xfrm>
            <a:off x="10258064" y="2724544"/>
            <a:ext cx="552541" cy="519653"/>
          </a:xfrm>
          <a:prstGeom prst="rect">
            <a:avLst/>
          </a:prstGeom>
          <a:solidFill>
            <a:srgbClr val="00B0F0"/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0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10C986A-9A4C-905D-228C-C4AF9BED2293}"/>
              </a:ext>
            </a:extLst>
          </p:cNvPr>
          <p:cNvCxnSpPr/>
          <p:nvPr/>
        </p:nvCxnSpPr>
        <p:spPr>
          <a:xfrm flipH="1" flipV="1">
            <a:off x="8204977" y="2413882"/>
            <a:ext cx="1301332" cy="5593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994D90B-E1D1-6745-2C6A-A191D3FBA47E}"/>
              </a:ext>
            </a:extLst>
          </p:cNvPr>
          <p:cNvCxnSpPr>
            <a:cxnSpLocks/>
          </p:cNvCxnSpPr>
          <p:nvPr/>
        </p:nvCxnSpPr>
        <p:spPr>
          <a:xfrm flipH="1">
            <a:off x="5055727" y="2443599"/>
            <a:ext cx="1845405" cy="16004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4698B8B-74A7-9EAA-5AE2-5E8FA5D60FC3}"/>
              </a:ext>
            </a:extLst>
          </p:cNvPr>
          <p:cNvCxnSpPr>
            <a:cxnSpLocks/>
          </p:cNvCxnSpPr>
          <p:nvPr/>
        </p:nvCxnSpPr>
        <p:spPr>
          <a:xfrm>
            <a:off x="4174735" y="4468483"/>
            <a:ext cx="1483742" cy="5068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A4798C4-5CD6-0546-D61D-D41448B9FF6C}"/>
              </a:ext>
            </a:extLst>
          </p:cNvPr>
          <p:cNvCxnSpPr>
            <a:cxnSpLocks/>
          </p:cNvCxnSpPr>
          <p:nvPr/>
        </p:nvCxnSpPr>
        <p:spPr>
          <a:xfrm flipV="1">
            <a:off x="6944412" y="3353830"/>
            <a:ext cx="3476297" cy="16349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9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A7038F-D6A3-4F6C-B29B-D18F05D74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Collateralized loan platforms</a:t>
            </a:r>
            <a:endParaRPr lang="en-I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86F8FB-617F-488B-8BE8-B7A8F6D64C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US" dirty="0"/>
              <a:t>Will let you borrow an amount of some token.</a:t>
            </a:r>
          </a:p>
          <a:p>
            <a:pPr marL="114300" indent="0">
              <a:buNone/>
            </a:pPr>
            <a:r>
              <a:rPr lang="en-US" dirty="0"/>
              <a:t>Must provide collateral that is worth more than the token you borrow.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b="1" u="sng" dirty="0"/>
              <a:t>Example:</a:t>
            </a:r>
            <a:r>
              <a:rPr lang="en-US" dirty="0"/>
              <a:t> Borrow 800$ deposit 1000$ of Eth as collateral.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Borrowers pay some </a:t>
            </a:r>
            <a:r>
              <a:rPr lang="en-US" dirty="0">
                <a:solidFill>
                  <a:srgbClr val="0070C0"/>
                </a:solidFill>
              </a:rPr>
              <a:t>interest rate</a:t>
            </a:r>
            <a:r>
              <a:rPr lang="en-US" dirty="0"/>
              <a:t>. </a:t>
            </a:r>
          </a:p>
          <a:p>
            <a:pPr marL="114300" indent="0">
              <a:buNone/>
            </a:pPr>
            <a:r>
              <a:rPr lang="en-US" dirty="0">
                <a:solidFill>
                  <a:srgbClr val="FF0000"/>
                </a:solidFill>
              </a:rPr>
              <a:t>The position of the lender is liquidated </a:t>
            </a:r>
            <a:r>
              <a:rPr lang="en-US" dirty="0"/>
              <a:t>if the collateral ever comes within some margin of the loan.</a:t>
            </a:r>
          </a:p>
          <a:p>
            <a:endParaRPr lang="en-US" dirty="0"/>
          </a:p>
        </p:txBody>
      </p:sp>
      <p:sp>
        <p:nvSpPr>
          <p:cNvPr id="6" name="Google Shape;379;p16">
            <a:extLst>
              <a:ext uri="{FF2B5EF4-FFF2-40B4-BE49-F238E27FC236}">
                <a16:creationId xmlns:a16="http://schemas.microsoft.com/office/drawing/2014/main" id="{CAAB9F83-282D-4506-9EFB-C8DD97F422CA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80;p16">
            <a:extLst>
              <a:ext uri="{FF2B5EF4-FFF2-40B4-BE49-F238E27FC236}">
                <a16:creationId xmlns:a16="http://schemas.microsoft.com/office/drawing/2014/main" id="{6638073A-B5CC-4ABF-A4D8-DCD99BD81ADE}"/>
              </a:ext>
            </a:extLst>
          </p:cNvPr>
          <p:cNvSpPr/>
          <p:nvPr/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73691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A7038F-D6A3-4F6C-B29B-D18F05D74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collateralized loans?</a:t>
            </a:r>
            <a:endParaRPr lang="en-I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86F8FB-617F-488B-8BE8-B7A8F6D64C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Alice holds Eth (because she thinks its value will rise)</a:t>
            </a:r>
          </a:p>
          <a:p>
            <a:r>
              <a:rPr lang="en-US" dirty="0"/>
              <a:t>She also thinks USD’s value will go down</a:t>
            </a:r>
          </a:p>
        </p:txBody>
      </p:sp>
      <p:sp>
        <p:nvSpPr>
          <p:cNvPr id="6" name="Google Shape;379;p16">
            <a:extLst>
              <a:ext uri="{FF2B5EF4-FFF2-40B4-BE49-F238E27FC236}">
                <a16:creationId xmlns:a16="http://schemas.microsoft.com/office/drawing/2014/main" id="{CAAB9F83-282D-4506-9EFB-C8DD97F422CA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80;p16">
            <a:extLst>
              <a:ext uri="{FF2B5EF4-FFF2-40B4-BE49-F238E27FC236}">
                <a16:creationId xmlns:a16="http://schemas.microsoft.com/office/drawing/2014/main" id="{6638073A-B5CC-4ABF-A4D8-DCD99BD81ADE}"/>
              </a:ext>
            </a:extLst>
          </p:cNvPr>
          <p:cNvSpPr/>
          <p:nvPr/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3C5D91E-EA84-1C55-1BF6-15DD92D92DB2}"/>
              </a:ext>
            </a:extLst>
          </p:cNvPr>
          <p:cNvSpPr txBox="1">
            <a:spLocks/>
          </p:cNvSpPr>
          <p:nvPr/>
        </p:nvSpPr>
        <p:spPr>
          <a:xfrm>
            <a:off x="2225875" y="5486400"/>
            <a:ext cx="1762126" cy="838200"/>
          </a:xfrm>
          <a:prstGeom prst="rect">
            <a:avLst/>
          </a:prstGeom>
        </p:spPr>
        <p:txBody>
          <a:bodyPr vert="horz" anchor="t">
            <a:normAutofit lnSpcReduction="10000"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6EA0B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EA0B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Alice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25ABC57-6CD8-34CB-57AC-5A5181350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5875" y="4038600"/>
            <a:ext cx="1762126" cy="1762126"/>
          </a:xfrm>
          <a:prstGeom prst="rect">
            <a:avLst/>
          </a:prstGeom>
        </p:spPr>
      </p:pic>
      <p:pic>
        <p:nvPicPr>
          <p:cNvPr id="8" name="Picture 7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5BB34D39-82C1-A8FF-203B-38010226B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8001" y="5062806"/>
            <a:ext cx="564399" cy="564399"/>
          </a:xfrm>
          <a:prstGeom prst="rect">
            <a:avLst/>
          </a:prstGeom>
        </p:spPr>
      </p:pic>
      <p:pic>
        <p:nvPicPr>
          <p:cNvPr id="9" name="Picture 8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90AA3BE0-2970-6FC1-BE50-720209A4A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889" y="4645669"/>
            <a:ext cx="564399" cy="564399"/>
          </a:xfrm>
          <a:prstGeom prst="rect">
            <a:avLst/>
          </a:prstGeom>
        </p:spPr>
      </p:pic>
      <p:pic>
        <p:nvPicPr>
          <p:cNvPr id="10" name="Picture 9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84AFA37C-A258-E235-A955-DF39AEE00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707" y="4363469"/>
            <a:ext cx="564399" cy="5643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9EF2CAF-78AF-F3E3-9D44-8DBAE763B09E}"/>
              </a:ext>
            </a:extLst>
          </p:cNvPr>
          <p:cNvSpPr/>
          <p:nvPr/>
        </p:nvSpPr>
        <p:spPr>
          <a:xfrm>
            <a:off x="9220905" y="2122510"/>
            <a:ext cx="1988551" cy="21446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AAVE</a:t>
            </a:r>
            <a:endParaRPr lang="LID4096" sz="3600" dirty="0"/>
          </a:p>
        </p:txBody>
      </p:sp>
      <p:pic>
        <p:nvPicPr>
          <p:cNvPr id="13" name="Picture 12" descr="A paper money with a dollar sign&#10;&#10;Description automatically generated">
            <a:extLst>
              <a:ext uri="{FF2B5EF4-FFF2-40B4-BE49-F238E27FC236}">
                <a16:creationId xmlns:a16="http://schemas.microsoft.com/office/drawing/2014/main" id="{6E39555C-2E51-E3F0-7027-3EE4AF0DF2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42" t="30365" r="10250" b="31007"/>
          <a:stretch/>
        </p:blipFill>
        <p:spPr>
          <a:xfrm>
            <a:off x="9562428" y="3432767"/>
            <a:ext cx="899283" cy="436351"/>
          </a:xfrm>
          <a:prstGeom prst="rect">
            <a:avLst/>
          </a:prstGeom>
        </p:spPr>
      </p:pic>
      <p:pic>
        <p:nvPicPr>
          <p:cNvPr id="14" name="Picture 13" descr="A paper money with a dollar sign&#10;&#10;Description automatically generated">
            <a:extLst>
              <a:ext uri="{FF2B5EF4-FFF2-40B4-BE49-F238E27FC236}">
                <a16:creationId xmlns:a16="http://schemas.microsoft.com/office/drawing/2014/main" id="{A08E7CF3-1242-1607-A70F-FD93C00744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42" t="30365" r="10250" b="31007"/>
          <a:stretch/>
        </p:blipFill>
        <p:spPr>
          <a:xfrm>
            <a:off x="9539456" y="3781821"/>
            <a:ext cx="899283" cy="436351"/>
          </a:xfrm>
          <a:prstGeom prst="rect">
            <a:avLst/>
          </a:prstGeom>
        </p:spPr>
      </p:pic>
      <p:pic>
        <p:nvPicPr>
          <p:cNvPr id="15" name="Picture 14" descr="A paper money with a dollar sign&#10;&#10;Description automatically generated">
            <a:extLst>
              <a:ext uri="{FF2B5EF4-FFF2-40B4-BE49-F238E27FC236}">
                <a16:creationId xmlns:a16="http://schemas.microsoft.com/office/drawing/2014/main" id="{619BE5C3-217F-CEBE-23F1-52683E0EA7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42" t="30365" r="10250" b="31007"/>
          <a:stretch/>
        </p:blipFill>
        <p:spPr>
          <a:xfrm>
            <a:off x="9066842" y="3563646"/>
            <a:ext cx="899283" cy="436351"/>
          </a:xfrm>
          <a:prstGeom prst="rect">
            <a:avLst/>
          </a:prstGeom>
        </p:spPr>
      </p:pic>
      <p:pic>
        <p:nvPicPr>
          <p:cNvPr id="16" name="Picture 15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B3816636-75DF-09D9-D917-FD626892F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582" y="4242151"/>
            <a:ext cx="564399" cy="56439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53FD718-DAD5-6B93-D3AF-A5B9A8345749}"/>
              </a:ext>
            </a:extLst>
          </p:cNvPr>
          <p:cNvSpPr/>
          <p:nvPr/>
        </p:nvSpPr>
        <p:spPr>
          <a:xfrm>
            <a:off x="9141320" y="5295451"/>
            <a:ext cx="1103192" cy="990600"/>
          </a:xfrm>
          <a:prstGeom prst="rect">
            <a:avLst/>
          </a:prstGeom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Eth</a:t>
            </a:r>
            <a:endParaRPr lang="LID4096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CA5EC5-222F-6199-82D4-EA17C5B34A28}"/>
              </a:ext>
            </a:extLst>
          </p:cNvPr>
          <p:cNvSpPr/>
          <p:nvPr/>
        </p:nvSpPr>
        <p:spPr>
          <a:xfrm>
            <a:off x="10244512" y="5295451"/>
            <a:ext cx="1103192" cy="9906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USDC</a:t>
            </a:r>
            <a:endParaRPr lang="LID4096" sz="2000" dirty="0"/>
          </a:p>
        </p:txBody>
      </p:sp>
      <p:pic>
        <p:nvPicPr>
          <p:cNvPr id="19" name="Picture 18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75FC55CB-167A-C097-5E4F-F82C9627F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4892" y="6011504"/>
            <a:ext cx="564399" cy="564399"/>
          </a:xfrm>
          <a:prstGeom prst="rect">
            <a:avLst/>
          </a:prstGeom>
        </p:spPr>
      </p:pic>
      <p:pic>
        <p:nvPicPr>
          <p:cNvPr id="20" name="Picture 19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27F5FCB0-DB11-7EE0-20C7-E2C9AB200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6909" y="6088030"/>
            <a:ext cx="564399" cy="564399"/>
          </a:xfrm>
          <a:prstGeom prst="rect">
            <a:avLst/>
          </a:prstGeom>
        </p:spPr>
      </p:pic>
      <p:pic>
        <p:nvPicPr>
          <p:cNvPr id="21" name="Picture 20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2DF03B33-84FF-B140-4505-AF0503C89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3511" y="6062422"/>
            <a:ext cx="564399" cy="564399"/>
          </a:xfrm>
          <a:prstGeom prst="rect">
            <a:avLst/>
          </a:prstGeom>
        </p:spPr>
      </p:pic>
      <p:pic>
        <p:nvPicPr>
          <p:cNvPr id="22" name="Picture 21" descr="A paper money with a dollar sign&#10;&#10;Description automatically generated">
            <a:extLst>
              <a:ext uri="{FF2B5EF4-FFF2-40B4-BE49-F238E27FC236}">
                <a16:creationId xmlns:a16="http://schemas.microsoft.com/office/drawing/2014/main" id="{45302D9E-C97B-9BAE-3BD9-712605FDAC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42" t="30365" r="10250" b="31007"/>
          <a:stretch/>
        </p:blipFill>
        <p:spPr>
          <a:xfrm>
            <a:off x="10346466" y="6082848"/>
            <a:ext cx="899283" cy="43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2797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מלבן מעוגל 130"/>
          <p:cNvSpPr/>
          <p:nvPr/>
        </p:nvSpPr>
        <p:spPr>
          <a:xfrm>
            <a:off x="1150203" y="3924822"/>
            <a:ext cx="2764147" cy="23469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buClrTx/>
            </a:pPr>
            <a:endParaRPr lang="he-IL" sz="1800" kern="1200" dirty="0">
              <a:solidFill>
                <a:prstClr val="white"/>
              </a:solidFill>
              <a:latin typeface="Arial"/>
              <a:cs typeface="Levenim MT" panose="02010502060101010101" pitchFamily="2" charset="-79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1373405" y="4054921"/>
            <a:ext cx="685801" cy="2801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buClrTx/>
            </a:pPr>
            <a:r>
              <a:rPr lang="en-US" sz="13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Hash</a:t>
            </a:r>
          </a:p>
        </p:txBody>
      </p:sp>
      <p:grpSp>
        <p:nvGrpSpPr>
          <p:cNvPr id="164" name="Group 131"/>
          <p:cNvGrpSpPr/>
          <p:nvPr/>
        </p:nvGrpSpPr>
        <p:grpSpPr>
          <a:xfrm>
            <a:off x="1462130" y="5313320"/>
            <a:ext cx="521983" cy="280109"/>
            <a:chOff x="4698226" y="2358885"/>
            <a:chExt cx="805227" cy="372699"/>
          </a:xfrm>
        </p:grpSpPr>
        <p:sp>
          <p:nvSpPr>
            <p:cNvPr id="165" name="Rectangle 132"/>
            <p:cNvSpPr/>
            <p:nvPr/>
          </p:nvSpPr>
          <p:spPr>
            <a:xfrm>
              <a:off x="4698226" y="2358885"/>
              <a:ext cx="805227" cy="3726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180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66" name="Rectangle 133"/>
            <p:cNvSpPr/>
            <p:nvPr/>
          </p:nvSpPr>
          <p:spPr>
            <a:xfrm>
              <a:off x="4807527" y="2445449"/>
              <a:ext cx="173943" cy="18751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1800" kern="1200">
                <a:solidFill>
                  <a:prstClr val="white"/>
                </a:solidFill>
                <a:latin typeface="Arial"/>
              </a:endParaRPr>
            </a:p>
          </p:txBody>
        </p:sp>
        <p:cxnSp>
          <p:nvCxnSpPr>
            <p:cNvPr id="167" name="Straight Arrow Connector 134"/>
            <p:cNvCxnSpPr/>
            <p:nvPr/>
          </p:nvCxnSpPr>
          <p:spPr>
            <a:xfrm>
              <a:off x="5015543" y="2539207"/>
              <a:ext cx="171548" cy="60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Rectangle 135"/>
            <p:cNvSpPr/>
            <p:nvPr/>
          </p:nvSpPr>
          <p:spPr>
            <a:xfrm>
              <a:off x="5249155" y="2451475"/>
              <a:ext cx="173943" cy="187517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1800" kern="120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182" name="Group 131"/>
          <p:cNvGrpSpPr/>
          <p:nvPr/>
        </p:nvGrpSpPr>
        <p:grpSpPr>
          <a:xfrm>
            <a:off x="1473547" y="4856120"/>
            <a:ext cx="521983" cy="280109"/>
            <a:chOff x="4698226" y="2358885"/>
            <a:chExt cx="805227" cy="372699"/>
          </a:xfrm>
        </p:grpSpPr>
        <p:sp>
          <p:nvSpPr>
            <p:cNvPr id="183" name="Rectangle 132"/>
            <p:cNvSpPr/>
            <p:nvPr/>
          </p:nvSpPr>
          <p:spPr>
            <a:xfrm>
              <a:off x="4698226" y="2358885"/>
              <a:ext cx="805227" cy="3726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180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84" name="Rectangle 133"/>
            <p:cNvSpPr/>
            <p:nvPr/>
          </p:nvSpPr>
          <p:spPr>
            <a:xfrm>
              <a:off x="4807527" y="2445449"/>
              <a:ext cx="173943" cy="18751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1800" kern="1200">
                <a:solidFill>
                  <a:prstClr val="white"/>
                </a:solidFill>
                <a:latin typeface="Arial"/>
              </a:endParaRPr>
            </a:p>
          </p:txBody>
        </p:sp>
        <p:cxnSp>
          <p:nvCxnSpPr>
            <p:cNvPr id="185" name="Straight Arrow Connector 134"/>
            <p:cNvCxnSpPr/>
            <p:nvPr/>
          </p:nvCxnSpPr>
          <p:spPr>
            <a:xfrm>
              <a:off x="5015543" y="2539207"/>
              <a:ext cx="171548" cy="60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Rectangle 135"/>
            <p:cNvSpPr/>
            <p:nvPr/>
          </p:nvSpPr>
          <p:spPr>
            <a:xfrm>
              <a:off x="5249155" y="2451475"/>
              <a:ext cx="173943" cy="187517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1800" kern="120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187" name="Group 131"/>
          <p:cNvGrpSpPr/>
          <p:nvPr/>
        </p:nvGrpSpPr>
        <p:grpSpPr>
          <a:xfrm>
            <a:off x="1473547" y="4427820"/>
            <a:ext cx="521983" cy="280109"/>
            <a:chOff x="4698226" y="2358885"/>
            <a:chExt cx="805227" cy="372699"/>
          </a:xfrm>
        </p:grpSpPr>
        <p:sp>
          <p:nvSpPr>
            <p:cNvPr id="188" name="Rectangle 132"/>
            <p:cNvSpPr/>
            <p:nvPr/>
          </p:nvSpPr>
          <p:spPr>
            <a:xfrm>
              <a:off x="4698226" y="2358885"/>
              <a:ext cx="805227" cy="3726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180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89" name="Rectangle 133"/>
            <p:cNvSpPr/>
            <p:nvPr/>
          </p:nvSpPr>
          <p:spPr>
            <a:xfrm>
              <a:off x="4807527" y="2445449"/>
              <a:ext cx="173943" cy="187517"/>
            </a:xfrm>
            <a:prstGeom prst="rect">
              <a:avLst/>
            </a:prstGeom>
            <a:solidFill>
              <a:srgbClr val="FF99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1800" kern="1200">
                <a:solidFill>
                  <a:prstClr val="white"/>
                </a:solidFill>
                <a:latin typeface="Arial"/>
              </a:endParaRPr>
            </a:p>
          </p:txBody>
        </p:sp>
        <p:cxnSp>
          <p:nvCxnSpPr>
            <p:cNvPr id="190" name="Straight Arrow Connector 134"/>
            <p:cNvCxnSpPr/>
            <p:nvPr/>
          </p:nvCxnSpPr>
          <p:spPr>
            <a:xfrm>
              <a:off x="5015543" y="2539207"/>
              <a:ext cx="171548" cy="60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Rectangle 135"/>
            <p:cNvSpPr/>
            <p:nvPr/>
          </p:nvSpPr>
          <p:spPr>
            <a:xfrm>
              <a:off x="5249155" y="2451475"/>
              <a:ext cx="173943" cy="18751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1800" kern="120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4871052" y="4231114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</a:pPr>
            <a:r>
              <a:rPr lang="en-US" sz="2400" kern="1200" dirty="0">
                <a:solidFill>
                  <a:prstClr val="white"/>
                </a:solidFill>
                <a:ea typeface="+mn-ea"/>
                <a:cs typeface="+mn-cs"/>
              </a:rPr>
              <a:t>A mechanism is needed to allocate block space</a:t>
            </a:r>
            <a:endParaRPr lang="en-US" sz="2000" kern="1200" dirty="0">
              <a:solidFill>
                <a:prstClr val="white"/>
              </a:solidFill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8624F17-3388-CE04-08F2-9E3CA56B3870}"/>
              </a:ext>
            </a:extLst>
          </p:cNvPr>
          <p:cNvGrpSpPr/>
          <p:nvPr/>
        </p:nvGrpSpPr>
        <p:grpSpPr>
          <a:xfrm>
            <a:off x="1455313" y="5764263"/>
            <a:ext cx="521983" cy="280109"/>
            <a:chOff x="5306016" y="3666906"/>
            <a:chExt cx="521983" cy="280109"/>
          </a:xfrm>
        </p:grpSpPr>
        <p:sp>
          <p:nvSpPr>
            <p:cNvPr id="4" name="Rectangle 132">
              <a:extLst>
                <a:ext uri="{FF2B5EF4-FFF2-40B4-BE49-F238E27FC236}">
                  <a16:creationId xmlns:a16="http://schemas.microsoft.com/office/drawing/2014/main" id="{13D0ECE0-4FBB-4956-AF57-C4360C22CE3C}"/>
                </a:ext>
              </a:extLst>
            </p:cNvPr>
            <p:cNvSpPr/>
            <p:nvPr/>
          </p:nvSpPr>
          <p:spPr>
            <a:xfrm>
              <a:off x="5306016" y="3666906"/>
              <a:ext cx="521983" cy="28010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1800" kern="1200">
                <a:solidFill>
                  <a:prstClr val="white"/>
                </a:solidFill>
                <a:latin typeface="Arial"/>
              </a:endParaRPr>
            </a:p>
          </p:txBody>
        </p:sp>
        <p:pic>
          <p:nvPicPr>
            <p:cNvPr id="11" name="Picture 10" descr="A pickaxe with a handle&#10;&#10;Description automatically generated">
              <a:extLst>
                <a:ext uri="{FF2B5EF4-FFF2-40B4-BE49-F238E27FC236}">
                  <a16:creationId xmlns:a16="http://schemas.microsoft.com/office/drawing/2014/main" id="{4C8649C5-8F19-0186-FB09-4C8312E1D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12967" y="3723845"/>
              <a:ext cx="165011" cy="165011"/>
            </a:xfrm>
            <a:prstGeom prst="rect">
              <a:avLst/>
            </a:prstGeom>
          </p:spPr>
        </p:pic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64D7A22-2279-CA4A-4A20-D53CD530A143}"/>
              </a:ext>
            </a:extLst>
          </p:cNvPr>
          <p:cNvSpPr/>
          <p:nvPr/>
        </p:nvSpPr>
        <p:spPr>
          <a:xfrm>
            <a:off x="2015846" y="4972394"/>
            <a:ext cx="530829" cy="986855"/>
          </a:xfrm>
          <a:custGeom>
            <a:avLst/>
            <a:gdLst>
              <a:gd name="connsiteX0" fmla="*/ 49566 w 530829"/>
              <a:gd name="connsiteY0" fmla="*/ 0 h 749317"/>
              <a:gd name="connsiteX1" fmla="*/ 530829 w 530829"/>
              <a:gd name="connsiteY1" fmla="*/ 327259 h 749317"/>
              <a:gd name="connsiteX2" fmla="*/ 49566 w 530829"/>
              <a:gd name="connsiteY2" fmla="*/ 712270 h 749317"/>
              <a:gd name="connsiteX3" fmla="*/ 39941 w 530829"/>
              <a:gd name="connsiteY3" fmla="*/ 712270 h 749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29" h="749317">
                <a:moveTo>
                  <a:pt x="49566" y="0"/>
                </a:moveTo>
                <a:cubicBezTo>
                  <a:pt x="290197" y="104273"/>
                  <a:pt x="530829" y="208547"/>
                  <a:pt x="530829" y="327259"/>
                </a:cubicBezTo>
                <a:cubicBezTo>
                  <a:pt x="530829" y="445971"/>
                  <a:pt x="131381" y="648102"/>
                  <a:pt x="49566" y="712270"/>
                </a:cubicBezTo>
                <a:cubicBezTo>
                  <a:pt x="-32249" y="776438"/>
                  <a:pt x="3846" y="744354"/>
                  <a:pt x="39941" y="71227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2BF2F50-C6B8-75C2-4130-1D4936385581}"/>
              </a:ext>
            </a:extLst>
          </p:cNvPr>
          <p:cNvSpPr/>
          <p:nvPr/>
        </p:nvSpPr>
        <p:spPr>
          <a:xfrm>
            <a:off x="1994814" y="4563344"/>
            <a:ext cx="530829" cy="1340364"/>
          </a:xfrm>
          <a:custGeom>
            <a:avLst/>
            <a:gdLst>
              <a:gd name="connsiteX0" fmla="*/ 49566 w 530829"/>
              <a:gd name="connsiteY0" fmla="*/ 0 h 749317"/>
              <a:gd name="connsiteX1" fmla="*/ 530829 w 530829"/>
              <a:gd name="connsiteY1" fmla="*/ 327259 h 749317"/>
              <a:gd name="connsiteX2" fmla="*/ 49566 w 530829"/>
              <a:gd name="connsiteY2" fmla="*/ 712270 h 749317"/>
              <a:gd name="connsiteX3" fmla="*/ 39941 w 530829"/>
              <a:gd name="connsiteY3" fmla="*/ 712270 h 749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29" h="749317">
                <a:moveTo>
                  <a:pt x="49566" y="0"/>
                </a:moveTo>
                <a:cubicBezTo>
                  <a:pt x="290197" y="104273"/>
                  <a:pt x="530829" y="208547"/>
                  <a:pt x="530829" y="327259"/>
                </a:cubicBezTo>
                <a:cubicBezTo>
                  <a:pt x="530829" y="445971"/>
                  <a:pt x="131381" y="648102"/>
                  <a:pt x="49566" y="712270"/>
                </a:cubicBezTo>
                <a:cubicBezTo>
                  <a:pt x="-32249" y="776438"/>
                  <a:pt x="3846" y="744354"/>
                  <a:pt x="39941" y="71227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8B4BD0F-99FA-7351-67BE-BE3F52D85E52}"/>
              </a:ext>
            </a:extLst>
          </p:cNvPr>
          <p:cNvSpPr/>
          <p:nvPr/>
        </p:nvSpPr>
        <p:spPr>
          <a:xfrm>
            <a:off x="2022887" y="5448844"/>
            <a:ext cx="530829" cy="558088"/>
          </a:xfrm>
          <a:custGeom>
            <a:avLst/>
            <a:gdLst>
              <a:gd name="connsiteX0" fmla="*/ 49566 w 530829"/>
              <a:gd name="connsiteY0" fmla="*/ 0 h 749317"/>
              <a:gd name="connsiteX1" fmla="*/ 530829 w 530829"/>
              <a:gd name="connsiteY1" fmla="*/ 327259 h 749317"/>
              <a:gd name="connsiteX2" fmla="*/ 49566 w 530829"/>
              <a:gd name="connsiteY2" fmla="*/ 712270 h 749317"/>
              <a:gd name="connsiteX3" fmla="*/ 39941 w 530829"/>
              <a:gd name="connsiteY3" fmla="*/ 712270 h 749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29" h="749317">
                <a:moveTo>
                  <a:pt x="49566" y="0"/>
                </a:moveTo>
                <a:cubicBezTo>
                  <a:pt x="290197" y="104273"/>
                  <a:pt x="530829" y="208547"/>
                  <a:pt x="530829" y="327259"/>
                </a:cubicBezTo>
                <a:cubicBezTo>
                  <a:pt x="530829" y="445971"/>
                  <a:pt x="131381" y="648102"/>
                  <a:pt x="49566" y="712270"/>
                </a:cubicBezTo>
                <a:cubicBezTo>
                  <a:pt x="-32249" y="776438"/>
                  <a:pt x="3846" y="744354"/>
                  <a:pt x="39941" y="71227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9" name="Picture 2" descr="http://www.investitwisely.com/wordpress/wp-content/uploads/2011/02/bitcoin530.png">
            <a:extLst>
              <a:ext uri="{FF2B5EF4-FFF2-40B4-BE49-F238E27FC236}">
                <a16:creationId xmlns:a16="http://schemas.microsoft.com/office/drawing/2014/main" id="{50FE3EB0-56B2-25ED-B419-847271068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018" y="5308147"/>
            <a:ext cx="199616" cy="19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www.investitwisely.com/wordpress/wp-content/uploads/2011/02/bitcoin530.png">
            <a:extLst>
              <a:ext uri="{FF2B5EF4-FFF2-40B4-BE49-F238E27FC236}">
                <a16:creationId xmlns:a16="http://schemas.microsoft.com/office/drawing/2014/main" id="{465F76AE-802C-60A9-7576-FE9E7B641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094" y="4936421"/>
            <a:ext cx="199616" cy="19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investitwisely.com/wordpress/wp-content/uploads/2011/02/bitcoin530.png">
            <a:extLst>
              <a:ext uri="{FF2B5EF4-FFF2-40B4-BE49-F238E27FC236}">
                <a16:creationId xmlns:a16="http://schemas.microsoft.com/office/drawing/2014/main" id="{2D799736-99EF-ADCB-8DDF-776E2D4C2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737" y="5623093"/>
            <a:ext cx="199616" cy="19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2B127CC-6600-AD3C-0BC0-C6BC5EC09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5232"/>
            <a:ext cx="9956800" cy="872405"/>
          </a:xfrm>
        </p:spPr>
        <p:txBody>
          <a:bodyPr>
            <a:normAutofit/>
          </a:bodyPr>
          <a:lstStyle/>
          <a:p>
            <a:r>
              <a:rPr lang="en-US" sz="4800" kern="1200">
                <a:solidFill>
                  <a:prstClr val="white"/>
                </a:solidFill>
                <a:ea typeface="+mn-ea"/>
                <a:cs typeface="+mn-cs"/>
              </a:rPr>
              <a:t>Transaction Fees</a:t>
            </a:r>
            <a:endParaRPr lang="en-US" sz="4800" kern="1200" dirty="0">
              <a:solidFill>
                <a:prstClr val="white"/>
              </a:solidFill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E10E407-CC56-D488-7C81-D71650FB96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9956800" cy="2004143"/>
              </a:xfrm>
            </p:spPr>
            <p:txBody>
              <a:bodyPr/>
              <a:lstStyle/>
              <a:p>
                <a:r>
                  <a:rPr lang="en-US" dirty="0"/>
                  <a:t>We need to propagate + process a block before we create the next one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Block size constraint</a:t>
                </a:r>
              </a:p>
              <a:p>
                <a:r>
                  <a:rPr lang="en-US" dirty="0"/>
                  <a:t>Demand for transactions may exceed available space</a:t>
                </a:r>
                <a:endParaRPr lang="LID4096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E10E407-CC56-D488-7C81-D71650FB96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9956800" cy="2004143"/>
              </a:xfrm>
              <a:blipFill>
                <a:blip r:embed="rId4"/>
                <a:stretch>
                  <a:fillRect l="-367" t="-396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6883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  <p:bldP spid="133" grpId="0" animBg="1"/>
      <p:bldP spid="55" grpId="0"/>
      <p:bldP spid="15" grpId="0" animBg="1"/>
      <p:bldP spid="16" grpId="0" animBg="1"/>
      <p:bldP spid="1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9EF2CAF-78AF-F3E3-9D44-8DBAE763B09E}"/>
              </a:ext>
            </a:extLst>
          </p:cNvPr>
          <p:cNvSpPr/>
          <p:nvPr/>
        </p:nvSpPr>
        <p:spPr>
          <a:xfrm>
            <a:off x="9220905" y="2122510"/>
            <a:ext cx="1988551" cy="21446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AAVE</a:t>
            </a:r>
            <a:endParaRPr lang="LID4096" sz="3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A7038F-D6A3-4F6C-B29B-D18F05D74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collateralized loans?</a:t>
            </a:r>
            <a:endParaRPr lang="en-I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86F8FB-617F-488B-8BE8-B7A8F6D64C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Alice holds Eth (because she thinks its value will rise)</a:t>
            </a:r>
          </a:p>
          <a:p>
            <a:r>
              <a:rPr lang="en-US" dirty="0"/>
              <a:t>She also thinks USD’s value will go down</a:t>
            </a:r>
          </a:p>
        </p:txBody>
      </p:sp>
      <p:sp>
        <p:nvSpPr>
          <p:cNvPr id="6" name="Google Shape;379;p16">
            <a:extLst>
              <a:ext uri="{FF2B5EF4-FFF2-40B4-BE49-F238E27FC236}">
                <a16:creationId xmlns:a16="http://schemas.microsoft.com/office/drawing/2014/main" id="{CAAB9F83-282D-4506-9EFB-C8DD97F422CA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80;p16">
            <a:extLst>
              <a:ext uri="{FF2B5EF4-FFF2-40B4-BE49-F238E27FC236}">
                <a16:creationId xmlns:a16="http://schemas.microsoft.com/office/drawing/2014/main" id="{6638073A-B5CC-4ABF-A4D8-DCD99BD81ADE}"/>
              </a:ext>
            </a:extLst>
          </p:cNvPr>
          <p:cNvSpPr/>
          <p:nvPr/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3C5D91E-EA84-1C55-1BF6-15DD92D92DB2}"/>
              </a:ext>
            </a:extLst>
          </p:cNvPr>
          <p:cNvSpPr txBox="1">
            <a:spLocks/>
          </p:cNvSpPr>
          <p:nvPr/>
        </p:nvSpPr>
        <p:spPr>
          <a:xfrm>
            <a:off x="2225875" y="5486400"/>
            <a:ext cx="1762126" cy="838200"/>
          </a:xfrm>
          <a:prstGeom prst="rect">
            <a:avLst/>
          </a:prstGeom>
        </p:spPr>
        <p:txBody>
          <a:bodyPr vert="horz" anchor="t">
            <a:normAutofit lnSpcReduction="10000"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6EA0B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EA0B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Alice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25ABC57-6CD8-34CB-57AC-5A5181350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5875" y="4038600"/>
            <a:ext cx="1762126" cy="1762126"/>
          </a:xfrm>
          <a:prstGeom prst="rect">
            <a:avLst/>
          </a:prstGeom>
        </p:spPr>
      </p:pic>
      <p:pic>
        <p:nvPicPr>
          <p:cNvPr id="8" name="Picture 7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5BB34D39-82C1-A8FF-203B-38010226B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653" y="2367969"/>
            <a:ext cx="564399" cy="564399"/>
          </a:xfrm>
          <a:prstGeom prst="rect">
            <a:avLst/>
          </a:prstGeom>
        </p:spPr>
      </p:pic>
      <p:pic>
        <p:nvPicPr>
          <p:cNvPr id="9" name="Picture 8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90AA3BE0-2970-6FC1-BE50-720209A4A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7979" y="2171272"/>
            <a:ext cx="564399" cy="564399"/>
          </a:xfrm>
          <a:prstGeom prst="rect">
            <a:avLst/>
          </a:prstGeom>
        </p:spPr>
      </p:pic>
      <p:pic>
        <p:nvPicPr>
          <p:cNvPr id="10" name="Picture 9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84AFA37C-A258-E235-A955-DF39AEE00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6842" y="1998449"/>
            <a:ext cx="564399" cy="564399"/>
          </a:xfrm>
          <a:prstGeom prst="rect">
            <a:avLst/>
          </a:prstGeom>
        </p:spPr>
      </p:pic>
      <p:pic>
        <p:nvPicPr>
          <p:cNvPr id="13" name="Picture 12" descr="A paper money with a dollar sign&#10;&#10;Description automatically generated">
            <a:extLst>
              <a:ext uri="{FF2B5EF4-FFF2-40B4-BE49-F238E27FC236}">
                <a16:creationId xmlns:a16="http://schemas.microsoft.com/office/drawing/2014/main" id="{6E39555C-2E51-E3F0-7027-3EE4AF0DF2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42" t="30365" r="10250" b="31007"/>
          <a:stretch/>
        </p:blipFill>
        <p:spPr>
          <a:xfrm>
            <a:off x="9562428" y="3432767"/>
            <a:ext cx="899283" cy="436351"/>
          </a:xfrm>
          <a:prstGeom prst="rect">
            <a:avLst/>
          </a:prstGeom>
        </p:spPr>
      </p:pic>
      <p:pic>
        <p:nvPicPr>
          <p:cNvPr id="14" name="Picture 13" descr="A paper money with a dollar sign&#10;&#10;Description automatically generated">
            <a:extLst>
              <a:ext uri="{FF2B5EF4-FFF2-40B4-BE49-F238E27FC236}">
                <a16:creationId xmlns:a16="http://schemas.microsoft.com/office/drawing/2014/main" id="{A08E7CF3-1242-1607-A70F-FD93C00744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42" t="30365" r="10250" b="31007"/>
          <a:stretch/>
        </p:blipFill>
        <p:spPr>
          <a:xfrm>
            <a:off x="9539456" y="3781821"/>
            <a:ext cx="899283" cy="436351"/>
          </a:xfrm>
          <a:prstGeom prst="rect">
            <a:avLst/>
          </a:prstGeom>
        </p:spPr>
      </p:pic>
      <p:pic>
        <p:nvPicPr>
          <p:cNvPr id="15" name="Picture 14" descr="A paper money with a dollar sign&#10;&#10;Description automatically generated">
            <a:extLst>
              <a:ext uri="{FF2B5EF4-FFF2-40B4-BE49-F238E27FC236}">
                <a16:creationId xmlns:a16="http://schemas.microsoft.com/office/drawing/2014/main" id="{619BE5C3-217F-CEBE-23F1-52683E0EA7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42" t="30365" r="10250" b="31007"/>
          <a:stretch/>
        </p:blipFill>
        <p:spPr>
          <a:xfrm>
            <a:off x="9066842" y="3563646"/>
            <a:ext cx="899283" cy="436351"/>
          </a:xfrm>
          <a:prstGeom prst="rect">
            <a:avLst/>
          </a:prstGeom>
        </p:spPr>
      </p:pic>
      <p:pic>
        <p:nvPicPr>
          <p:cNvPr id="16" name="Picture 15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B3816636-75DF-09D9-D917-FD626892F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9669" y="2005769"/>
            <a:ext cx="564399" cy="56439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53FD718-DAD5-6B93-D3AF-A5B9A8345749}"/>
              </a:ext>
            </a:extLst>
          </p:cNvPr>
          <p:cNvSpPr/>
          <p:nvPr/>
        </p:nvSpPr>
        <p:spPr>
          <a:xfrm>
            <a:off x="9141320" y="5295451"/>
            <a:ext cx="1103192" cy="990600"/>
          </a:xfrm>
          <a:prstGeom prst="rect">
            <a:avLst/>
          </a:prstGeom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Eth</a:t>
            </a:r>
            <a:endParaRPr lang="LID4096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CA5EC5-222F-6199-82D4-EA17C5B34A28}"/>
              </a:ext>
            </a:extLst>
          </p:cNvPr>
          <p:cNvSpPr/>
          <p:nvPr/>
        </p:nvSpPr>
        <p:spPr>
          <a:xfrm>
            <a:off x="10244512" y="5295451"/>
            <a:ext cx="1103192" cy="9906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USDC</a:t>
            </a:r>
            <a:endParaRPr lang="LID4096" sz="2000" dirty="0"/>
          </a:p>
        </p:txBody>
      </p:sp>
      <p:pic>
        <p:nvPicPr>
          <p:cNvPr id="21" name="Picture 20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FC32FAB5-0F10-B9A0-D692-9AD4CE792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4892" y="6011504"/>
            <a:ext cx="564399" cy="564399"/>
          </a:xfrm>
          <a:prstGeom prst="rect">
            <a:avLst/>
          </a:prstGeom>
        </p:spPr>
      </p:pic>
      <p:pic>
        <p:nvPicPr>
          <p:cNvPr id="22" name="Picture 21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60547495-6B48-8495-976F-3EA5C855D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6909" y="6088030"/>
            <a:ext cx="564399" cy="564399"/>
          </a:xfrm>
          <a:prstGeom prst="rect">
            <a:avLst/>
          </a:prstGeom>
        </p:spPr>
      </p:pic>
      <p:pic>
        <p:nvPicPr>
          <p:cNvPr id="23" name="Picture 22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97F43EED-A18E-828D-1A6A-ECAA0382C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3511" y="6062422"/>
            <a:ext cx="564399" cy="564399"/>
          </a:xfrm>
          <a:prstGeom prst="rect">
            <a:avLst/>
          </a:prstGeom>
        </p:spPr>
      </p:pic>
      <p:pic>
        <p:nvPicPr>
          <p:cNvPr id="24" name="Picture 23" descr="A paper money with a dollar sign&#10;&#10;Description automatically generated">
            <a:extLst>
              <a:ext uri="{FF2B5EF4-FFF2-40B4-BE49-F238E27FC236}">
                <a16:creationId xmlns:a16="http://schemas.microsoft.com/office/drawing/2014/main" id="{DE7905AF-CBD9-2A00-DC1D-62AAD46DD8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42" t="30365" r="10250" b="31007"/>
          <a:stretch/>
        </p:blipFill>
        <p:spPr>
          <a:xfrm>
            <a:off x="10346466" y="6082848"/>
            <a:ext cx="899283" cy="43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52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9EF2CAF-78AF-F3E3-9D44-8DBAE763B09E}"/>
              </a:ext>
            </a:extLst>
          </p:cNvPr>
          <p:cNvSpPr/>
          <p:nvPr/>
        </p:nvSpPr>
        <p:spPr>
          <a:xfrm>
            <a:off x="9220905" y="2122510"/>
            <a:ext cx="1988551" cy="21446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AAVE</a:t>
            </a:r>
            <a:endParaRPr lang="LID4096" sz="3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A7038F-D6A3-4F6C-B29B-D18F05D74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collateralized loans?</a:t>
            </a:r>
            <a:endParaRPr lang="en-I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86F8FB-617F-488B-8BE8-B7A8F6D64C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Alice holds Eth (because she thinks its value will rise)</a:t>
            </a:r>
          </a:p>
          <a:p>
            <a:r>
              <a:rPr lang="en-US" dirty="0"/>
              <a:t>She also thinks USD’s value will go down</a:t>
            </a:r>
          </a:p>
        </p:txBody>
      </p:sp>
      <p:sp>
        <p:nvSpPr>
          <p:cNvPr id="6" name="Google Shape;379;p16">
            <a:extLst>
              <a:ext uri="{FF2B5EF4-FFF2-40B4-BE49-F238E27FC236}">
                <a16:creationId xmlns:a16="http://schemas.microsoft.com/office/drawing/2014/main" id="{CAAB9F83-282D-4506-9EFB-C8DD97F422CA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80;p16">
            <a:extLst>
              <a:ext uri="{FF2B5EF4-FFF2-40B4-BE49-F238E27FC236}">
                <a16:creationId xmlns:a16="http://schemas.microsoft.com/office/drawing/2014/main" id="{6638073A-B5CC-4ABF-A4D8-DCD99BD81ADE}"/>
              </a:ext>
            </a:extLst>
          </p:cNvPr>
          <p:cNvSpPr/>
          <p:nvPr/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3C5D91E-EA84-1C55-1BF6-15DD92D92DB2}"/>
              </a:ext>
            </a:extLst>
          </p:cNvPr>
          <p:cNvSpPr txBox="1">
            <a:spLocks/>
          </p:cNvSpPr>
          <p:nvPr/>
        </p:nvSpPr>
        <p:spPr>
          <a:xfrm>
            <a:off x="2225875" y="5486400"/>
            <a:ext cx="1762126" cy="838200"/>
          </a:xfrm>
          <a:prstGeom prst="rect">
            <a:avLst/>
          </a:prstGeom>
        </p:spPr>
        <p:txBody>
          <a:bodyPr vert="horz" anchor="t">
            <a:normAutofit lnSpcReduction="10000"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6EA0B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EA0B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Alice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25ABC57-6CD8-34CB-57AC-5A5181350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5875" y="4038600"/>
            <a:ext cx="1762126" cy="1762126"/>
          </a:xfrm>
          <a:prstGeom prst="rect">
            <a:avLst/>
          </a:prstGeom>
        </p:spPr>
      </p:pic>
      <p:pic>
        <p:nvPicPr>
          <p:cNvPr id="8" name="Picture 7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5BB34D39-82C1-A8FF-203B-38010226B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653" y="2367969"/>
            <a:ext cx="564399" cy="564399"/>
          </a:xfrm>
          <a:prstGeom prst="rect">
            <a:avLst/>
          </a:prstGeom>
        </p:spPr>
      </p:pic>
      <p:pic>
        <p:nvPicPr>
          <p:cNvPr id="9" name="Picture 8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90AA3BE0-2970-6FC1-BE50-720209A4A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7979" y="2171272"/>
            <a:ext cx="564399" cy="564399"/>
          </a:xfrm>
          <a:prstGeom prst="rect">
            <a:avLst/>
          </a:prstGeom>
        </p:spPr>
      </p:pic>
      <p:pic>
        <p:nvPicPr>
          <p:cNvPr id="10" name="Picture 9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84AFA37C-A258-E235-A955-DF39AEE00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6842" y="1998449"/>
            <a:ext cx="564399" cy="564399"/>
          </a:xfrm>
          <a:prstGeom prst="rect">
            <a:avLst/>
          </a:prstGeom>
        </p:spPr>
      </p:pic>
      <p:pic>
        <p:nvPicPr>
          <p:cNvPr id="13" name="Picture 12" descr="A paper money with a dollar sign&#10;&#10;Description automatically generated">
            <a:extLst>
              <a:ext uri="{FF2B5EF4-FFF2-40B4-BE49-F238E27FC236}">
                <a16:creationId xmlns:a16="http://schemas.microsoft.com/office/drawing/2014/main" id="{6E39555C-2E51-E3F0-7027-3EE4AF0DF2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42" t="30365" r="10250" b="31007"/>
          <a:stretch/>
        </p:blipFill>
        <p:spPr>
          <a:xfrm>
            <a:off x="4089955" y="5053107"/>
            <a:ext cx="899283" cy="436351"/>
          </a:xfrm>
          <a:prstGeom prst="rect">
            <a:avLst/>
          </a:prstGeom>
        </p:spPr>
      </p:pic>
      <p:pic>
        <p:nvPicPr>
          <p:cNvPr id="14" name="Picture 13" descr="A paper money with a dollar sign&#10;&#10;Description automatically generated">
            <a:extLst>
              <a:ext uri="{FF2B5EF4-FFF2-40B4-BE49-F238E27FC236}">
                <a16:creationId xmlns:a16="http://schemas.microsoft.com/office/drawing/2014/main" id="{A08E7CF3-1242-1607-A70F-FD93C00744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42" t="30365" r="10250" b="31007"/>
          <a:stretch/>
        </p:blipFill>
        <p:spPr>
          <a:xfrm>
            <a:off x="3975922" y="5126830"/>
            <a:ext cx="899283" cy="436351"/>
          </a:xfrm>
          <a:prstGeom prst="rect">
            <a:avLst/>
          </a:prstGeom>
        </p:spPr>
      </p:pic>
      <p:pic>
        <p:nvPicPr>
          <p:cNvPr id="15" name="Picture 14" descr="A paper money with a dollar sign&#10;&#10;Description automatically generated">
            <a:extLst>
              <a:ext uri="{FF2B5EF4-FFF2-40B4-BE49-F238E27FC236}">
                <a16:creationId xmlns:a16="http://schemas.microsoft.com/office/drawing/2014/main" id="{619BE5C3-217F-CEBE-23F1-52683E0EA7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42" t="30365" r="10250" b="31007"/>
          <a:stretch/>
        </p:blipFill>
        <p:spPr>
          <a:xfrm>
            <a:off x="3829213" y="5200744"/>
            <a:ext cx="899283" cy="436351"/>
          </a:xfrm>
          <a:prstGeom prst="rect">
            <a:avLst/>
          </a:prstGeom>
        </p:spPr>
      </p:pic>
      <p:pic>
        <p:nvPicPr>
          <p:cNvPr id="16" name="Picture 15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B3816636-75DF-09D9-D917-FD626892F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9669" y="2005769"/>
            <a:ext cx="564399" cy="56439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53FD718-DAD5-6B93-D3AF-A5B9A8345749}"/>
              </a:ext>
            </a:extLst>
          </p:cNvPr>
          <p:cNvSpPr/>
          <p:nvPr/>
        </p:nvSpPr>
        <p:spPr>
          <a:xfrm>
            <a:off x="9141320" y="5295451"/>
            <a:ext cx="1103192" cy="990600"/>
          </a:xfrm>
          <a:prstGeom prst="rect">
            <a:avLst/>
          </a:prstGeom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Eth</a:t>
            </a:r>
            <a:endParaRPr lang="LID4096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CA5EC5-222F-6199-82D4-EA17C5B34A28}"/>
              </a:ext>
            </a:extLst>
          </p:cNvPr>
          <p:cNvSpPr/>
          <p:nvPr/>
        </p:nvSpPr>
        <p:spPr>
          <a:xfrm>
            <a:off x="10244512" y="5295451"/>
            <a:ext cx="1103192" cy="9906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USDC</a:t>
            </a:r>
            <a:endParaRPr lang="LID4096" sz="2000" dirty="0"/>
          </a:p>
        </p:txBody>
      </p:sp>
      <p:pic>
        <p:nvPicPr>
          <p:cNvPr id="21" name="Picture 20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3E61F37A-B996-C9C2-79E1-736518170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4892" y="6011504"/>
            <a:ext cx="564399" cy="564399"/>
          </a:xfrm>
          <a:prstGeom prst="rect">
            <a:avLst/>
          </a:prstGeom>
        </p:spPr>
      </p:pic>
      <p:pic>
        <p:nvPicPr>
          <p:cNvPr id="22" name="Picture 21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EE5AA8B1-FD7F-8737-8690-F0DC1433F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6909" y="6088030"/>
            <a:ext cx="564399" cy="564399"/>
          </a:xfrm>
          <a:prstGeom prst="rect">
            <a:avLst/>
          </a:prstGeom>
        </p:spPr>
      </p:pic>
      <p:pic>
        <p:nvPicPr>
          <p:cNvPr id="23" name="Picture 22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14FE3727-87EC-33D2-E26A-EEC876DAE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3511" y="6062422"/>
            <a:ext cx="564399" cy="564399"/>
          </a:xfrm>
          <a:prstGeom prst="rect">
            <a:avLst/>
          </a:prstGeom>
        </p:spPr>
      </p:pic>
      <p:pic>
        <p:nvPicPr>
          <p:cNvPr id="25" name="Picture 24" descr="A paper money with a dollar sign&#10;&#10;Description automatically generated">
            <a:extLst>
              <a:ext uri="{FF2B5EF4-FFF2-40B4-BE49-F238E27FC236}">
                <a16:creationId xmlns:a16="http://schemas.microsoft.com/office/drawing/2014/main" id="{9B3FC80C-BDA3-2A99-23A2-01FB9F6252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42" t="30365" r="10250" b="31007"/>
          <a:stretch/>
        </p:blipFill>
        <p:spPr>
          <a:xfrm>
            <a:off x="10346466" y="6082848"/>
            <a:ext cx="899283" cy="43635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DAAC935-26FE-F93E-9B78-5FC33319EB50}"/>
              </a:ext>
            </a:extLst>
          </p:cNvPr>
          <p:cNvSpPr txBox="1"/>
          <p:nvPr/>
        </p:nvSpPr>
        <p:spPr>
          <a:xfrm>
            <a:off x="10267253" y="2299582"/>
            <a:ext cx="899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Debt: 3$</a:t>
            </a:r>
            <a:endParaRPr lang="LID4096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190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9EF2CAF-78AF-F3E3-9D44-8DBAE763B09E}"/>
              </a:ext>
            </a:extLst>
          </p:cNvPr>
          <p:cNvSpPr/>
          <p:nvPr/>
        </p:nvSpPr>
        <p:spPr>
          <a:xfrm>
            <a:off x="9220905" y="2122510"/>
            <a:ext cx="1988551" cy="21446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AAVE</a:t>
            </a:r>
            <a:endParaRPr lang="LID4096" sz="3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A7038F-D6A3-4F6C-B29B-D18F05D74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collateralized loans?</a:t>
            </a:r>
            <a:endParaRPr lang="en-IL" dirty="0"/>
          </a:p>
        </p:txBody>
      </p:sp>
      <p:sp>
        <p:nvSpPr>
          <p:cNvPr id="6" name="Google Shape;379;p16">
            <a:extLst>
              <a:ext uri="{FF2B5EF4-FFF2-40B4-BE49-F238E27FC236}">
                <a16:creationId xmlns:a16="http://schemas.microsoft.com/office/drawing/2014/main" id="{CAAB9F83-282D-4506-9EFB-C8DD97F422CA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80;p16">
            <a:extLst>
              <a:ext uri="{FF2B5EF4-FFF2-40B4-BE49-F238E27FC236}">
                <a16:creationId xmlns:a16="http://schemas.microsoft.com/office/drawing/2014/main" id="{6638073A-B5CC-4ABF-A4D8-DCD99BD81ADE}"/>
              </a:ext>
            </a:extLst>
          </p:cNvPr>
          <p:cNvSpPr/>
          <p:nvPr/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3C5D91E-EA84-1C55-1BF6-15DD92D92DB2}"/>
              </a:ext>
            </a:extLst>
          </p:cNvPr>
          <p:cNvSpPr txBox="1">
            <a:spLocks/>
          </p:cNvSpPr>
          <p:nvPr/>
        </p:nvSpPr>
        <p:spPr>
          <a:xfrm>
            <a:off x="2225875" y="5486400"/>
            <a:ext cx="1762126" cy="838200"/>
          </a:xfrm>
          <a:prstGeom prst="rect">
            <a:avLst/>
          </a:prstGeom>
        </p:spPr>
        <p:txBody>
          <a:bodyPr vert="horz" anchor="t">
            <a:normAutofit lnSpcReduction="10000"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6EA0B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EA0B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Alice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25ABC57-6CD8-34CB-57AC-5A5181350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5875" y="4038600"/>
            <a:ext cx="1762126" cy="1762126"/>
          </a:xfrm>
          <a:prstGeom prst="rect">
            <a:avLst/>
          </a:prstGeom>
        </p:spPr>
      </p:pic>
      <p:pic>
        <p:nvPicPr>
          <p:cNvPr id="8" name="Picture 7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5BB34D39-82C1-A8FF-203B-38010226B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653" y="2367969"/>
            <a:ext cx="564399" cy="564399"/>
          </a:xfrm>
          <a:prstGeom prst="rect">
            <a:avLst/>
          </a:prstGeom>
        </p:spPr>
      </p:pic>
      <p:pic>
        <p:nvPicPr>
          <p:cNvPr id="9" name="Picture 8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90AA3BE0-2970-6FC1-BE50-720209A4A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7979" y="2171272"/>
            <a:ext cx="564399" cy="564399"/>
          </a:xfrm>
          <a:prstGeom prst="rect">
            <a:avLst/>
          </a:prstGeom>
        </p:spPr>
      </p:pic>
      <p:pic>
        <p:nvPicPr>
          <p:cNvPr id="10" name="Picture 9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84AFA37C-A258-E235-A955-DF39AEE00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6842" y="1998449"/>
            <a:ext cx="564399" cy="564399"/>
          </a:xfrm>
          <a:prstGeom prst="rect">
            <a:avLst/>
          </a:prstGeom>
        </p:spPr>
      </p:pic>
      <p:pic>
        <p:nvPicPr>
          <p:cNvPr id="16" name="Picture 15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B3816636-75DF-09D9-D917-FD626892F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9669" y="2005769"/>
            <a:ext cx="564399" cy="56439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53FD718-DAD5-6B93-D3AF-A5B9A8345749}"/>
              </a:ext>
            </a:extLst>
          </p:cNvPr>
          <p:cNvSpPr/>
          <p:nvPr/>
        </p:nvSpPr>
        <p:spPr>
          <a:xfrm>
            <a:off x="9141320" y="5295451"/>
            <a:ext cx="1103192" cy="990600"/>
          </a:xfrm>
          <a:prstGeom prst="rect">
            <a:avLst/>
          </a:prstGeom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Eth</a:t>
            </a:r>
            <a:endParaRPr lang="LID4096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CA5EC5-222F-6199-82D4-EA17C5B34A28}"/>
              </a:ext>
            </a:extLst>
          </p:cNvPr>
          <p:cNvSpPr/>
          <p:nvPr/>
        </p:nvSpPr>
        <p:spPr>
          <a:xfrm>
            <a:off x="10244512" y="5295451"/>
            <a:ext cx="1103192" cy="9906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USDC</a:t>
            </a:r>
            <a:endParaRPr lang="LID4096" sz="2000" dirty="0"/>
          </a:p>
        </p:txBody>
      </p:sp>
      <p:pic>
        <p:nvPicPr>
          <p:cNvPr id="12" name="Picture 11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51A6CD32-797F-9B20-54DB-DB815EE68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221" y="5357542"/>
            <a:ext cx="564399" cy="564399"/>
          </a:xfrm>
          <a:prstGeom prst="rect">
            <a:avLst/>
          </a:prstGeom>
        </p:spPr>
      </p:pic>
      <p:pic>
        <p:nvPicPr>
          <p:cNvPr id="20" name="Picture 19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72514193-A6EF-0129-1CE2-9F43C6CF8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238" y="5434068"/>
            <a:ext cx="564399" cy="564399"/>
          </a:xfrm>
          <a:prstGeom prst="rect">
            <a:avLst/>
          </a:prstGeom>
        </p:spPr>
      </p:pic>
      <p:pic>
        <p:nvPicPr>
          <p:cNvPr id="19" name="Picture 18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0A9D3181-E162-814F-EFC4-2763FAABC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840" y="5408460"/>
            <a:ext cx="564399" cy="564399"/>
          </a:xfrm>
          <a:prstGeom prst="rect">
            <a:avLst/>
          </a:prstGeom>
        </p:spPr>
      </p:pic>
      <p:pic>
        <p:nvPicPr>
          <p:cNvPr id="21" name="Picture 20" descr="A paper money with a dollar sign&#10;&#10;Description automatically generated">
            <a:extLst>
              <a:ext uri="{FF2B5EF4-FFF2-40B4-BE49-F238E27FC236}">
                <a16:creationId xmlns:a16="http://schemas.microsoft.com/office/drawing/2014/main" id="{4055826F-1008-3CB5-1CF8-3DE91E48F8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42" t="30365" r="10250" b="31007"/>
          <a:stretch/>
        </p:blipFill>
        <p:spPr>
          <a:xfrm>
            <a:off x="10346466" y="6082848"/>
            <a:ext cx="899283" cy="436351"/>
          </a:xfrm>
          <a:prstGeom prst="rect">
            <a:avLst/>
          </a:prstGeom>
        </p:spPr>
      </p:pic>
      <p:pic>
        <p:nvPicPr>
          <p:cNvPr id="13" name="Picture 12" descr="A paper money with a dollar sign&#10;&#10;Description automatically generated">
            <a:extLst>
              <a:ext uri="{FF2B5EF4-FFF2-40B4-BE49-F238E27FC236}">
                <a16:creationId xmlns:a16="http://schemas.microsoft.com/office/drawing/2014/main" id="{6E39555C-2E51-E3F0-7027-3EE4AF0DF2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42" t="30365" r="10250" b="31007"/>
          <a:stretch/>
        </p:blipFill>
        <p:spPr>
          <a:xfrm>
            <a:off x="10394241" y="6138414"/>
            <a:ext cx="899283" cy="436351"/>
          </a:xfrm>
          <a:prstGeom prst="rect">
            <a:avLst/>
          </a:prstGeom>
        </p:spPr>
      </p:pic>
      <p:pic>
        <p:nvPicPr>
          <p:cNvPr id="14" name="Picture 13" descr="A paper money with a dollar sign&#10;&#10;Description automatically generated">
            <a:extLst>
              <a:ext uri="{FF2B5EF4-FFF2-40B4-BE49-F238E27FC236}">
                <a16:creationId xmlns:a16="http://schemas.microsoft.com/office/drawing/2014/main" id="{A08E7CF3-1242-1607-A70F-FD93C00744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42" t="30365" r="10250" b="31007"/>
          <a:stretch/>
        </p:blipFill>
        <p:spPr>
          <a:xfrm>
            <a:off x="10280208" y="6212137"/>
            <a:ext cx="899283" cy="436351"/>
          </a:xfrm>
          <a:prstGeom prst="rect">
            <a:avLst/>
          </a:prstGeom>
        </p:spPr>
      </p:pic>
      <p:pic>
        <p:nvPicPr>
          <p:cNvPr id="15" name="Picture 14" descr="A paper money with a dollar sign&#10;&#10;Description automatically generated">
            <a:extLst>
              <a:ext uri="{FF2B5EF4-FFF2-40B4-BE49-F238E27FC236}">
                <a16:creationId xmlns:a16="http://schemas.microsoft.com/office/drawing/2014/main" id="{619BE5C3-217F-CEBE-23F1-52683E0EA7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42" t="30365" r="10250" b="31007"/>
          <a:stretch/>
        </p:blipFill>
        <p:spPr>
          <a:xfrm>
            <a:off x="10133499" y="6286051"/>
            <a:ext cx="899283" cy="4363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BCA6DD0-7B27-B0A7-987F-8B643C408737}"/>
              </a:ext>
            </a:extLst>
          </p:cNvPr>
          <p:cNvSpPr txBox="1"/>
          <p:nvPr/>
        </p:nvSpPr>
        <p:spPr>
          <a:xfrm>
            <a:off x="10267253" y="2299582"/>
            <a:ext cx="899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Debt: 3$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108E5C-34AB-3D10-0FA2-26299BBB2303}"/>
              </a:ext>
            </a:extLst>
          </p:cNvPr>
          <p:cNvSpPr txBox="1"/>
          <p:nvPr/>
        </p:nvSpPr>
        <p:spPr>
          <a:xfrm>
            <a:off x="960907" y="2748249"/>
            <a:ext cx="73734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If she’s right, she can buy back the USD for less Eth</a:t>
            </a:r>
          </a:p>
        </p:txBody>
      </p:sp>
    </p:spTree>
    <p:extLst>
      <p:ext uri="{BB962C8B-B14F-4D97-AF65-F5344CB8AC3E}">
        <p14:creationId xmlns:p14="http://schemas.microsoft.com/office/powerpoint/2010/main" val="1108024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9EF2CAF-78AF-F3E3-9D44-8DBAE763B09E}"/>
              </a:ext>
            </a:extLst>
          </p:cNvPr>
          <p:cNvSpPr/>
          <p:nvPr/>
        </p:nvSpPr>
        <p:spPr>
          <a:xfrm>
            <a:off x="9220905" y="2122510"/>
            <a:ext cx="1988551" cy="21446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AAVE</a:t>
            </a:r>
            <a:endParaRPr lang="LID4096" sz="3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A7038F-D6A3-4F6C-B29B-D18F05D74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collateralized loans?</a:t>
            </a:r>
            <a:endParaRPr lang="en-IL" dirty="0"/>
          </a:p>
        </p:txBody>
      </p:sp>
      <p:sp>
        <p:nvSpPr>
          <p:cNvPr id="6" name="Google Shape;379;p16">
            <a:extLst>
              <a:ext uri="{FF2B5EF4-FFF2-40B4-BE49-F238E27FC236}">
                <a16:creationId xmlns:a16="http://schemas.microsoft.com/office/drawing/2014/main" id="{CAAB9F83-282D-4506-9EFB-C8DD97F422CA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80;p16">
            <a:extLst>
              <a:ext uri="{FF2B5EF4-FFF2-40B4-BE49-F238E27FC236}">
                <a16:creationId xmlns:a16="http://schemas.microsoft.com/office/drawing/2014/main" id="{6638073A-B5CC-4ABF-A4D8-DCD99BD81ADE}"/>
              </a:ext>
            </a:extLst>
          </p:cNvPr>
          <p:cNvSpPr/>
          <p:nvPr/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3C5D91E-EA84-1C55-1BF6-15DD92D92DB2}"/>
              </a:ext>
            </a:extLst>
          </p:cNvPr>
          <p:cNvSpPr txBox="1">
            <a:spLocks/>
          </p:cNvSpPr>
          <p:nvPr/>
        </p:nvSpPr>
        <p:spPr>
          <a:xfrm>
            <a:off x="2225875" y="5486400"/>
            <a:ext cx="1762126" cy="838200"/>
          </a:xfrm>
          <a:prstGeom prst="rect">
            <a:avLst/>
          </a:prstGeom>
        </p:spPr>
        <p:txBody>
          <a:bodyPr vert="horz" anchor="t">
            <a:normAutofit lnSpcReduction="10000"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6EA0B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EA0B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Alice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25ABC57-6CD8-34CB-57AC-5A5181350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5875" y="4038600"/>
            <a:ext cx="1762126" cy="1762126"/>
          </a:xfrm>
          <a:prstGeom prst="rect">
            <a:avLst/>
          </a:prstGeom>
        </p:spPr>
      </p:pic>
      <p:pic>
        <p:nvPicPr>
          <p:cNvPr id="8" name="Picture 7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5BB34D39-82C1-A8FF-203B-38010226B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653" y="2367969"/>
            <a:ext cx="564399" cy="564399"/>
          </a:xfrm>
          <a:prstGeom prst="rect">
            <a:avLst/>
          </a:prstGeom>
        </p:spPr>
      </p:pic>
      <p:pic>
        <p:nvPicPr>
          <p:cNvPr id="9" name="Picture 8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90AA3BE0-2970-6FC1-BE50-720209A4A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7979" y="2171272"/>
            <a:ext cx="564399" cy="564399"/>
          </a:xfrm>
          <a:prstGeom prst="rect">
            <a:avLst/>
          </a:prstGeom>
        </p:spPr>
      </p:pic>
      <p:pic>
        <p:nvPicPr>
          <p:cNvPr id="10" name="Picture 9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84AFA37C-A258-E235-A955-DF39AEE00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6842" y="1998449"/>
            <a:ext cx="564399" cy="564399"/>
          </a:xfrm>
          <a:prstGeom prst="rect">
            <a:avLst/>
          </a:prstGeom>
        </p:spPr>
      </p:pic>
      <p:pic>
        <p:nvPicPr>
          <p:cNvPr id="16" name="Picture 15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B3816636-75DF-09D9-D917-FD626892F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9669" y="2005769"/>
            <a:ext cx="564399" cy="56439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53FD718-DAD5-6B93-D3AF-A5B9A8345749}"/>
              </a:ext>
            </a:extLst>
          </p:cNvPr>
          <p:cNvSpPr/>
          <p:nvPr/>
        </p:nvSpPr>
        <p:spPr>
          <a:xfrm>
            <a:off x="9141320" y="5295451"/>
            <a:ext cx="695573" cy="990600"/>
          </a:xfrm>
          <a:prstGeom prst="rect">
            <a:avLst/>
          </a:prstGeom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Eth</a:t>
            </a:r>
            <a:endParaRPr lang="LID4096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CA5EC5-222F-6199-82D4-EA17C5B34A28}"/>
              </a:ext>
            </a:extLst>
          </p:cNvPr>
          <p:cNvSpPr/>
          <p:nvPr/>
        </p:nvSpPr>
        <p:spPr>
          <a:xfrm>
            <a:off x="9836893" y="5295451"/>
            <a:ext cx="1510811" cy="9906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USDC</a:t>
            </a:r>
            <a:endParaRPr lang="LID4096" sz="2000" dirty="0"/>
          </a:p>
        </p:txBody>
      </p:sp>
      <p:pic>
        <p:nvPicPr>
          <p:cNvPr id="12" name="Picture 11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51A6CD32-797F-9B20-54DB-DB815EE68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221" y="5357542"/>
            <a:ext cx="564399" cy="564399"/>
          </a:xfrm>
          <a:prstGeom prst="rect">
            <a:avLst/>
          </a:prstGeom>
        </p:spPr>
      </p:pic>
      <p:pic>
        <p:nvPicPr>
          <p:cNvPr id="20" name="Picture 19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72514193-A6EF-0129-1CE2-9F43C6CF8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7061" y="6093195"/>
            <a:ext cx="564399" cy="564399"/>
          </a:xfrm>
          <a:prstGeom prst="rect">
            <a:avLst/>
          </a:prstGeom>
        </p:spPr>
      </p:pic>
      <p:pic>
        <p:nvPicPr>
          <p:cNvPr id="19" name="Picture 18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0A9D3181-E162-814F-EFC4-2763FAABC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3663" y="6067587"/>
            <a:ext cx="564399" cy="564399"/>
          </a:xfrm>
          <a:prstGeom prst="rect">
            <a:avLst/>
          </a:prstGeom>
        </p:spPr>
      </p:pic>
      <p:pic>
        <p:nvPicPr>
          <p:cNvPr id="21" name="Picture 20" descr="A paper money with a dollar sign&#10;&#10;Description automatically generated">
            <a:extLst>
              <a:ext uri="{FF2B5EF4-FFF2-40B4-BE49-F238E27FC236}">
                <a16:creationId xmlns:a16="http://schemas.microsoft.com/office/drawing/2014/main" id="{4055826F-1008-3CB5-1CF8-3DE91E48F8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42" t="30365" r="10250" b="31007"/>
          <a:stretch/>
        </p:blipFill>
        <p:spPr>
          <a:xfrm>
            <a:off x="10346466" y="6082848"/>
            <a:ext cx="899283" cy="436351"/>
          </a:xfrm>
          <a:prstGeom prst="rect">
            <a:avLst/>
          </a:prstGeom>
        </p:spPr>
      </p:pic>
      <p:pic>
        <p:nvPicPr>
          <p:cNvPr id="13" name="Picture 12" descr="A paper money with a dollar sign&#10;&#10;Description automatically generated">
            <a:extLst>
              <a:ext uri="{FF2B5EF4-FFF2-40B4-BE49-F238E27FC236}">
                <a16:creationId xmlns:a16="http://schemas.microsoft.com/office/drawing/2014/main" id="{6E39555C-2E51-E3F0-7027-3EE4AF0DF2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42" t="30365" r="10250" b="31007"/>
          <a:stretch/>
        </p:blipFill>
        <p:spPr>
          <a:xfrm>
            <a:off x="4806995" y="5116717"/>
            <a:ext cx="899283" cy="436351"/>
          </a:xfrm>
          <a:prstGeom prst="rect">
            <a:avLst/>
          </a:prstGeom>
        </p:spPr>
      </p:pic>
      <p:pic>
        <p:nvPicPr>
          <p:cNvPr id="14" name="Picture 13" descr="A paper money with a dollar sign&#10;&#10;Description automatically generated">
            <a:extLst>
              <a:ext uri="{FF2B5EF4-FFF2-40B4-BE49-F238E27FC236}">
                <a16:creationId xmlns:a16="http://schemas.microsoft.com/office/drawing/2014/main" id="{A08E7CF3-1242-1607-A70F-FD93C00744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42" t="30365" r="10250" b="31007"/>
          <a:stretch/>
        </p:blipFill>
        <p:spPr>
          <a:xfrm>
            <a:off x="4666664" y="5199284"/>
            <a:ext cx="899283" cy="436351"/>
          </a:xfrm>
          <a:prstGeom prst="rect">
            <a:avLst/>
          </a:prstGeom>
        </p:spPr>
      </p:pic>
      <p:pic>
        <p:nvPicPr>
          <p:cNvPr id="15" name="Picture 14" descr="A paper money with a dollar sign&#10;&#10;Description automatically generated">
            <a:extLst>
              <a:ext uri="{FF2B5EF4-FFF2-40B4-BE49-F238E27FC236}">
                <a16:creationId xmlns:a16="http://schemas.microsoft.com/office/drawing/2014/main" id="{619BE5C3-217F-CEBE-23F1-52683E0EA7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42" t="30365" r="10250" b="31007"/>
          <a:stretch/>
        </p:blipFill>
        <p:spPr>
          <a:xfrm>
            <a:off x="4501231" y="5268224"/>
            <a:ext cx="899283" cy="4363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6E609A0-06E7-907E-D5C4-F3365DF2FC1C}"/>
              </a:ext>
            </a:extLst>
          </p:cNvPr>
          <p:cNvSpPr txBox="1"/>
          <p:nvPr/>
        </p:nvSpPr>
        <p:spPr>
          <a:xfrm>
            <a:off x="10267253" y="2299582"/>
            <a:ext cx="899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Debt: 3$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A63102-94AB-8999-5335-CFF8F9F51CB2}"/>
              </a:ext>
            </a:extLst>
          </p:cNvPr>
          <p:cNvSpPr txBox="1"/>
          <p:nvPr/>
        </p:nvSpPr>
        <p:spPr>
          <a:xfrm>
            <a:off x="960907" y="2748249"/>
            <a:ext cx="73734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If she’s right, she can buy back the USD for less Eth</a:t>
            </a:r>
          </a:p>
        </p:txBody>
      </p:sp>
    </p:spTree>
    <p:extLst>
      <p:ext uri="{BB962C8B-B14F-4D97-AF65-F5344CB8AC3E}">
        <p14:creationId xmlns:p14="http://schemas.microsoft.com/office/powerpoint/2010/main" val="1319157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9EF2CAF-78AF-F3E3-9D44-8DBAE763B09E}"/>
              </a:ext>
            </a:extLst>
          </p:cNvPr>
          <p:cNvSpPr/>
          <p:nvPr/>
        </p:nvSpPr>
        <p:spPr>
          <a:xfrm>
            <a:off x="9220905" y="2122510"/>
            <a:ext cx="1988551" cy="21446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AAVE</a:t>
            </a:r>
            <a:endParaRPr lang="LID4096" sz="3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A7038F-D6A3-4F6C-B29B-D18F05D74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collateralized loans?</a:t>
            </a:r>
            <a:endParaRPr lang="en-I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86F8FB-617F-488B-8BE8-B7A8F6D64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559617"/>
            <a:ext cx="10515600" cy="3617346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And use it to </a:t>
            </a:r>
            <a:r>
              <a:rPr lang="en-US" dirty="0" err="1"/>
              <a:t>redeam</a:t>
            </a:r>
            <a:r>
              <a:rPr lang="en-US" dirty="0"/>
              <a:t> the collateral</a:t>
            </a:r>
          </a:p>
        </p:txBody>
      </p:sp>
      <p:sp>
        <p:nvSpPr>
          <p:cNvPr id="6" name="Google Shape;379;p16">
            <a:extLst>
              <a:ext uri="{FF2B5EF4-FFF2-40B4-BE49-F238E27FC236}">
                <a16:creationId xmlns:a16="http://schemas.microsoft.com/office/drawing/2014/main" id="{CAAB9F83-282D-4506-9EFB-C8DD97F422CA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80;p16">
            <a:extLst>
              <a:ext uri="{FF2B5EF4-FFF2-40B4-BE49-F238E27FC236}">
                <a16:creationId xmlns:a16="http://schemas.microsoft.com/office/drawing/2014/main" id="{6638073A-B5CC-4ABF-A4D8-DCD99BD81ADE}"/>
              </a:ext>
            </a:extLst>
          </p:cNvPr>
          <p:cNvSpPr/>
          <p:nvPr/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3C5D91E-EA84-1C55-1BF6-15DD92D92DB2}"/>
              </a:ext>
            </a:extLst>
          </p:cNvPr>
          <p:cNvSpPr txBox="1">
            <a:spLocks/>
          </p:cNvSpPr>
          <p:nvPr/>
        </p:nvSpPr>
        <p:spPr>
          <a:xfrm>
            <a:off x="2225875" y="5486400"/>
            <a:ext cx="1762126" cy="838200"/>
          </a:xfrm>
          <a:prstGeom prst="rect">
            <a:avLst/>
          </a:prstGeom>
        </p:spPr>
        <p:txBody>
          <a:bodyPr vert="horz" anchor="t">
            <a:normAutofit lnSpcReduction="10000"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6EA0B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EA0B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Alice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25ABC57-6CD8-34CB-57AC-5A5181350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5875" y="4038600"/>
            <a:ext cx="1762126" cy="1762126"/>
          </a:xfrm>
          <a:prstGeom prst="rect">
            <a:avLst/>
          </a:prstGeom>
        </p:spPr>
      </p:pic>
      <p:pic>
        <p:nvPicPr>
          <p:cNvPr id="8" name="Picture 7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5BB34D39-82C1-A8FF-203B-38010226B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023" y="5432326"/>
            <a:ext cx="564399" cy="564399"/>
          </a:xfrm>
          <a:prstGeom prst="rect">
            <a:avLst/>
          </a:prstGeom>
        </p:spPr>
      </p:pic>
      <p:pic>
        <p:nvPicPr>
          <p:cNvPr id="9" name="Picture 8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90AA3BE0-2970-6FC1-BE50-720209A4A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349" y="5235629"/>
            <a:ext cx="564399" cy="564399"/>
          </a:xfrm>
          <a:prstGeom prst="rect">
            <a:avLst/>
          </a:prstGeom>
        </p:spPr>
      </p:pic>
      <p:pic>
        <p:nvPicPr>
          <p:cNvPr id="10" name="Picture 9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84AFA37C-A258-E235-A955-DF39AEE00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212" y="5062806"/>
            <a:ext cx="564399" cy="564399"/>
          </a:xfrm>
          <a:prstGeom prst="rect">
            <a:avLst/>
          </a:prstGeom>
        </p:spPr>
      </p:pic>
      <p:pic>
        <p:nvPicPr>
          <p:cNvPr id="16" name="Picture 15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B3816636-75DF-09D9-D917-FD626892F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8039" y="5070126"/>
            <a:ext cx="564399" cy="56439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53FD718-DAD5-6B93-D3AF-A5B9A8345749}"/>
              </a:ext>
            </a:extLst>
          </p:cNvPr>
          <p:cNvSpPr/>
          <p:nvPr/>
        </p:nvSpPr>
        <p:spPr>
          <a:xfrm>
            <a:off x="9141320" y="5295451"/>
            <a:ext cx="695573" cy="990600"/>
          </a:xfrm>
          <a:prstGeom prst="rect">
            <a:avLst/>
          </a:prstGeom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Eth</a:t>
            </a:r>
            <a:endParaRPr lang="LID4096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CA5EC5-222F-6199-82D4-EA17C5B34A28}"/>
              </a:ext>
            </a:extLst>
          </p:cNvPr>
          <p:cNvSpPr/>
          <p:nvPr/>
        </p:nvSpPr>
        <p:spPr>
          <a:xfrm>
            <a:off x="9836893" y="5295451"/>
            <a:ext cx="1510811" cy="9906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USDC</a:t>
            </a:r>
            <a:endParaRPr lang="LID4096" sz="2000" dirty="0"/>
          </a:p>
        </p:txBody>
      </p:sp>
      <p:pic>
        <p:nvPicPr>
          <p:cNvPr id="12" name="Picture 11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51A6CD32-797F-9B20-54DB-DB815EE68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221" y="5357542"/>
            <a:ext cx="564399" cy="564399"/>
          </a:xfrm>
          <a:prstGeom prst="rect">
            <a:avLst/>
          </a:prstGeom>
        </p:spPr>
      </p:pic>
      <p:pic>
        <p:nvPicPr>
          <p:cNvPr id="20" name="Picture 19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72514193-A6EF-0129-1CE2-9F43C6CF8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7061" y="6093195"/>
            <a:ext cx="564399" cy="564399"/>
          </a:xfrm>
          <a:prstGeom prst="rect">
            <a:avLst/>
          </a:prstGeom>
        </p:spPr>
      </p:pic>
      <p:pic>
        <p:nvPicPr>
          <p:cNvPr id="19" name="Picture 18" descr="A gold coin with a diamond on it&#10;&#10;Description automatically generated">
            <a:extLst>
              <a:ext uri="{FF2B5EF4-FFF2-40B4-BE49-F238E27FC236}">
                <a16:creationId xmlns:a16="http://schemas.microsoft.com/office/drawing/2014/main" id="{0A9D3181-E162-814F-EFC4-2763FAABC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3663" y="6067587"/>
            <a:ext cx="564399" cy="564399"/>
          </a:xfrm>
          <a:prstGeom prst="rect">
            <a:avLst/>
          </a:prstGeom>
        </p:spPr>
      </p:pic>
      <p:pic>
        <p:nvPicPr>
          <p:cNvPr id="21" name="Picture 20" descr="A paper money with a dollar sign&#10;&#10;Description automatically generated">
            <a:extLst>
              <a:ext uri="{FF2B5EF4-FFF2-40B4-BE49-F238E27FC236}">
                <a16:creationId xmlns:a16="http://schemas.microsoft.com/office/drawing/2014/main" id="{4055826F-1008-3CB5-1CF8-3DE91E48F8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42" t="30365" r="10250" b="31007"/>
          <a:stretch/>
        </p:blipFill>
        <p:spPr>
          <a:xfrm>
            <a:off x="10346466" y="6082848"/>
            <a:ext cx="899283" cy="436351"/>
          </a:xfrm>
          <a:prstGeom prst="rect">
            <a:avLst/>
          </a:prstGeom>
        </p:spPr>
      </p:pic>
      <p:pic>
        <p:nvPicPr>
          <p:cNvPr id="13" name="Picture 12" descr="A paper money with a dollar sign&#10;&#10;Description automatically generated">
            <a:extLst>
              <a:ext uri="{FF2B5EF4-FFF2-40B4-BE49-F238E27FC236}">
                <a16:creationId xmlns:a16="http://schemas.microsoft.com/office/drawing/2014/main" id="{6E39555C-2E51-E3F0-7027-3EE4AF0DF2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42" t="30365" r="10250" b="31007"/>
          <a:stretch/>
        </p:blipFill>
        <p:spPr>
          <a:xfrm>
            <a:off x="9382325" y="3616308"/>
            <a:ext cx="899283" cy="436351"/>
          </a:xfrm>
          <a:prstGeom prst="rect">
            <a:avLst/>
          </a:prstGeom>
        </p:spPr>
      </p:pic>
      <p:pic>
        <p:nvPicPr>
          <p:cNvPr id="14" name="Picture 13" descr="A paper money with a dollar sign&#10;&#10;Description automatically generated">
            <a:extLst>
              <a:ext uri="{FF2B5EF4-FFF2-40B4-BE49-F238E27FC236}">
                <a16:creationId xmlns:a16="http://schemas.microsoft.com/office/drawing/2014/main" id="{A08E7CF3-1242-1607-A70F-FD93C00744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42" t="30365" r="10250" b="31007"/>
          <a:stretch/>
        </p:blipFill>
        <p:spPr>
          <a:xfrm>
            <a:off x="9241994" y="3698875"/>
            <a:ext cx="899283" cy="436351"/>
          </a:xfrm>
          <a:prstGeom prst="rect">
            <a:avLst/>
          </a:prstGeom>
        </p:spPr>
      </p:pic>
      <p:pic>
        <p:nvPicPr>
          <p:cNvPr id="15" name="Picture 14" descr="A paper money with a dollar sign&#10;&#10;Description automatically generated">
            <a:extLst>
              <a:ext uri="{FF2B5EF4-FFF2-40B4-BE49-F238E27FC236}">
                <a16:creationId xmlns:a16="http://schemas.microsoft.com/office/drawing/2014/main" id="{619BE5C3-217F-CEBE-23F1-52683E0EA7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42" t="30365" r="10250" b="31007"/>
          <a:stretch/>
        </p:blipFill>
        <p:spPr>
          <a:xfrm>
            <a:off x="9076561" y="3767815"/>
            <a:ext cx="899283" cy="43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2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A7038F-D6A3-4F6C-B29B-D18F05D74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Liquidations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B986F8FB-617F-488B-8BE8-B7A8F6D64C1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health of a position with c collateral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debt (where c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are denominated in USD for example) is defined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den>
                    </m:f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At health below 1, the position is insolvent and the lender is not likely to repay the loan.</a:t>
                </a:r>
              </a:p>
              <a:p>
                <a:endParaRPr lang="en-US" dirty="0"/>
              </a:p>
              <a:p>
                <a:r>
                  <a:rPr lang="en-US" dirty="0"/>
                  <a:t>If health drops below a certain threshold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, then “liquidators” are allowed to repay the debt and purchase the collateral at a discount.</a:t>
                </a: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B986F8FB-617F-488B-8BE8-B7A8F6D64C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b="-308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379;p16">
            <a:extLst>
              <a:ext uri="{FF2B5EF4-FFF2-40B4-BE49-F238E27FC236}">
                <a16:creationId xmlns:a16="http://schemas.microsoft.com/office/drawing/2014/main" id="{CAAB9F83-282D-4506-9EFB-C8DD97F422CA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80;p16">
            <a:extLst>
              <a:ext uri="{FF2B5EF4-FFF2-40B4-BE49-F238E27FC236}">
                <a16:creationId xmlns:a16="http://schemas.microsoft.com/office/drawing/2014/main" id="{6638073A-B5CC-4ABF-A4D8-DCD99BD81ADE}"/>
              </a:ext>
            </a:extLst>
          </p:cNvPr>
          <p:cNvSpPr/>
          <p:nvPr/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01328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A7038F-D6A3-4F6C-B29B-D18F05D74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 rate on loans and deposits</a:t>
            </a:r>
            <a:endParaRPr lang="en-I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86F8FB-617F-488B-8BE8-B7A8F6D64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85395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Lending platforms (such as AAVE &amp; Compound) typically set interest rates based on the availability for funds for lending.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Total Deposited liquidity: D, total burrowed funds B. </a:t>
            </a:r>
          </a:p>
        </p:txBody>
      </p:sp>
      <p:sp>
        <p:nvSpPr>
          <p:cNvPr id="6" name="Google Shape;379;p16">
            <a:extLst>
              <a:ext uri="{FF2B5EF4-FFF2-40B4-BE49-F238E27FC236}">
                <a16:creationId xmlns:a16="http://schemas.microsoft.com/office/drawing/2014/main" id="{CAAB9F83-282D-4506-9EFB-C8DD97F422CA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80;p16">
            <a:extLst>
              <a:ext uri="{FF2B5EF4-FFF2-40B4-BE49-F238E27FC236}">
                <a16:creationId xmlns:a16="http://schemas.microsoft.com/office/drawing/2014/main" id="{6638073A-B5CC-4ABF-A4D8-DCD99BD81ADE}"/>
              </a:ext>
            </a:extLst>
          </p:cNvPr>
          <p:cNvSpPr/>
          <p:nvPr/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8E07A7-582E-F812-81BA-6941C15588AD}"/>
              </a:ext>
            </a:extLst>
          </p:cNvPr>
          <p:cNvCxnSpPr>
            <a:cxnSpLocks/>
          </p:cNvCxnSpPr>
          <p:nvPr/>
        </p:nvCxnSpPr>
        <p:spPr>
          <a:xfrm flipV="1">
            <a:off x="5345205" y="5822576"/>
            <a:ext cx="3052483" cy="490817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8B0816-62CC-9E6A-BA5D-D3A538DB6795}"/>
              </a:ext>
            </a:extLst>
          </p:cNvPr>
          <p:cNvCxnSpPr>
            <a:cxnSpLocks/>
          </p:cNvCxnSpPr>
          <p:nvPr/>
        </p:nvCxnSpPr>
        <p:spPr>
          <a:xfrm flipV="1">
            <a:off x="8397688" y="4629526"/>
            <a:ext cx="1021977" cy="1193049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E896EC6-A791-548E-79C1-0C52A0E11C24}"/>
              </a:ext>
            </a:extLst>
          </p:cNvPr>
          <p:cNvCxnSpPr>
            <a:cxnSpLocks/>
          </p:cNvCxnSpPr>
          <p:nvPr/>
        </p:nvCxnSpPr>
        <p:spPr>
          <a:xfrm>
            <a:off x="5345205" y="6313393"/>
            <a:ext cx="494179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F5A0EF-267C-E4DD-1775-ADE82DE79270}"/>
              </a:ext>
            </a:extLst>
          </p:cNvPr>
          <p:cNvCxnSpPr>
            <a:cxnSpLocks/>
          </p:cNvCxnSpPr>
          <p:nvPr/>
        </p:nvCxnSpPr>
        <p:spPr>
          <a:xfrm flipV="1">
            <a:off x="5345205" y="4094629"/>
            <a:ext cx="0" cy="22187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1D5AB7F-EB88-BDFC-14D2-2CB31FAAA7BB}"/>
              </a:ext>
            </a:extLst>
          </p:cNvPr>
          <p:cNvSpPr txBox="1"/>
          <p:nvPr/>
        </p:nvSpPr>
        <p:spPr>
          <a:xfrm>
            <a:off x="9787846" y="6332439"/>
            <a:ext cx="1559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utilization</a:t>
            </a:r>
            <a:endParaRPr lang="LID4096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487166-4678-ECD8-046A-67E4A1A12CBF}"/>
              </a:ext>
            </a:extLst>
          </p:cNvPr>
          <p:cNvSpPr txBox="1"/>
          <p:nvPr/>
        </p:nvSpPr>
        <p:spPr>
          <a:xfrm>
            <a:off x="4208929" y="3979926"/>
            <a:ext cx="1559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Annual Interest</a:t>
            </a:r>
            <a:endParaRPr lang="LID4096" sz="24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E8CD551-FCC4-33A7-2F54-EF93F1C7FA59}"/>
              </a:ext>
            </a:extLst>
          </p:cNvPr>
          <p:cNvCxnSpPr>
            <a:cxnSpLocks/>
          </p:cNvCxnSpPr>
          <p:nvPr/>
        </p:nvCxnSpPr>
        <p:spPr>
          <a:xfrm flipH="1">
            <a:off x="9407899" y="4276267"/>
            <a:ext cx="10086" cy="2114925"/>
          </a:xfrm>
          <a:prstGeom prst="line">
            <a:avLst/>
          </a:prstGeom>
          <a:ln w="3810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D204EF1-FE99-28FE-E096-BAF3F83CE57E}"/>
              </a:ext>
            </a:extLst>
          </p:cNvPr>
          <p:cNvSpPr txBox="1"/>
          <p:nvPr/>
        </p:nvSpPr>
        <p:spPr>
          <a:xfrm>
            <a:off x="9217961" y="6354664"/>
            <a:ext cx="403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  <a:endParaRPr lang="LID4096" sz="24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941195-65EB-3616-8E70-BC8AD8ACA059}"/>
              </a:ext>
            </a:extLst>
          </p:cNvPr>
          <p:cNvCxnSpPr>
            <a:cxnSpLocks/>
          </p:cNvCxnSpPr>
          <p:nvPr/>
        </p:nvCxnSpPr>
        <p:spPr>
          <a:xfrm>
            <a:off x="8411136" y="4276267"/>
            <a:ext cx="0" cy="2131358"/>
          </a:xfrm>
          <a:prstGeom prst="line">
            <a:avLst/>
          </a:prstGeom>
          <a:ln w="3810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BB39E45-B090-3264-AC29-FC7DC21DFCA6}"/>
                  </a:ext>
                </a:extLst>
              </p:cNvPr>
              <p:cNvSpPr txBox="1"/>
              <p:nvPr/>
            </p:nvSpPr>
            <p:spPr>
              <a:xfrm>
                <a:off x="8209434" y="6354664"/>
                <a:ext cx="4034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BB39E45-B090-3264-AC29-FC7DC21DF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434" y="6354664"/>
                <a:ext cx="40341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3FED3E4-3825-3FEB-495B-AD75CB36A069}"/>
                  </a:ext>
                </a:extLst>
              </p:cNvPr>
              <p:cNvSpPr txBox="1"/>
              <p:nvPr/>
            </p:nvSpPr>
            <p:spPr>
              <a:xfrm>
                <a:off x="1350343" y="4982799"/>
                <a:ext cx="2843984" cy="701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:r>
                  <a:rPr lang="en-US" sz="2800" dirty="0"/>
                  <a:t>Utilization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≜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3FED3E4-3825-3FEB-495B-AD75CB36A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343" y="4982799"/>
                <a:ext cx="2843984" cy="701859"/>
              </a:xfrm>
              <a:prstGeom prst="rect">
                <a:avLst/>
              </a:prstGeom>
              <a:blipFill>
                <a:blip r:embed="rId3"/>
                <a:stretch>
                  <a:fillRect l="-429" b="-862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9100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A7038F-D6A3-4F6C-B29B-D18F05D74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 rate on loans and deposits</a:t>
            </a:r>
            <a:endParaRPr lang="en-I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86F8FB-617F-488B-8BE8-B7A8F6D64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00169"/>
            <a:ext cx="10515600" cy="1646197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As utilization approaches 1, it becomes more profitable to lend to the pool and more costly to borrow</a:t>
            </a:r>
          </a:p>
        </p:txBody>
      </p:sp>
      <p:sp>
        <p:nvSpPr>
          <p:cNvPr id="6" name="Google Shape;379;p16">
            <a:extLst>
              <a:ext uri="{FF2B5EF4-FFF2-40B4-BE49-F238E27FC236}">
                <a16:creationId xmlns:a16="http://schemas.microsoft.com/office/drawing/2014/main" id="{CAAB9F83-282D-4506-9EFB-C8DD97F422CA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80;p16">
            <a:extLst>
              <a:ext uri="{FF2B5EF4-FFF2-40B4-BE49-F238E27FC236}">
                <a16:creationId xmlns:a16="http://schemas.microsoft.com/office/drawing/2014/main" id="{6638073A-B5CC-4ABF-A4D8-DCD99BD81ADE}"/>
              </a:ext>
            </a:extLst>
          </p:cNvPr>
          <p:cNvSpPr/>
          <p:nvPr/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8E07A7-582E-F812-81BA-6941C15588AD}"/>
              </a:ext>
            </a:extLst>
          </p:cNvPr>
          <p:cNvCxnSpPr>
            <a:cxnSpLocks/>
          </p:cNvCxnSpPr>
          <p:nvPr/>
        </p:nvCxnSpPr>
        <p:spPr>
          <a:xfrm flipV="1">
            <a:off x="4276159" y="5614154"/>
            <a:ext cx="3052483" cy="490817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8B0816-62CC-9E6A-BA5D-D3A538DB6795}"/>
              </a:ext>
            </a:extLst>
          </p:cNvPr>
          <p:cNvCxnSpPr>
            <a:cxnSpLocks/>
          </p:cNvCxnSpPr>
          <p:nvPr/>
        </p:nvCxnSpPr>
        <p:spPr>
          <a:xfrm flipV="1">
            <a:off x="7328642" y="4421104"/>
            <a:ext cx="1021977" cy="1193049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E896EC6-A791-548E-79C1-0C52A0E11C24}"/>
              </a:ext>
            </a:extLst>
          </p:cNvPr>
          <p:cNvCxnSpPr>
            <a:cxnSpLocks/>
          </p:cNvCxnSpPr>
          <p:nvPr/>
        </p:nvCxnSpPr>
        <p:spPr>
          <a:xfrm>
            <a:off x="4276159" y="6104971"/>
            <a:ext cx="494179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F5A0EF-267C-E4DD-1775-ADE82DE79270}"/>
              </a:ext>
            </a:extLst>
          </p:cNvPr>
          <p:cNvCxnSpPr>
            <a:cxnSpLocks/>
          </p:cNvCxnSpPr>
          <p:nvPr/>
        </p:nvCxnSpPr>
        <p:spPr>
          <a:xfrm flipV="1">
            <a:off x="4276159" y="3886207"/>
            <a:ext cx="0" cy="22187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1D5AB7F-EB88-BDFC-14D2-2CB31FAAA7BB}"/>
              </a:ext>
            </a:extLst>
          </p:cNvPr>
          <p:cNvSpPr txBox="1"/>
          <p:nvPr/>
        </p:nvSpPr>
        <p:spPr>
          <a:xfrm>
            <a:off x="8718800" y="6124017"/>
            <a:ext cx="1559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utilization</a:t>
            </a:r>
            <a:endParaRPr lang="LID4096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487166-4678-ECD8-046A-67E4A1A12CBF}"/>
              </a:ext>
            </a:extLst>
          </p:cNvPr>
          <p:cNvSpPr txBox="1"/>
          <p:nvPr/>
        </p:nvSpPr>
        <p:spPr>
          <a:xfrm>
            <a:off x="3139883" y="3771504"/>
            <a:ext cx="1559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Annual Interest</a:t>
            </a:r>
            <a:endParaRPr lang="LID4096" sz="24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E8CD551-FCC4-33A7-2F54-EF93F1C7FA59}"/>
              </a:ext>
            </a:extLst>
          </p:cNvPr>
          <p:cNvCxnSpPr>
            <a:cxnSpLocks/>
          </p:cNvCxnSpPr>
          <p:nvPr/>
        </p:nvCxnSpPr>
        <p:spPr>
          <a:xfrm flipH="1">
            <a:off x="8338853" y="4400929"/>
            <a:ext cx="10086" cy="1781841"/>
          </a:xfrm>
          <a:prstGeom prst="line">
            <a:avLst/>
          </a:prstGeom>
          <a:ln w="38100" cap="flat" cmpd="sng" algn="ctr">
            <a:solidFill>
              <a:schemeClr val="accent5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D204EF1-FE99-28FE-E096-BAF3F83CE57E}"/>
              </a:ext>
            </a:extLst>
          </p:cNvPr>
          <p:cNvSpPr txBox="1"/>
          <p:nvPr/>
        </p:nvSpPr>
        <p:spPr>
          <a:xfrm>
            <a:off x="8148915" y="6146242"/>
            <a:ext cx="403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  <a:endParaRPr lang="LID4096" sz="24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941195-65EB-3616-8E70-BC8AD8ACA059}"/>
              </a:ext>
            </a:extLst>
          </p:cNvPr>
          <p:cNvCxnSpPr>
            <a:cxnSpLocks/>
            <a:endCxn id="35" idx="0"/>
          </p:cNvCxnSpPr>
          <p:nvPr/>
        </p:nvCxnSpPr>
        <p:spPr>
          <a:xfrm flipH="1">
            <a:off x="7342093" y="5556250"/>
            <a:ext cx="8197" cy="589992"/>
          </a:xfrm>
          <a:prstGeom prst="line">
            <a:avLst/>
          </a:prstGeom>
          <a:ln w="38100" cap="flat" cmpd="sng" algn="ctr">
            <a:solidFill>
              <a:schemeClr val="accent5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BB39E45-B090-3264-AC29-FC7DC21DFCA6}"/>
                  </a:ext>
                </a:extLst>
              </p:cNvPr>
              <p:cNvSpPr txBox="1"/>
              <p:nvPr/>
            </p:nvSpPr>
            <p:spPr>
              <a:xfrm>
                <a:off x="7140388" y="6146242"/>
                <a:ext cx="4034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BB39E45-B090-3264-AC29-FC7DC21DF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388" y="6146242"/>
                <a:ext cx="40341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3FED3E4-3825-3FEB-495B-AD75CB36A069}"/>
                  </a:ext>
                </a:extLst>
              </p:cNvPr>
              <p:cNvSpPr txBox="1"/>
              <p:nvPr/>
            </p:nvSpPr>
            <p:spPr>
              <a:xfrm>
                <a:off x="281297" y="4774377"/>
                <a:ext cx="2843984" cy="701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:r>
                  <a:rPr lang="en-US" sz="2800" dirty="0"/>
                  <a:t>Utilization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≜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3FED3E4-3825-3FEB-495B-AD75CB36A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97" y="4774377"/>
                <a:ext cx="2843984" cy="701859"/>
              </a:xfrm>
              <a:prstGeom prst="rect">
                <a:avLst/>
              </a:prstGeom>
              <a:blipFill>
                <a:blip r:embed="rId3"/>
                <a:stretch>
                  <a:fillRect l="-214" b="-956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21A682F-7F2D-B0C5-74EE-F1CFCD6F90DE}"/>
              </a:ext>
            </a:extLst>
          </p:cNvPr>
          <p:cNvCxnSpPr>
            <a:cxnSpLocks/>
          </p:cNvCxnSpPr>
          <p:nvPr/>
        </p:nvCxnSpPr>
        <p:spPr>
          <a:xfrm flipV="1">
            <a:off x="4332904" y="5771625"/>
            <a:ext cx="3017386" cy="32205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3C52D63-B3CD-D701-17DE-7ED138B913D2}"/>
              </a:ext>
            </a:extLst>
          </p:cNvPr>
          <p:cNvCxnSpPr>
            <a:cxnSpLocks/>
          </p:cNvCxnSpPr>
          <p:nvPr/>
        </p:nvCxnSpPr>
        <p:spPr>
          <a:xfrm flipV="1">
            <a:off x="7316034" y="5017628"/>
            <a:ext cx="1032905" cy="76526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1F3F165-BE94-CBC1-2967-DAB7F9088E13}"/>
              </a:ext>
            </a:extLst>
          </p:cNvPr>
          <p:cNvCxnSpPr>
            <a:cxnSpLocks/>
          </p:cNvCxnSpPr>
          <p:nvPr/>
        </p:nvCxnSpPr>
        <p:spPr>
          <a:xfrm flipH="1">
            <a:off x="8530679" y="3886207"/>
            <a:ext cx="806823" cy="4204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ABA1E06-8B7E-9277-BCDE-56057DED1D71}"/>
              </a:ext>
            </a:extLst>
          </p:cNvPr>
          <p:cNvSpPr txBox="1"/>
          <p:nvPr/>
        </p:nvSpPr>
        <p:spPr>
          <a:xfrm>
            <a:off x="9337502" y="3569932"/>
            <a:ext cx="222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Interest rate on loans</a:t>
            </a:r>
            <a:endParaRPr lang="LID4096" sz="24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CDA8403-7F5A-D339-9C52-06CCEEECC27E}"/>
              </a:ext>
            </a:extLst>
          </p:cNvPr>
          <p:cNvCxnSpPr>
            <a:cxnSpLocks/>
          </p:cNvCxnSpPr>
          <p:nvPr/>
        </p:nvCxnSpPr>
        <p:spPr>
          <a:xfrm flipH="1">
            <a:off x="8409451" y="4769272"/>
            <a:ext cx="1010208" cy="2863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C9F6155-CF66-0B71-2E86-E0A0F477DE16}"/>
              </a:ext>
            </a:extLst>
          </p:cNvPr>
          <p:cNvSpPr txBox="1"/>
          <p:nvPr/>
        </p:nvSpPr>
        <p:spPr>
          <a:xfrm>
            <a:off x="9498729" y="4437177"/>
            <a:ext cx="222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Interest for deposits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37239527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E8CD551-FCC4-33A7-2F54-EF93F1C7FA59}"/>
              </a:ext>
            </a:extLst>
          </p:cNvPr>
          <p:cNvCxnSpPr>
            <a:cxnSpLocks/>
          </p:cNvCxnSpPr>
          <p:nvPr/>
        </p:nvCxnSpPr>
        <p:spPr>
          <a:xfrm flipH="1">
            <a:off x="8338853" y="4067845"/>
            <a:ext cx="10086" cy="2114925"/>
          </a:xfrm>
          <a:prstGeom prst="line">
            <a:avLst/>
          </a:prstGeom>
          <a:ln w="38100" cap="flat" cmpd="sng" algn="ctr">
            <a:solidFill>
              <a:schemeClr val="accent5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D2A7038F-D6A3-4F6C-B29B-D18F05D74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critique</a:t>
            </a:r>
            <a:endParaRPr lang="en-I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86F8FB-617F-488B-8BE8-B7A8F6D64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00169"/>
            <a:ext cx="10515600" cy="1646197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Suppose we knew the true interest rate is roughly at 5%</a:t>
            </a:r>
          </a:p>
          <a:p>
            <a:pPr marL="114300" indent="0">
              <a:buNone/>
            </a:pPr>
            <a:r>
              <a:rPr lang="en-US" dirty="0"/>
              <a:t>Let us compare two curves.</a:t>
            </a:r>
          </a:p>
          <a:p>
            <a:pPr marL="114300" indent="0">
              <a:buNone/>
            </a:pPr>
            <a:r>
              <a:rPr lang="en-US" dirty="0"/>
              <a:t>Which one is more profitable?  What did we trade-off here?</a:t>
            </a:r>
          </a:p>
        </p:txBody>
      </p:sp>
      <p:sp>
        <p:nvSpPr>
          <p:cNvPr id="6" name="Google Shape;379;p16">
            <a:extLst>
              <a:ext uri="{FF2B5EF4-FFF2-40B4-BE49-F238E27FC236}">
                <a16:creationId xmlns:a16="http://schemas.microsoft.com/office/drawing/2014/main" id="{CAAB9F83-282D-4506-9EFB-C8DD97F422CA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80;p16">
            <a:extLst>
              <a:ext uri="{FF2B5EF4-FFF2-40B4-BE49-F238E27FC236}">
                <a16:creationId xmlns:a16="http://schemas.microsoft.com/office/drawing/2014/main" id="{6638073A-B5CC-4ABF-A4D8-DCD99BD81ADE}"/>
              </a:ext>
            </a:extLst>
          </p:cNvPr>
          <p:cNvSpPr/>
          <p:nvPr/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E8E07A7-582E-F812-81BA-6941C15588AD}"/>
              </a:ext>
            </a:extLst>
          </p:cNvPr>
          <p:cNvCxnSpPr>
            <a:cxnSpLocks/>
          </p:cNvCxnSpPr>
          <p:nvPr/>
        </p:nvCxnSpPr>
        <p:spPr>
          <a:xfrm flipV="1">
            <a:off x="4276159" y="5604630"/>
            <a:ext cx="2619941" cy="500341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8B0816-62CC-9E6A-BA5D-D3A538DB6795}"/>
              </a:ext>
            </a:extLst>
          </p:cNvPr>
          <p:cNvCxnSpPr>
            <a:cxnSpLocks/>
          </p:cNvCxnSpPr>
          <p:nvPr/>
        </p:nvCxnSpPr>
        <p:spPr>
          <a:xfrm flipV="1">
            <a:off x="6878167" y="4421104"/>
            <a:ext cx="1472452" cy="118099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E896EC6-A791-548E-79C1-0C52A0E11C24}"/>
              </a:ext>
            </a:extLst>
          </p:cNvPr>
          <p:cNvCxnSpPr>
            <a:cxnSpLocks/>
          </p:cNvCxnSpPr>
          <p:nvPr/>
        </p:nvCxnSpPr>
        <p:spPr>
          <a:xfrm>
            <a:off x="4276159" y="6104971"/>
            <a:ext cx="494179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F5A0EF-267C-E4DD-1775-ADE82DE79270}"/>
              </a:ext>
            </a:extLst>
          </p:cNvPr>
          <p:cNvCxnSpPr>
            <a:cxnSpLocks/>
          </p:cNvCxnSpPr>
          <p:nvPr/>
        </p:nvCxnSpPr>
        <p:spPr>
          <a:xfrm flipV="1">
            <a:off x="4276159" y="3886207"/>
            <a:ext cx="0" cy="22187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1D5AB7F-EB88-BDFC-14D2-2CB31FAAA7BB}"/>
              </a:ext>
            </a:extLst>
          </p:cNvPr>
          <p:cNvSpPr txBox="1"/>
          <p:nvPr/>
        </p:nvSpPr>
        <p:spPr>
          <a:xfrm>
            <a:off x="8718800" y="6124017"/>
            <a:ext cx="1559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utilization</a:t>
            </a:r>
            <a:endParaRPr lang="LID4096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487166-4678-ECD8-046A-67E4A1A12CBF}"/>
              </a:ext>
            </a:extLst>
          </p:cNvPr>
          <p:cNvSpPr txBox="1"/>
          <p:nvPr/>
        </p:nvSpPr>
        <p:spPr>
          <a:xfrm>
            <a:off x="2991965" y="3429000"/>
            <a:ext cx="1559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Annual Interest</a:t>
            </a:r>
            <a:endParaRPr lang="LID4096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204EF1-FE99-28FE-E096-BAF3F83CE57E}"/>
              </a:ext>
            </a:extLst>
          </p:cNvPr>
          <p:cNvSpPr txBox="1"/>
          <p:nvPr/>
        </p:nvSpPr>
        <p:spPr>
          <a:xfrm>
            <a:off x="8148915" y="6146242"/>
            <a:ext cx="403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  <a:endParaRPr lang="LID4096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BB39E45-B090-3264-AC29-FC7DC21DFCA6}"/>
                  </a:ext>
                </a:extLst>
              </p:cNvPr>
              <p:cNvSpPr txBox="1"/>
              <p:nvPr/>
            </p:nvSpPr>
            <p:spPr>
              <a:xfrm>
                <a:off x="6630522" y="6098273"/>
                <a:ext cx="4034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BB39E45-B090-3264-AC29-FC7DC21DF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0522" y="6098273"/>
                <a:ext cx="40341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3FED3E4-3825-3FEB-495B-AD75CB36A069}"/>
                  </a:ext>
                </a:extLst>
              </p:cNvPr>
              <p:cNvSpPr txBox="1"/>
              <p:nvPr/>
            </p:nvSpPr>
            <p:spPr>
              <a:xfrm>
                <a:off x="281297" y="4774377"/>
                <a:ext cx="2843984" cy="701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:r>
                  <a:rPr lang="en-US" sz="2800" dirty="0"/>
                  <a:t>Utilization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≜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3FED3E4-3825-3FEB-495B-AD75CB36A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97" y="4774377"/>
                <a:ext cx="2843984" cy="701859"/>
              </a:xfrm>
              <a:prstGeom prst="rect">
                <a:avLst/>
              </a:prstGeom>
              <a:blipFill>
                <a:blip r:embed="rId3"/>
                <a:stretch>
                  <a:fillRect l="-214" b="-956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C334A7-286C-E029-4C44-F3E6D3CA2AB9}"/>
              </a:ext>
            </a:extLst>
          </p:cNvPr>
          <p:cNvCxnSpPr>
            <a:cxnSpLocks/>
          </p:cNvCxnSpPr>
          <p:nvPr/>
        </p:nvCxnSpPr>
        <p:spPr>
          <a:xfrm flipV="1">
            <a:off x="4249683" y="5595108"/>
            <a:ext cx="3587843" cy="19045"/>
          </a:xfrm>
          <a:prstGeom prst="line">
            <a:avLst/>
          </a:prstGeom>
          <a:ln w="38100" cap="flat" cmpd="sng" algn="ctr">
            <a:solidFill>
              <a:schemeClr val="accent5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B37CC42-7377-D202-2D51-37A51176E03E}"/>
              </a:ext>
            </a:extLst>
          </p:cNvPr>
          <p:cNvSpPr txBox="1"/>
          <p:nvPr/>
        </p:nvSpPr>
        <p:spPr>
          <a:xfrm>
            <a:off x="3489506" y="5364276"/>
            <a:ext cx="685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5%</a:t>
            </a:r>
            <a:endParaRPr lang="LID4096" sz="24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1141AA-6447-0548-1A32-7BEB8BFF8D0C}"/>
              </a:ext>
            </a:extLst>
          </p:cNvPr>
          <p:cNvCxnSpPr>
            <a:cxnSpLocks/>
          </p:cNvCxnSpPr>
          <p:nvPr/>
        </p:nvCxnSpPr>
        <p:spPr>
          <a:xfrm flipV="1">
            <a:off x="4339121" y="5611616"/>
            <a:ext cx="3445979" cy="493355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45C0BCF-5F74-6811-B0B3-BB4248F37955}"/>
              </a:ext>
            </a:extLst>
          </p:cNvPr>
          <p:cNvCxnSpPr>
            <a:cxnSpLocks/>
          </p:cNvCxnSpPr>
          <p:nvPr/>
        </p:nvCxnSpPr>
        <p:spPr>
          <a:xfrm flipV="1">
            <a:off x="7785100" y="4402059"/>
            <a:ext cx="553753" cy="1209557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7AF5C31-C78B-2C24-5459-96F6D5CBBCE5}"/>
              </a:ext>
            </a:extLst>
          </p:cNvPr>
          <p:cNvCxnSpPr>
            <a:cxnSpLocks/>
          </p:cNvCxnSpPr>
          <p:nvPr/>
        </p:nvCxnSpPr>
        <p:spPr>
          <a:xfrm>
            <a:off x="7819694" y="5604440"/>
            <a:ext cx="0" cy="500531"/>
          </a:xfrm>
          <a:prstGeom prst="line">
            <a:avLst/>
          </a:prstGeom>
          <a:ln w="38100" cap="flat" cmpd="sng" algn="ctr">
            <a:solidFill>
              <a:schemeClr val="accent5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7CAD038-648C-6D7E-949E-2E468D70A973}"/>
                  </a:ext>
                </a:extLst>
              </p:cNvPr>
              <p:cNvSpPr txBox="1"/>
              <p:nvPr/>
            </p:nvSpPr>
            <p:spPr>
              <a:xfrm>
                <a:off x="7617989" y="6083474"/>
                <a:ext cx="4034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7CAD038-648C-6D7E-949E-2E468D70A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989" y="6083474"/>
                <a:ext cx="403410" cy="461665"/>
              </a:xfrm>
              <a:prstGeom prst="rect">
                <a:avLst/>
              </a:prstGeom>
              <a:blipFill>
                <a:blip r:embed="rId4"/>
                <a:stretch>
                  <a:fillRect r="-1212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733145F-0C81-303A-7E1D-B94C460CC422}"/>
              </a:ext>
            </a:extLst>
          </p:cNvPr>
          <p:cNvCxnSpPr>
            <a:cxnSpLocks/>
          </p:cNvCxnSpPr>
          <p:nvPr/>
        </p:nvCxnSpPr>
        <p:spPr>
          <a:xfrm flipH="1">
            <a:off x="6872388" y="5556250"/>
            <a:ext cx="8197" cy="589992"/>
          </a:xfrm>
          <a:prstGeom prst="line">
            <a:avLst/>
          </a:prstGeom>
          <a:ln w="38100" cap="flat" cmpd="sng" algn="ctr">
            <a:solidFill>
              <a:schemeClr val="accent5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7468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21" grpId="0"/>
      <p:bldP spid="5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E221-97CA-1ECE-635D-35C9E96BD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EE843F-A733-D78D-77DE-2D427660B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707" y="162399"/>
            <a:ext cx="9379322" cy="58918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BDE5B-A2E6-2F74-1BF9-DAF41C21F498}"/>
              </a:ext>
            </a:extLst>
          </p:cNvPr>
          <p:cNvSpPr txBox="1"/>
          <p:nvPr/>
        </p:nvSpPr>
        <p:spPr>
          <a:xfrm>
            <a:off x="67490" y="6492875"/>
            <a:ext cx="60948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Yaish</a:t>
            </a:r>
            <a:r>
              <a:rPr lang="en-US" dirty="0"/>
              <a:t> A, </a:t>
            </a:r>
            <a:r>
              <a:rPr lang="en-US" dirty="0" err="1"/>
              <a:t>Dotan</a:t>
            </a:r>
            <a:r>
              <a:rPr lang="en-US" dirty="0"/>
              <a:t> M, Qin K, Zohar A, Gervais A. Suboptimality in DeFi.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479607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6F684-7F21-0F46-484E-F5C6CBC06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Bitcoin’s mechanism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791FF-1377-1FBC-751D-39E59078A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pay-your-bid auction</a:t>
            </a:r>
          </a:p>
          <a:p>
            <a:endParaRPr lang="en-US" dirty="0"/>
          </a:p>
          <a:p>
            <a:r>
              <a:rPr lang="en-US" dirty="0"/>
              <a:t>Each transactions includes a fee that will be paid to miner upon inclusion in the blockchain.</a:t>
            </a:r>
          </a:p>
          <a:p>
            <a:pPr marL="36576" indent="0">
              <a:buNone/>
            </a:pPr>
            <a:endParaRPr lang="en-US" dirty="0"/>
          </a:p>
          <a:p>
            <a:pPr marL="36576" indent="0">
              <a:buNone/>
            </a:pPr>
            <a:r>
              <a:rPr lang="en-US" u="sng" dirty="0">
                <a:solidFill>
                  <a:srgbClr val="FFFF00"/>
                </a:solidFill>
              </a:rPr>
              <a:t>Problem:</a:t>
            </a:r>
            <a:r>
              <a:rPr lang="en-US" dirty="0"/>
              <a:t> </a:t>
            </a:r>
          </a:p>
          <a:p>
            <a:r>
              <a:rPr lang="en-US" dirty="0"/>
              <a:t>Users shade their bids, need to retransmit transactions with more bids, and may sometimes miss the block.</a:t>
            </a: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311002230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E8CD551-FCC4-33A7-2F54-EF93F1C7FA59}"/>
              </a:ext>
            </a:extLst>
          </p:cNvPr>
          <p:cNvCxnSpPr>
            <a:cxnSpLocks/>
          </p:cNvCxnSpPr>
          <p:nvPr/>
        </p:nvCxnSpPr>
        <p:spPr>
          <a:xfrm flipH="1">
            <a:off x="8338853" y="4067845"/>
            <a:ext cx="10086" cy="2114925"/>
          </a:xfrm>
          <a:prstGeom prst="line">
            <a:avLst/>
          </a:prstGeom>
          <a:ln w="38100" cap="flat" cmpd="sng" algn="ctr">
            <a:solidFill>
              <a:schemeClr val="accent5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D2A7038F-D6A3-4F6C-B29B-D18F05D74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critique</a:t>
            </a:r>
            <a:endParaRPr lang="en-I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86F8FB-617F-488B-8BE8-B7A8F6D64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00169"/>
            <a:ext cx="10515600" cy="1646197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Slippage implies that large depositors can (in the short run) gain money by withdrawing funds from the pool. </a:t>
            </a:r>
          </a:p>
          <a:p>
            <a:pPr marL="114300" indent="0">
              <a:buNone/>
            </a:pPr>
            <a:r>
              <a:rPr lang="en-US" dirty="0"/>
              <a:t>Friction (transaction fees) keep others from re-balancing quickly</a:t>
            </a:r>
          </a:p>
        </p:txBody>
      </p:sp>
      <p:sp>
        <p:nvSpPr>
          <p:cNvPr id="6" name="Google Shape;379;p16">
            <a:extLst>
              <a:ext uri="{FF2B5EF4-FFF2-40B4-BE49-F238E27FC236}">
                <a16:creationId xmlns:a16="http://schemas.microsoft.com/office/drawing/2014/main" id="{CAAB9F83-282D-4506-9EFB-C8DD97F422CA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80;p16">
            <a:extLst>
              <a:ext uri="{FF2B5EF4-FFF2-40B4-BE49-F238E27FC236}">
                <a16:creationId xmlns:a16="http://schemas.microsoft.com/office/drawing/2014/main" id="{6638073A-B5CC-4ABF-A4D8-DCD99BD81ADE}"/>
              </a:ext>
            </a:extLst>
          </p:cNvPr>
          <p:cNvSpPr/>
          <p:nvPr/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E896EC6-A791-548E-79C1-0C52A0E11C24}"/>
              </a:ext>
            </a:extLst>
          </p:cNvPr>
          <p:cNvCxnSpPr>
            <a:cxnSpLocks/>
          </p:cNvCxnSpPr>
          <p:nvPr/>
        </p:nvCxnSpPr>
        <p:spPr>
          <a:xfrm>
            <a:off x="4276159" y="6104971"/>
            <a:ext cx="494179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F5A0EF-267C-E4DD-1775-ADE82DE79270}"/>
              </a:ext>
            </a:extLst>
          </p:cNvPr>
          <p:cNvCxnSpPr>
            <a:cxnSpLocks/>
          </p:cNvCxnSpPr>
          <p:nvPr/>
        </p:nvCxnSpPr>
        <p:spPr>
          <a:xfrm flipV="1">
            <a:off x="4276159" y="3886207"/>
            <a:ext cx="0" cy="22187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1D5AB7F-EB88-BDFC-14D2-2CB31FAAA7BB}"/>
              </a:ext>
            </a:extLst>
          </p:cNvPr>
          <p:cNvSpPr txBox="1"/>
          <p:nvPr/>
        </p:nvSpPr>
        <p:spPr>
          <a:xfrm>
            <a:off x="8718800" y="6124017"/>
            <a:ext cx="1559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utilization</a:t>
            </a:r>
            <a:endParaRPr lang="LID4096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487166-4678-ECD8-046A-67E4A1A12CBF}"/>
              </a:ext>
            </a:extLst>
          </p:cNvPr>
          <p:cNvSpPr txBox="1"/>
          <p:nvPr/>
        </p:nvSpPr>
        <p:spPr>
          <a:xfrm>
            <a:off x="2991965" y="3429000"/>
            <a:ext cx="1559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Annual Interest</a:t>
            </a:r>
            <a:endParaRPr lang="LID4096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204EF1-FE99-28FE-E096-BAF3F83CE57E}"/>
              </a:ext>
            </a:extLst>
          </p:cNvPr>
          <p:cNvSpPr txBox="1"/>
          <p:nvPr/>
        </p:nvSpPr>
        <p:spPr>
          <a:xfrm>
            <a:off x="8148915" y="6146242"/>
            <a:ext cx="403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  <a:endParaRPr lang="LID4096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3FED3E4-3825-3FEB-495B-AD75CB36A069}"/>
                  </a:ext>
                </a:extLst>
              </p:cNvPr>
              <p:cNvSpPr txBox="1"/>
              <p:nvPr/>
            </p:nvSpPr>
            <p:spPr>
              <a:xfrm>
                <a:off x="281297" y="4774377"/>
                <a:ext cx="2843984" cy="701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" indent="0">
                  <a:buNone/>
                </a:pPr>
                <a:r>
                  <a:rPr lang="en-US" sz="2800" dirty="0"/>
                  <a:t>Utilization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≜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3FED3E4-3825-3FEB-495B-AD75CB36A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97" y="4774377"/>
                <a:ext cx="2843984" cy="701859"/>
              </a:xfrm>
              <a:prstGeom prst="rect">
                <a:avLst/>
              </a:prstGeom>
              <a:blipFill>
                <a:blip r:embed="rId2"/>
                <a:stretch>
                  <a:fillRect l="-214" b="-956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1141AA-6447-0548-1A32-7BEB8BFF8D0C}"/>
              </a:ext>
            </a:extLst>
          </p:cNvPr>
          <p:cNvCxnSpPr>
            <a:cxnSpLocks/>
          </p:cNvCxnSpPr>
          <p:nvPr/>
        </p:nvCxnSpPr>
        <p:spPr>
          <a:xfrm flipV="1">
            <a:off x="4339121" y="5611616"/>
            <a:ext cx="3445979" cy="493355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45C0BCF-5F74-6811-B0B3-BB4248F37955}"/>
              </a:ext>
            </a:extLst>
          </p:cNvPr>
          <p:cNvCxnSpPr>
            <a:cxnSpLocks/>
          </p:cNvCxnSpPr>
          <p:nvPr/>
        </p:nvCxnSpPr>
        <p:spPr>
          <a:xfrm flipV="1">
            <a:off x="7785100" y="4402059"/>
            <a:ext cx="553753" cy="1209557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7AF5C31-C78B-2C24-5459-96F6D5CBBCE5}"/>
              </a:ext>
            </a:extLst>
          </p:cNvPr>
          <p:cNvCxnSpPr>
            <a:cxnSpLocks/>
          </p:cNvCxnSpPr>
          <p:nvPr/>
        </p:nvCxnSpPr>
        <p:spPr>
          <a:xfrm>
            <a:off x="7819694" y="5604440"/>
            <a:ext cx="0" cy="500531"/>
          </a:xfrm>
          <a:prstGeom prst="line">
            <a:avLst/>
          </a:prstGeom>
          <a:ln w="38100" cap="flat" cmpd="sng" algn="ctr">
            <a:solidFill>
              <a:schemeClr val="accent5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7CAD038-648C-6D7E-949E-2E468D70A973}"/>
                  </a:ext>
                </a:extLst>
              </p:cNvPr>
              <p:cNvSpPr txBox="1"/>
              <p:nvPr/>
            </p:nvSpPr>
            <p:spPr>
              <a:xfrm>
                <a:off x="7617989" y="6083474"/>
                <a:ext cx="4034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LID4096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7CAD038-648C-6D7E-949E-2E468D70A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989" y="6083474"/>
                <a:ext cx="403410" cy="461665"/>
              </a:xfrm>
              <a:prstGeom prst="rect">
                <a:avLst/>
              </a:prstGeom>
              <a:blipFill>
                <a:blip r:embed="rId3"/>
                <a:stretch>
                  <a:fillRect r="-1212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AE671BD-8B5F-A284-0162-0B533BEDADB7}"/>
              </a:ext>
            </a:extLst>
          </p:cNvPr>
          <p:cNvSpPr/>
          <p:nvPr/>
        </p:nvSpPr>
        <p:spPr>
          <a:xfrm>
            <a:off x="7283271" y="5023797"/>
            <a:ext cx="708810" cy="616972"/>
          </a:xfrm>
          <a:custGeom>
            <a:avLst/>
            <a:gdLst>
              <a:gd name="connsiteX0" fmla="*/ 0 w 1223682"/>
              <a:gd name="connsiteY0" fmla="*/ 616972 h 616972"/>
              <a:gd name="connsiteX1" fmla="*/ 463923 w 1223682"/>
              <a:gd name="connsiteY1" fmla="*/ 52196 h 616972"/>
              <a:gd name="connsiteX2" fmla="*/ 1223682 w 1223682"/>
              <a:gd name="connsiteY2" fmla="*/ 58920 h 616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3682" h="616972">
                <a:moveTo>
                  <a:pt x="0" y="616972"/>
                </a:moveTo>
                <a:cubicBezTo>
                  <a:pt x="129988" y="381088"/>
                  <a:pt x="259976" y="145205"/>
                  <a:pt x="463923" y="52196"/>
                </a:cubicBezTo>
                <a:cubicBezTo>
                  <a:pt x="667870" y="-40813"/>
                  <a:pt x="945776" y="9053"/>
                  <a:pt x="1223682" y="58920"/>
                </a:cubicBezTo>
              </a:path>
            </a:pathLst>
          </a:cu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0BB063-6D1B-0CCB-09C7-D7B8B9A02BC5}"/>
              </a:ext>
            </a:extLst>
          </p:cNvPr>
          <p:cNvSpPr txBox="1"/>
          <p:nvPr/>
        </p:nvSpPr>
        <p:spPr>
          <a:xfrm>
            <a:off x="5876619" y="1228311"/>
            <a:ext cx="60948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Yaish</a:t>
            </a:r>
            <a:r>
              <a:rPr lang="en-US" dirty="0"/>
              <a:t> A, </a:t>
            </a:r>
            <a:r>
              <a:rPr lang="en-US" dirty="0" err="1"/>
              <a:t>Dotan</a:t>
            </a:r>
            <a:r>
              <a:rPr lang="en-US" dirty="0"/>
              <a:t> M, Qin K, Zohar A, Gervais A. Suboptimality in DeFi.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65122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55303-886C-4351-A6FE-DEEE272A3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 loans</a:t>
            </a:r>
            <a:endParaRPr lang="en-IL" dirty="0"/>
          </a:p>
        </p:txBody>
      </p:sp>
      <p:sp>
        <p:nvSpPr>
          <p:cNvPr id="4" name="Google Shape;379;p16">
            <a:extLst>
              <a:ext uri="{FF2B5EF4-FFF2-40B4-BE49-F238E27FC236}">
                <a16:creationId xmlns:a16="http://schemas.microsoft.com/office/drawing/2014/main" id="{A4C49687-E06C-4721-970A-B2DC3B39803A}"/>
              </a:ext>
            </a:extLst>
          </p:cNvPr>
          <p:cNvSpPr/>
          <p:nvPr/>
        </p:nvSpPr>
        <p:spPr>
          <a:xfrm>
            <a:off x="831850" y="4589463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6C2DE1-69A3-00F7-ACA0-31091B8B63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14884704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A7038F-D6A3-4F6C-B29B-D18F05D74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liquidity</a:t>
            </a:r>
            <a:endParaRPr lang="en-IL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2F3D57-D56D-B83B-E547-252F3F51DB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879401" cy="4351338"/>
          </a:xfrm>
        </p:spPr>
        <p:txBody>
          <a:bodyPr/>
          <a:lstStyle/>
          <a:p>
            <a:r>
              <a:rPr lang="en-US" dirty="0"/>
              <a:t>Oftentimes you need temporary liquidity to be able to execute a trade</a:t>
            </a:r>
          </a:p>
          <a:p>
            <a:endParaRPr lang="en-US" dirty="0"/>
          </a:p>
          <a:p>
            <a:pPr marL="114300" indent="0">
              <a:buNone/>
            </a:pPr>
            <a:r>
              <a:rPr lang="en-US" dirty="0"/>
              <a:t>Examples: </a:t>
            </a:r>
          </a:p>
          <a:p>
            <a:r>
              <a:rPr lang="en-US" dirty="0"/>
              <a:t>An arbitrage opportunity</a:t>
            </a:r>
          </a:p>
          <a:p>
            <a:r>
              <a:rPr lang="en-US" dirty="0"/>
              <a:t>Moving collateral between lenders</a:t>
            </a:r>
          </a:p>
          <a:p>
            <a:r>
              <a:rPr lang="en-US" dirty="0"/>
              <a:t>Participating in liquidation at a discounted price</a:t>
            </a:r>
          </a:p>
        </p:txBody>
      </p:sp>
      <p:sp>
        <p:nvSpPr>
          <p:cNvPr id="6" name="Google Shape;379;p16">
            <a:extLst>
              <a:ext uri="{FF2B5EF4-FFF2-40B4-BE49-F238E27FC236}">
                <a16:creationId xmlns:a16="http://schemas.microsoft.com/office/drawing/2014/main" id="{CAAB9F83-282D-4506-9EFB-C8DD97F422CA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80;p16">
            <a:extLst>
              <a:ext uri="{FF2B5EF4-FFF2-40B4-BE49-F238E27FC236}">
                <a16:creationId xmlns:a16="http://schemas.microsoft.com/office/drawing/2014/main" id="{6638073A-B5CC-4ABF-A4D8-DCD99BD81ADE}"/>
              </a:ext>
            </a:extLst>
          </p:cNvPr>
          <p:cNvSpPr/>
          <p:nvPr/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8CE7289-959A-7861-8E66-13BE7CDECC63}"/>
              </a:ext>
            </a:extLst>
          </p:cNvPr>
          <p:cNvGrpSpPr/>
          <p:nvPr/>
        </p:nvGrpSpPr>
        <p:grpSpPr>
          <a:xfrm>
            <a:off x="6815997" y="2008081"/>
            <a:ext cx="5161556" cy="1003300"/>
            <a:chOff x="6815997" y="2008081"/>
            <a:chExt cx="5161556" cy="100330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212C33B-893E-64F4-E482-C9C2AD1A3DBD}"/>
                </a:ext>
              </a:extLst>
            </p:cNvPr>
            <p:cNvSpPr txBox="1"/>
            <p:nvPr/>
          </p:nvSpPr>
          <p:spPr>
            <a:xfrm>
              <a:off x="9800822" y="2181762"/>
              <a:ext cx="10816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Eth</a:t>
              </a:r>
              <a:endParaRPr lang="LID4096" sz="200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5AD4D7C-F6D0-5D58-D724-7AD60631A56E}"/>
                </a:ext>
              </a:extLst>
            </p:cNvPr>
            <p:cNvSpPr txBox="1"/>
            <p:nvPr/>
          </p:nvSpPr>
          <p:spPr>
            <a:xfrm>
              <a:off x="10882447" y="2181761"/>
              <a:ext cx="10298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USDC</a:t>
              </a:r>
              <a:endParaRPr lang="LID4096" sz="2000" dirty="0">
                <a:solidFill>
                  <a:schemeClr val="bg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025F6A3-5DD2-5F7B-C96A-2D6A4A69DA71}"/>
                </a:ext>
              </a:extLst>
            </p:cNvPr>
            <p:cNvSpPr/>
            <p:nvPr/>
          </p:nvSpPr>
          <p:spPr>
            <a:xfrm>
              <a:off x="6815997" y="2014431"/>
              <a:ext cx="650392" cy="990600"/>
            </a:xfrm>
            <a:prstGeom prst="rect">
              <a:avLst/>
            </a:prstGeom>
            <a:ln w="38100">
              <a:solidFill>
                <a:srgbClr val="FFCC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Eth</a:t>
              </a:r>
              <a:endParaRPr lang="LID4096" sz="20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65FBF38-B294-37F4-F187-C986A9E1BF98}"/>
                </a:ext>
              </a:extLst>
            </p:cNvPr>
            <p:cNvSpPr/>
            <p:nvPr/>
          </p:nvSpPr>
          <p:spPr>
            <a:xfrm>
              <a:off x="7466389" y="2014431"/>
              <a:ext cx="1555992" cy="9906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38100">
              <a:solidFill>
                <a:srgbClr val="FFCC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USDC</a:t>
              </a:r>
              <a:endParaRPr lang="LID4096" sz="200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3EA1BEE-48EC-5DF9-4E3C-302D99165882}"/>
                </a:ext>
              </a:extLst>
            </p:cNvPr>
            <p:cNvSpPr/>
            <p:nvPr/>
          </p:nvSpPr>
          <p:spPr>
            <a:xfrm>
              <a:off x="9771169" y="2014431"/>
              <a:ext cx="1103192" cy="990600"/>
            </a:xfrm>
            <a:prstGeom prst="rect">
              <a:avLst/>
            </a:prstGeom>
            <a:ln w="38100">
              <a:solidFill>
                <a:srgbClr val="FFCC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Eth</a:t>
              </a:r>
              <a:endParaRPr lang="LID4096" sz="200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83FF6E0-800B-7370-233E-6F2FDC47E7C2}"/>
                </a:ext>
              </a:extLst>
            </p:cNvPr>
            <p:cNvSpPr/>
            <p:nvPr/>
          </p:nvSpPr>
          <p:spPr>
            <a:xfrm>
              <a:off x="10874361" y="2014431"/>
              <a:ext cx="1103192" cy="9906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38100">
              <a:solidFill>
                <a:srgbClr val="FFCC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USDC</a:t>
              </a:r>
              <a:endParaRPr lang="LID4096" sz="2000" dirty="0"/>
            </a:p>
          </p:txBody>
        </p:sp>
        <p:cxnSp>
          <p:nvCxnSpPr>
            <p:cNvPr id="3" name="Connector: Curved 2">
              <a:extLst>
                <a:ext uri="{FF2B5EF4-FFF2-40B4-BE49-F238E27FC236}">
                  <a16:creationId xmlns:a16="http://schemas.microsoft.com/office/drawing/2014/main" id="{A529539D-613E-BE0B-5CAC-C695C28FF098}"/>
                </a:ext>
              </a:extLst>
            </p:cNvPr>
            <p:cNvCxnSpPr>
              <a:cxnSpLocks/>
              <a:stCxn id="29" idx="2"/>
              <a:endCxn id="27" idx="2"/>
            </p:cNvCxnSpPr>
            <p:nvPr/>
          </p:nvCxnSpPr>
          <p:spPr>
            <a:xfrm rot="5400000">
              <a:off x="8731979" y="1414245"/>
              <a:ext cx="12700" cy="3181572"/>
            </a:xfrm>
            <a:prstGeom prst="curvedConnector3">
              <a:avLst>
                <a:gd name="adj1" fmla="val 4200000"/>
              </a:avLst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or: Curved 13">
              <a:extLst>
                <a:ext uri="{FF2B5EF4-FFF2-40B4-BE49-F238E27FC236}">
                  <a16:creationId xmlns:a16="http://schemas.microsoft.com/office/drawing/2014/main" id="{17CDB79E-26BA-C54B-4ABE-F407C01BFB63}"/>
                </a:ext>
              </a:extLst>
            </p:cNvPr>
            <p:cNvCxnSpPr>
              <a:cxnSpLocks/>
              <a:stCxn id="28" idx="0"/>
              <a:endCxn id="30" idx="0"/>
            </p:cNvCxnSpPr>
            <p:nvPr/>
          </p:nvCxnSpPr>
          <p:spPr>
            <a:xfrm rot="5400000" flipH="1" flipV="1">
              <a:off x="9835171" y="423645"/>
              <a:ext cx="12700" cy="3181572"/>
            </a:xfrm>
            <a:prstGeom prst="curvedConnector3">
              <a:avLst>
                <a:gd name="adj1" fmla="val 3747165"/>
              </a:avLst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447CFDC-9A82-A3E2-A2AE-BA5ACADD9969}"/>
              </a:ext>
            </a:extLst>
          </p:cNvPr>
          <p:cNvGrpSpPr/>
          <p:nvPr/>
        </p:nvGrpSpPr>
        <p:grpSpPr>
          <a:xfrm>
            <a:off x="8447799" y="4167276"/>
            <a:ext cx="2070793" cy="2325599"/>
            <a:chOff x="8447799" y="4167276"/>
            <a:chExt cx="2070793" cy="2325599"/>
          </a:xfrm>
        </p:grpSpPr>
        <p:cxnSp>
          <p:nvCxnSpPr>
            <p:cNvPr id="18" name="Connector: Curved 17">
              <a:extLst>
                <a:ext uri="{FF2B5EF4-FFF2-40B4-BE49-F238E27FC236}">
                  <a16:creationId xmlns:a16="http://schemas.microsoft.com/office/drawing/2014/main" id="{0B95B56A-85A2-5469-BCFE-5A06444E25F8}"/>
                </a:ext>
              </a:extLst>
            </p:cNvPr>
            <p:cNvCxnSpPr>
              <a:cxnSpLocks/>
              <a:stCxn id="5" idx="1"/>
              <a:endCxn id="17" idx="1"/>
            </p:cNvCxnSpPr>
            <p:nvPr/>
          </p:nvCxnSpPr>
          <p:spPr>
            <a:xfrm rot="10800000" flipV="1">
              <a:off x="8630021" y="4576600"/>
              <a:ext cx="12700" cy="1529318"/>
            </a:xfrm>
            <a:prstGeom prst="curvedConnector3">
              <a:avLst>
                <a:gd name="adj1" fmla="val 6561291"/>
              </a:avLst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DB005F9-F05D-89D5-E240-7CEE8397584A}"/>
                </a:ext>
              </a:extLst>
            </p:cNvPr>
            <p:cNvSpPr/>
            <p:nvPr/>
          </p:nvSpPr>
          <p:spPr>
            <a:xfrm>
              <a:off x="8630021" y="4167276"/>
              <a:ext cx="1888571" cy="81864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AAVE</a:t>
              </a:r>
              <a:endParaRPr lang="LID4096" sz="2400" dirty="0"/>
            </a:p>
          </p:txBody>
        </p:sp>
        <p:pic>
          <p:nvPicPr>
            <p:cNvPr id="15" name="Picture 14" descr="A gold coin with a diamond on it&#10;&#10;Description automatically generated">
              <a:extLst>
                <a:ext uri="{FF2B5EF4-FFF2-40B4-BE49-F238E27FC236}">
                  <a16:creationId xmlns:a16="http://schemas.microsoft.com/office/drawing/2014/main" id="{8261B4F0-9DFF-5E4F-F1A2-5D523119E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96107" y="4324033"/>
              <a:ext cx="564399" cy="564399"/>
            </a:xfrm>
            <a:prstGeom prst="rect">
              <a:avLst/>
            </a:prstGeom>
          </p:spPr>
        </p:pic>
        <p:pic>
          <p:nvPicPr>
            <p:cNvPr id="16" name="Picture 15" descr="A gold coin with a diamond on it&#10;&#10;Description automatically generated">
              <a:extLst>
                <a:ext uri="{FF2B5EF4-FFF2-40B4-BE49-F238E27FC236}">
                  <a16:creationId xmlns:a16="http://schemas.microsoft.com/office/drawing/2014/main" id="{C6049149-2169-3E23-56F3-C078FA9E9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7799" y="4173626"/>
              <a:ext cx="564399" cy="564399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B8AF564-7D64-DC2C-BA4B-FF7E56FAA961}"/>
                </a:ext>
              </a:extLst>
            </p:cNvPr>
            <p:cNvSpPr/>
            <p:nvPr/>
          </p:nvSpPr>
          <p:spPr>
            <a:xfrm>
              <a:off x="8630021" y="5718960"/>
              <a:ext cx="1864925" cy="77391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Compound</a:t>
              </a:r>
              <a:endParaRPr lang="LID4096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2545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A93C70-6218-4581-94E4-224E60856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Flash Loan – Risk free</a:t>
            </a:r>
            <a:endParaRPr lang="LID4096" dirty="0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6E371F-CEBC-4286-865A-3C643393CE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094" y="1165816"/>
            <a:ext cx="8256587" cy="4107408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023C528-CAB8-456E-B0D1-CB81FAE02F59}"/>
              </a:ext>
            </a:extLst>
          </p:cNvPr>
          <p:cNvSpPr/>
          <p:nvPr/>
        </p:nvSpPr>
        <p:spPr>
          <a:xfrm>
            <a:off x="1697736" y="6452424"/>
            <a:ext cx="79274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12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From </a:t>
            </a:r>
            <a:r>
              <a:rPr lang="LID4096" sz="12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3"/>
              </a:rPr>
              <a:t>https://www.coindesk.com/the-defi-flash-loan-attack-that-changed-everything</a:t>
            </a:r>
            <a:endParaRPr lang="en-US" sz="12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71B731-8F55-FFB1-EA9F-61D7A8F63C6C}"/>
              </a:ext>
            </a:extLst>
          </p:cNvPr>
          <p:cNvSpPr txBox="1"/>
          <p:nvPr/>
        </p:nvSpPr>
        <p:spPr>
          <a:xfrm>
            <a:off x="1866093" y="5523513"/>
            <a:ext cx="8178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Cheap, no risks, no collateral needed.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26381914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A9E8B-DFC6-4937-8244-6CBE24808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CBAD8-5D17-44AA-B8CA-470D6832F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5727" y="3163825"/>
            <a:ext cx="8256760" cy="3427099"/>
          </a:xfrm>
        </p:spPr>
        <p:txBody>
          <a:bodyPr/>
          <a:lstStyle/>
          <a:p>
            <a:r>
              <a:rPr lang="en-US" dirty="0"/>
              <a:t>A few days later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BF1054-E8C8-424E-A223-C4AB36C6A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514" y="3852250"/>
            <a:ext cx="8068801" cy="2867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4A214A-3116-4BD2-9107-3EC0D75B1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144" y="338379"/>
            <a:ext cx="8335538" cy="266737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1476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29B5D-497E-4DB7-92F4-96BCB24F8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2</a:t>
            </a:r>
            <a:r>
              <a:rPr lang="en-US" baseline="30000" dirty="0"/>
              <a:t>nd</a:t>
            </a:r>
            <a:r>
              <a:rPr lang="en-US" dirty="0"/>
              <a:t> attack – an oracle attack</a:t>
            </a:r>
            <a:endParaRPr lang="LID4096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B0587A-FB3B-4E95-B699-2EA10D4482C3}"/>
              </a:ext>
            </a:extLst>
          </p:cNvPr>
          <p:cNvSpPr/>
          <p:nvPr/>
        </p:nvSpPr>
        <p:spPr>
          <a:xfrm>
            <a:off x="4432038" y="1039912"/>
            <a:ext cx="3291840" cy="73866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u="sng" dirty="0"/>
              <a:t>Step 1: </a:t>
            </a:r>
          </a:p>
          <a:p>
            <a:pPr algn="ctr"/>
            <a:r>
              <a:rPr lang="en-US" dirty="0"/>
              <a:t>The attacker borrows a large sum of ether in a flash loan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D6F8B5-4ACE-447F-8A3B-F5D232391D3B}"/>
              </a:ext>
            </a:extLst>
          </p:cNvPr>
          <p:cNvSpPr/>
          <p:nvPr/>
        </p:nvSpPr>
        <p:spPr>
          <a:xfrm>
            <a:off x="3072384" y="2529686"/>
            <a:ext cx="2453640" cy="73866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u="sng" dirty="0"/>
              <a:t>Step 2: </a:t>
            </a:r>
          </a:p>
          <a:p>
            <a:pPr algn="ctr"/>
            <a:r>
              <a:rPr lang="en-US" dirty="0"/>
              <a:t>Buy </a:t>
            </a:r>
            <a:r>
              <a:rPr lang="en-US" dirty="0" err="1"/>
              <a:t>sUSD</a:t>
            </a:r>
            <a:br>
              <a:rPr lang="en-US" dirty="0"/>
            </a:br>
            <a:r>
              <a:rPr lang="en-US" dirty="0"/>
              <a:t> at market price.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167289-E89B-4257-8C31-4D8BDAF2F8D4}"/>
              </a:ext>
            </a:extLst>
          </p:cNvPr>
          <p:cNvSpPr/>
          <p:nvPr/>
        </p:nvSpPr>
        <p:spPr>
          <a:xfrm>
            <a:off x="6665976" y="2535859"/>
            <a:ext cx="2453640" cy="73866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u="sng" dirty="0"/>
              <a:t>Step 3: </a:t>
            </a:r>
          </a:p>
          <a:p>
            <a:pPr algn="ctr"/>
            <a:r>
              <a:rPr lang="en-US" dirty="0"/>
              <a:t>Buy </a:t>
            </a:r>
            <a:r>
              <a:rPr lang="en-US" dirty="0" err="1"/>
              <a:t>sUSD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on </a:t>
            </a:r>
            <a:r>
              <a:rPr lang="en-US" dirty="0" err="1"/>
              <a:t>Kyber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546C94-B869-4223-8953-A9C25D0B745B}"/>
              </a:ext>
            </a:extLst>
          </p:cNvPr>
          <p:cNvSpPr/>
          <p:nvPr/>
        </p:nvSpPr>
        <p:spPr>
          <a:xfrm>
            <a:off x="4687824" y="4275762"/>
            <a:ext cx="2871216" cy="73866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u="sng" dirty="0"/>
              <a:t>Step 4: </a:t>
            </a:r>
          </a:p>
          <a:p>
            <a:pPr algn="ctr"/>
            <a:r>
              <a:rPr lang="en-US" dirty="0"/>
              <a:t>Using </a:t>
            </a:r>
            <a:r>
              <a:rPr lang="en-US" dirty="0" err="1"/>
              <a:t>sUSD</a:t>
            </a:r>
            <a:r>
              <a:rPr lang="en-US" dirty="0"/>
              <a:t> as collateral, Borrow Ether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DDEDD4-5249-4A41-B35A-9B09D54E1820}"/>
              </a:ext>
            </a:extLst>
          </p:cNvPr>
          <p:cNvSpPr/>
          <p:nvPr/>
        </p:nvSpPr>
        <p:spPr>
          <a:xfrm>
            <a:off x="4687824" y="6077461"/>
            <a:ext cx="2871216" cy="52322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u="sng" dirty="0"/>
              <a:t>Step 5: </a:t>
            </a:r>
          </a:p>
          <a:p>
            <a:pPr algn="ctr"/>
            <a:r>
              <a:rPr lang="en-US" dirty="0"/>
              <a:t>Repay the flash loan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24D126-F65F-4C80-9C36-5BEC4B35F2D8}"/>
              </a:ext>
            </a:extLst>
          </p:cNvPr>
          <p:cNvSpPr/>
          <p:nvPr/>
        </p:nvSpPr>
        <p:spPr>
          <a:xfrm>
            <a:off x="3429000" y="3453017"/>
            <a:ext cx="13500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L" dirty="0">
                <a:solidFill>
                  <a:schemeClr val="accent6"/>
                </a:solidFill>
              </a:rPr>
              <a:t>943,837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sUSD</a:t>
            </a:r>
            <a:endParaRPr lang="LID4096" dirty="0">
              <a:solidFill>
                <a:schemeClr val="accent6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847B3D-5BC2-48B2-96A4-CE40FB2CCCB7}"/>
              </a:ext>
            </a:extLst>
          </p:cNvPr>
          <p:cNvSpPr/>
          <p:nvPr/>
        </p:nvSpPr>
        <p:spPr>
          <a:xfrm>
            <a:off x="7151247" y="3453017"/>
            <a:ext cx="13500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156,003 </a:t>
            </a:r>
            <a:r>
              <a:rPr lang="en-US" dirty="0" err="1">
                <a:solidFill>
                  <a:schemeClr val="accent6"/>
                </a:solidFill>
              </a:rPr>
              <a:t>sUSD</a:t>
            </a:r>
            <a:endParaRPr lang="LID4096" dirty="0">
              <a:solidFill>
                <a:schemeClr val="accent6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2C7DED-50F9-4985-8264-A1BCAF040818}"/>
              </a:ext>
            </a:extLst>
          </p:cNvPr>
          <p:cNvSpPr/>
          <p:nvPr/>
        </p:nvSpPr>
        <p:spPr>
          <a:xfrm>
            <a:off x="5462463" y="1964036"/>
            <a:ext cx="11095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L" dirty="0">
                <a:solidFill>
                  <a:schemeClr val="accent6"/>
                </a:solidFill>
              </a:rPr>
              <a:t>7,500</a:t>
            </a:r>
            <a:r>
              <a:rPr lang="en-US" dirty="0">
                <a:solidFill>
                  <a:schemeClr val="accent6"/>
                </a:solidFill>
              </a:rPr>
              <a:t> Ether</a:t>
            </a:r>
            <a:endParaRPr lang="LID4096" dirty="0">
              <a:solidFill>
                <a:schemeClr val="accent6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C54D1-CDC9-4218-BDC2-BFA583365391}"/>
              </a:ext>
            </a:extLst>
          </p:cNvPr>
          <p:cNvSpPr/>
          <p:nvPr/>
        </p:nvSpPr>
        <p:spPr>
          <a:xfrm>
            <a:off x="5042707" y="3733062"/>
            <a:ext cx="19046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(3,082 Eth remaining)</a:t>
            </a:r>
            <a:endParaRPr lang="LID4096" dirty="0">
              <a:solidFill>
                <a:schemeClr val="accent6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724282-C33F-40E9-99F2-23077ED9D16B}"/>
              </a:ext>
            </a:extLst>
          </p:cNvPr>
          <p:cNvSpPr/>
          <p:nvPr/>
        </p:nvSpPr>
        <p:spPr>
          <a:xfrm>
            <a:off x="4374487" y="5232466"/>
            <a:ext cx="3042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6796 ETH (+ 3,082 Eth from before)</a:t>
            </a:r>
            <a:endParaRPr lang="LID4096" dirty="0">
              <a:solidFill>
                <a:schemeClr val="accent6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A5560F-3A3D-49F8-BC70-3E3067328C04}"/>
              </a:ext>
            </a:extLst>
          </p:cNvPr>
          <p:cNvSpPr/>
          <p:nvPr/>
        </p:nvSpPr>
        <p:spPr>
          <a:xfrm>
            <a:off x="3499934" y="5502088"/>
            <a:ext cx="4905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Usually, his </a:t>
            </a:r>
            <a:r>
              <a:rPr lang="en-US" dirty="0" err="1"/>
              <a:t>sUSD</a:t>
            </a:r>
            <a:r>
              <a:rPr lang="en-US" dirty="0"/>
              <a:t> collateral would only allow a smaller loan</a:t>
            </a:r>
            <a:endParaRPr lang="LID4096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D4C36A-2398-42AA-ACCA-46FDA9FE11A4}"/>
              </a:ext>
            </a:extLst>
          </p:cNvPr>
          <p:cNvSpPr/>
          <p:nvPr/>
        </p:nvSpPr>
        <p:spPr>
          <a:xfrm>
            <a:off x="7825068" y="6077460"/>
            <a:ext cx="29659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L" dirty="0">
                <a:solidFill>
                  <a:schemeClr val="accent6"/>
                </a:solidFill>
              </a:rPr>
              <a:t>2,378</a:t>
            </a:r>
            <a:r>
              <a:rPr lang="en-US" dirty="0">
                <a:solidFill>
                  <a:schemeClr val="accent6"/>
                </a:solidFill>
              </a:rPr>
              <a:t> Eth left over</a:t>
            </a:r>
          </a:p>
          <a:p>
            <a:r>
              <a:rPr lang="en-US" dirty="0">
                <a:solidFill>
                  <a:schemeClr val="accent6"/>
                </a:solidFill>
              </a:rPr>
              <a:t>as profit.</a:t>
            </a:r>
            <a:endParaRPr lang="LID4096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FDC69DC-8DE1-4C19-8DF9-5E7C151ED20C}"/>
                  </a:ext>
                </a:extLst>
              </p:cNvPr>
              <p:cNvSpPr txBox="1"/>
              <p:nvPr/>
            </p:nvSpPr>
            <p:spPr>
              <a:xfrm>
                <a:off x="9218359" y="2436497"/>
                <a:ext cx="131673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</a:rPr>
                  <a:t>sUSD price jumps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2.5 higher on </a:t>
                </a:r>
                <a:r>
                  <a:rPr lang="en-US" dirty="0" err="1">
                    <a:solidFill>
                      <a:srgbClr val="C00000"/>
                    </a:solidFill>
                  </a:rPr>
                  <a:t>Kyber</a:t>
                </a:r>
                <a:endParaRPr lang="LID4096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FDC69DC-8DE1-4C19-8DF9-5E7C151ED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8359" y="2436497"/>
                <a:ext cx="1316736" cy="954107"/>
              </a:xfrm>
              <a:prstGeom prst="rect">
                <a:avLst/>
              </a:prstGeom>
              <a:blipFill>
                <a:blip r:embed="rId2"/>
                <a:stretch>
                  <a:fillRect t="-1282" b="-576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C23E8E9F-68BF-4205-8A0E-BAD75A2539C6}"/>
              </a:ext>
            </a:extLst>
          </p:cNvPr>
          <p:cNvSpPr/>
          <p:nvPr/>
        </p:nvSpPr>
        <p:spPr>
          <a:xfrm>
            <a:off x="8992541" y="3673518"/>
            <a:ext cx="15648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1ETH=111 </a:t>
            </a:r>
            <a:r>
              <a:rPr lang="en-US" dirty="0" err="1">
                <a:solidFill>
                  <a:srgbClr val="C00000"/>
                </a:solidFill>
              </a:rPr>
              <a:t>sUSD</a:t>
            </a:r>
            <a:endParaRPr lang="LID4096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199F926-7BE7-4001-9A70-FC662B46A4FF}"/>
                  </a:ext>
                </a:extLst>
              </p:cNvPr>
              <p:cNvSpPr/>
              <p:nvPr/>
            </p:nvSpPr>
            <p:spPr>
              <a:xfrm>
                <a:off x="1753542" y="2060848"/>
                <a:ext cx="159210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1ETH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266 </a:t>
                </a:r>
                <a:r>
                  <a:rPr lang="en-US" dirty="0" err="1">
                    <a:solidFill>
                      <a:schemeClr val="accent1"/>
                    </a:solidFill>
                  </a:rPr>
                  <a:t>sUSD</a:t>
                </a:r>
                <a:endParaRPr lang="LID4096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199F926-7BE7-4001-9A70-FC662B46A4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542" y="2060848"/>
                <a:ext cx="1592103" cy="307777"/>
              </a:xfrm>
              <a:prstGeom prst="rect">
                <a:avLst/>
              </a:prstGeom>
              <a:blipFill>
                <a:blip r:embed="rId3"/>
                <a:stretch>
                  <a:fillRect l="-1149" t="-3922" b="-1960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3823E1C-FB14-4913-95A9-D39B37FAF3FD}"/>
              </a:ext>
            </a:extLst>
          </p:cNvPr>
          <p:cNvCxnSpPr>
            <a:cxnSpLocks/>
          </p:cNvCxnSpPr>
          <p:nvPr/>
        </p:nvCxnSpPr>
        <p:spPr>
          <a:xfrm flipH="1">
            <a:off x="7872239" y="4061607"/>
            <a:ext cx="2093717" cy="85682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9BCE044-187D-448A-98F7-1BF70C74711D}"/>
              </a:ext>
            </a:extLst>
          </p:cNvPr>
          <p:cNvSpPr/>
          <p:nvPr/>
        </p:nvSpPr>
        <p:spPr>
          <a:xfrm rot="20228838">
            <a:off x="8497053" y="4464335"/>
            <a:ext cx="9909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Price data</a:t>
            </a:r>
            <a:endParaRPr lang="LID4096" dirty="0">
              <a:solidFill>
                <a:srgbClr val="C00000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76B070D-207B-4B3A-8F88-999A09F717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558"/>
          <a:stretch/>
        </p:blipFill>
        <p:spPr>
          <a:xfrm>
            <a:off x="8405939" y="2564513"/>
            <a:ext cx="671767" cy="35143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1F1E0D5-CEE4-4569-8C9B-DABE4E4FB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2384" y="2540213"/>
            <a:ext cx="714302" cy="23042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D8479D2-DD94-49EC-B301-761ED04544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0297" y="1054067"/>
            <a:ext cx="867953" cy="24302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09B21C1-72DA-4C8B-BCBC-E1A7D8834F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0837" y="4284380"/>
            <a:ext cx="867953" cy="24302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0488DF3-C1A4-4BA6-9CED-E44584DF1F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0113" y="6098495"/>
            <a:ext cx="867953" cy="24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65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9" grpId="0" animBg="1"/>
      <p:bldP spid="10" grpId="0" animBg="1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55303-886C-4351-A6FE-DEEE272A3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Frontrunning and MEV</a:t>
            </a:r>
            <a:endParaRPr lang="en-IL" dirty="0"/>
          </a:p>
        </p:txBody>
      </p:sp>
      <p:sp>
        <p:nvSpPr>
          <p:cNvPr id="4" name="Google Shape;379;p16">
            <a:extLst>
              <a:ext uri="{FF2B5EF4-FFF2-40B4-BE49-F238E27FC236}">
                <a16:creationId xmlns:a16="http://schemas.microsoft.com/office/drawing/2014/main" id="{A4C49687-E06C-4721-970A-B2DC3B39803A}"/>
              </a:ext>
            </a:extLst>
          </p:cNvPr>
          <p:cNvSpPr/>
          <p:nvPr/>
        </p:nvSpPr>
        <p:spPr>
          <a:xfrm>
            <a:off x="831850" y="4589463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6C2DE1-69A3-00F7-ACA0-31091B8B63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3851015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urved Left 1">
            <a:extLst>
              <a:ext uri="{FF2B5EF4-FFF2-40B4-BE49-F238E27FC236}">
                <a16:creationId xmlns:a16="http://schemas.microsoft.com/office/drawing/2014/main" id="{F3C1783F-E558-CC31-95EE-1EB754FC2008}"/>
              </a:ext>
            </a:extLst>
          </p:cNvPr>
          <p:cNvSpPr/>
          <p:nvPr/>
        </p:nvSpPr>
        <p:spPr>
          <a:xfrm rot="10800000">
            <a:off x="2103986" y="1988159"/>
            <a:ext cx="602300" cy="861186"/>
          </a:xfrm>
          <a:prstGeom prst="curvedLeftArrow">
            <a:avLst/>
          </a:prstGeom>
          <a:gradFill flip="none" rotWithShape="1">
            <a:gsLst>
              <a:gs pos="0">
                <a:srgbClr val="FF0000"/>
              </a:gs>
              <a:gs pos="100000">
                <a:srgbClr val="00B050"/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B6DEF-D4AB-4E8E-8C16-390598218A97}"/>
              </a:ext>
            </a:extLst>
          </p:cNvPr>
          <p:cNvSpPr/>
          <p:nvPr/>
        </p:nvSpPr>
        <p:spPr>
          <a:xfrm>
            <a:off x="2720473" y="3686243"/>
            <a:ext cx="5744490" cy="602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Networking</a:t>
            </a:r>
            <a:endParaRPr lang="en-IL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CC9122-BF1C-46BD-B928-43B198650286}"/>
              </a:ext>
            </a:extLst>
          </p:cNvPr>
          <p:cNvSpPr/>
          <p:nvPr/>
        </p:nvSpPr>
        <p:spPr>
          <a:xfrm>
            <a:off x="2720472" y="3083570"/>
            <a:ext cx="5744490" cy="60267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Consensus</a:t>
            </a:r>
            <a:endParaRPr lang="en-IL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24CEB8-316C-4E8F-9564-5D531C8F47AC}"/>
              </a:ext>
            </a:extLst>
          </p:cNvPr>
          <p:cNvSpPr/>
          <p:nvPr/>
        </p:nvSpPr>
        <p:spPr>
          <a:xfrm>
            <a:off x="2720472" y="2480897"/>
            <a:ext cx="5744490" cy="60267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Sequenced Data</a:t>
            </a:r>
            <a:endParaRPr lang="en-IL" b="1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E2B0052-AA5D-4791-9849-C2F6D99B5CB3}"/>
              </a:ext>
            </a:extLst>
          </p:cNvPr>
          <p:cNvGrpSpPr/>
          <p:nvPr/>
        </p:nvGrpSpPr>
        <p:grpSpPr>
          <a:xfrm>
            <a:off x="2720472" y="1878223"/>
            <a:ext cx="5744489" cy="602674"/>
            <a:chOff x="1503218" y="3858489"/>
            <a:chExt cx="3821116" cy="602674"/>
          </a:xfrm>
          <a:solidFill>
            <a:srgbClr val="F5C80B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A6B12DC-EA09-44D9-8833-3C8D89B2F83A}"/>
                </a:ext>
              </a:extLst>
            </p:cNvPr>
            <p:cNvSpPr/>
            <p:nvPr/>
          </p:nvSpPr>
          <p:spPr>
            <a:xfrm>
              <a:off x="1503218" y="3858490"/>
              <a:ext cx="1899754" cy="6026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Smart Contracts</a:t>
              </a:r>
              <a:endParaRPr lang="en-IL" b="1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FD70024-D29E-4045-B4CC-1655FAAD5045}"/>
                </a:ext>
              </a:extLst>
            </p:cNvPr>
            <p:cNvSpPr/>
            <p:nvPr/>
          </p:nvSpPr>
          <p:spPr>
            <a:xfrm>
              <a:off x="3402971" y="3858489"/>
              <a:ext cx="1921363" cy="6026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Native currency</a:t>
              </a:r>
              <a:endParaRPr lang="en-IL" b="1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8C78A1-292A-4613-9156-88C847C47F7F}"/>
              </a:ext>
            </a:extLst>
          </p:cNvPr>
          <p:cNvGrpSpPr/>
          <p:nvPr/>
        </p:nvGrpSpPr>
        <p:grpSpPr>
          <a:xfrm>
            <a:off x="2720471" y="1269892"/>
            <a:ext cx="5744492" cy="606446"/>
            <a:chOff x="944512" y="3255816"/>
            <a:chExt cx="5744492" cy="606446"/>
          </a:xfrm>
          <a:solidFill>
            <a:srgbClr val="7030A0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50715C1-7A27-4BD4-8BA6-EDEDDB85BA92}"/>
                </a:ext>
              </a:extLst>
            </p:cNvPr>
            <p:cNvSpPr/>
            <p:nvPr/>
          </p:nvSpPr>
          <p:spPr>
            <a:xfrm>
              <a:off x="944512" y="3255816"/>
              <a:ext cx="1911927" cy="60267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Tokens</a:t>
              </a:r>
              <a:endParaRPr lang="en-IL" b="1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CB713F4-DCA1-4216-AA41-38372F3DBAFB}"/>
                </a:ext>
              </a:extLst>
            </p:cNvPr>
            <p:cNvSpPr/>
            <p:nvPr/>
          </p:nvSpPr>
          <p:spPr>
            <a:xfrm>
              <a:off x="2870625" y="3255816"/>
              <a:ext cx="1911927" cy="60267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NFTs</a:t>
              </a:r>
              <a:endParaRPr lang="en-IL" b="1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62029A-4FA9-4165-979B-A5BA62157537}"/>
                </a:ext>
              </a:extLst>
            </p:cNvPr>
            <p:cNvSpPr/>
            <p:nvPr/>
          </p:nvSpPr>
          <p:spPr>
            <a:xfrm>
              <a:off x="4777077" y="3259589"/>
              <a:ext cx="1911927" cy="60267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Other high level objects</a:t>
              </a:r>
              <a:endParaRPr lang="en-IL" b="1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96B7704-CFFF-4BE0-96D9-6EED4B5088CC}"/>
              </a:ext>
            </a:extLst>
          </p:cNvPr>
          <p:cNvSpPr txBox="1"/>
          <p:nvPr/>
        </p:nvSpPr>
        <p:spPr>
          <a:xfrm>
            <a:off x="2234872" y="5171096"/>
            <a:ext cx="7176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Layers and how they are broken</a:t>
            </a:r>
            <a:endParaRPr lang="en-IL" sz="3600" dirty="0"/>
          </a:p>
        </p:txBody>
      </p:sp>
      <p:sp>
        <p:nvSpPr>
          <p:cNvPr id="23" name="Arrow: Curved Left 22">
            <a:extLst>
              <a:ext uri="{FF2B5EF4-FFF2-40B4-BE49-F238E27FC236}">
                <a16:creationId xmlns:a16="http://schemas.microsoft.com/office/drawing/2014/main" id="{B45CB821-9471-4AE4-AAD3-CE94513ED53A}"/>
              </a:ext>
            </a:extLst>
          </p:cNvPr>
          <p:cNvSpPr/>
          <p:nvPr/>
        </p:nvSpPr>
        <p:spPr>
          <a:xfrm>
            <a:off x="8479147" y="2162801"/>
            <a:ext cx="602300" cy="1401715"/>
          </a:xfrm>
          <a:prstGeom prst="curvedLeftArrow">
            <a:avLst/>
          </a:prstGeom>
          <a:gradFill flip="none" rotWithShape="1">
            <a:gsLst>
              <a:gs pos="0">
                <a:srgbClr val="FF0000"/>
              </a:gs>
              <a:gs pos="100000">
                <a:srgbClr val="00B050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93DB79-50AF-4E8A-9DB3-483ACA0849AD}"/>
              </a:ext>
            </a:extLst>
          </p:cNvPr>
          <p:cNvSpPr txBox="1"/>
          <p:nvPr/>
        </p:nvSpPr>
        <p:spPr>
          <a:xfrm>
            <a:off x="9186284" y="2492107"/>
            <a:ext cx="1848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rewards</a:t>
            </a:r>
            <a:endParaRPr lang="en-IL" sz="2400" b="1" dirty="0"/>
          </a:p>
        </p:txBody>
      </p:sp>
      <p:sp>
        <p:nvSpPr>
          <p:cNvPr id="25" name="Arrow: Curved Left 24">
            <a:extLst>
              <a:ext uri="{FF2B5EF4-FFF2-40B4-BE49-F238E27FC236}">
                <a16:creationId xmlns:a16="http://schemas.microsoft.com/office/drawing/2014/main" id="{E488570C-ED6E-4BB5-94EC-921174B3E6F2}"/>
              </a:ext>
            </a:extLst>
          </p:cNvPr>
          <p:cNvSpPr/>
          <p:nvPr/>
        </p:nvSpPr>
        <p:spPr>
          <a:xfrm rot="10800000">
            <a:off x="2113750" y="2621904"/>
            <a:ext cx="602300" cy="861186"/>
          </a:xfrm>
          <a:prstGeom prst="curvedLeftArrow">
            <a:avLst/>
          </a:prstGeom>
          <a:gradFill flip="none" rotWithShape="1">
            <a:gsLst>
              <a:gs pos="0">
                <a:srgbClr val="FF0000"/>
              </a:gs>
              <a:gs pos="100000">
                <a:srgbClr val="00B050"/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A50319-F83A-460C-BA25-0833BB17C5DF}"/>
              </a:ext>
            </a:extLst>
          </p:cNvPr>
          <p:cNvSpPr txBox="1"/>
          <p:nvPr/>
        </p:nvSpPr>
        <p:spPr>
          <a:xfrm>
            <a:off x="191026" y="2621905"/>
            <a:ext cx="2043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Sequencing</a:t>
            </a:r>
            <a:endParaRPr lang="en-IL" sz="2400" b="1" dirty="0"/>
          </a:p>
        </p:txBody>
      </p:sp>
      <p:pic>
        <p:nvPicPr>
          <p:cNvPr id="28" name="Picture 27" descr="A crack in the ground&#10;&#10;Description automatically generated">
            <a:extLst>
              <a:ext uri="{FF2B5EF4-FFF2-40B4-BE49-F238E27FC236}">
                <a16:creationId xmlns:a16="http://schemas.microsoft.com/office/drawing/2014/main" id="{38C235B0-C687-A6AC-BD6D-688F87CEEA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167" r="94500">
                        <a14:foregroundMark x1="30250" y1="34417" x2="28917" y2="33750"/>
                        <a14:foregroundMark x1="11750" y1="49583" x2="10667" y2="50000"/>
                        <a14:foregroundMark x1="5417" y1="55917" x2="5417" y2="55917"/>
                        <a14:foregroundMark x1="1167" y1="58167" x2="1167" y2="58167"/>
                        <a14:foregroundMark x1="10417" y1="75333" x2="10417" y2="75333"/>
                        <a14:foregroundMark x1="83833" y1="16333" x2="83833" y2="16333"/>
                        <a14:foregroundMark x1="94500" y1="48667" x2="94500" y2="48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17224" y="2963164"/>
            <a:ext cx="1477761" cy="1477761"/>
          </a:xfrm>
          <a:prstGeom prst="rect">
            <a:avLst/>
          </a:prstGeom>
        </p:spPr>
      </p:pic>
      <p:pic>
        <p:nvPicPr>
          <p:cNvPr id="29" name="Picture 28" descr="A crack in the ground&#10;&#10;Description automatically generated">
            <a:extLst>
              <a:ext uri="{FF2B5EF4-FFF2-40B4-BE49-F238E27FC236}">
                <a16:creationId xmlns:a16="http://schemas.microsoft.com/office/drawing/2014/main" id="{407B84FD-C5B7-BA2E-5996-BD75D4BB2FE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167" r="94500">
                        <a14:foregroundMark x1="30250" y1="34417" x2="28917" y2="33750"/>
                        <a14:foregroundMark x1="11750" y1="49583" x2="10667" y2="50000"/>
                        <a14:foregroundMark x1="5417" y1="55917" x2="5417" y2="55917"/>
                        <a14:foregroundMark x1="1167" y1="58167" x2="1167" y2="58167"/>
                        <a14:foregroundMark x1="10417" y1="75333" x2="10417" y2="75333"/>
                        <a14:foregroundMark x1="83833" y1="16333" x2="83833" y2="16333"/>
                        <a14:foregroundMark x1="94500" y1="48667" x2="94500" y2="48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20887" y="1151585"/>
            <a:ext cx="2117716" cy="211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3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C0C1B-32C1-2670-358C-B3C03014D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6CF07-EB96-1EAC-835C-7933C54B6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Google Shape;379;p16">
            <a:extLst>
              <a:ext uri="{FF2B5EF4-FFF2-40B4-BE49-F238E27FC236}">
                <a16:creationId xmlns:a16="http://schemas.microsoft.com/office/drawing/2014/main" id="{EA45E28F-18EC-18F5-0D0B-C3B34DB38884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380;p16">
            <a:extLst>
              <a:ext uri="{FF2B5EF4-FFF2-40B4-BE49-F238E27FC236}">
                <a16:creationId xmlns:a16="http://schemas.microsoft.com/office/drawing/2014/main" id="{8429A943-9A9A-2B4B-FD8A-098AB105E8E0}"/>
              </a:ext>
            </a:extLst>
          </p:cNvPr>
          <p:cNvSpPr/>
          <p:nvPr/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D11022E-C8FF-CE23-3D66-A68CBACFECC5}"/>
              </a:ext>
            </a:extLst>
          </p:cNvPr>
          <p:cNvSpPr txBox="1">
            <a:spLocks/>
          </p:cNvSpPr>
          <p:nvPr/>
        </p:nvSpPr>
        <p:spPr>
          <a:xfrm>
            <a:off x="955128" y="5748618"/>
            <a:ext cx="1762126" cy="838200"/>
          </a:xfrm>
          <a:prstGeom prst="rect">
            <a:avLst/>
          </a:prstGeom>
        </p:spPr>
        <p:txBody>
          <a:bodyPr vert="horz" anchor="t">
            <a:normAutofit lnSpcReduction="10000"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6EA0B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EA0B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Alice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336A2B5-4F48-1EF1-486E-9EF5CDD77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128" y="4300818"/>
            <a:ext cx="1762126" cy="176212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ACB693D-324A-D61C-90B0-25C193ECA613}"/>
              </a:ext>
            </a:extLst>
          </p:cNvPr>
          <p:cNvSpPr/>
          <p:nvPr/>
        </p:nvSpPr>
        <p:spPr>
          <a:xfrm>
            <a:off x="2998696" y="4208931"/>
            <a:ext cx="1364875" cy="12909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Buy 100 Eth with USDT</a:t>
            </a:r>
            <a:endParaRPr lang="LID4096" sz="2400" dirty="0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ED80209D-F5FF-F6A6-C53B-E49B6DFDACC5}"/>
              </a:ext>
            </a:extLst>
          </p:cNvPr>
          <p:cNvSpPr/>
          <p:nvPr/>
        </p:nvSpPr>
        <p:spPr>
          <a:xfrm>
            <a:off x="9592236" y="1046116"/>
            <a:ext cx="423582" cy="376718"/>
          </a:xfrm>
          <a:prstGeom prst="hexagon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83FED375-C248-E000-D320-6142D49E45B2}"/>
              </a:ext>
            </a:extLst>
          </p:cNvPr>
          <p:cNvSpPr/>
          <p:nvPr/>
        </p:nvSpPr>
        <p:spPr>
          <a:xfrm>
            <a:off x="11616018" y="1917546"/>
            <a:ext cx="423582" cy="376718"/>
          </a:xfrm>
          <a:prstGeom prst="hexagon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2CD240B7-D693-2F19-FE7B-091ECD45C521}"/>
              </a:ext>
            </a:extLst>
          </p:cNvPr>
          <p:cNvSpPr/>
          <p:nvPr/>
        </p:nvSpPr>
        <p:spPr>
          <a:xfrm>
            <a:off x="10291483" y="1926351"/>
            <a:ext cx="423582" cy="376718"/>
          </a:xfrm>
          <a:prstGeom prst="hexagon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2FE3933C-7F88-F34C-4146-20D4B581EBBD}"/>
              </a:ext>
            </a:extLst>
          </p:cNvPr>
          <p:cNvSpPr/>
          <p:nvPr/>
        </p:nvSpPr>
        <p:spPr>
          <a:xfrm>
            <a:off x="10943665" y="1065114"/>
            <a:ext cx="423582" cy="376718"/>
          </a:xfrm>
          <a:prstGeom prst="hexagon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36FE00E0-98F2-E3D4-0EAA-D4B0BF520725}"/>
              </a:ext>
            </a:extLst>
          </p:cNvPr>
          <p:cNvSpPr/>
          <p:nvPr/>
        </p:nvSpPr>
        <p:spPr>
          <a:xfrm>
            <a:off x="10943665" y="2673125"/>
            <a:ext cx="423582" cy="376718"/>
          </a:xfrm>
          <a:prstGeom prst="hexagon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50E66936-D947-672E-B011-282A4EA1C21C}"/>
              </a:ext>
            </a:extLst>
          </p:cNvPr>
          <p:cNvSpPr/>
          <p:nvPr/>
        </p:nvSpPr>
        <p:spPr>
          <a:xfrm>
            <a:off x="10267950" y="326323"/>
            <a:ext cx="423582" cy="376718"/>
          </a:xfrm>
          <a:prstGeom prst="hexagon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0EA778F-C0B4-8560-BB65-9186BB4A1916}"/>
              </a:ext>
            </a:extLst>
          </p:cNvPr>
          <p:cNvCxnSpPr>
            <a:cxnSpLocks/>
            <a:stCxn id="11" idx="1"/>
            <a:endCxn id="13" idx="4"/>
          </p:cNvCxnSpPr>
          <p:nvPr/>
        </p:nvCxnSpPr>
        <p:spPr>
          <a:xfrm>
            <a:off x="10620886" y="2303069"/>
            <a:ext cx="416959" cy="370056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2DA33AE-5A82-512D-1D6E-03E8073CB84E}"/>
              </a:ext>
            </a:extLst>
          </p:cNvPr>
          <p:cNvCxnSpPr>
            <a:cxnSpLocks/>
            <a:stCxn id="10" idx="2"/>
            <a:endCxn id="13" idx="5"/>
          </p:cNvCxnSpPr>
          <p:nvPr/>
        </p:nvCxnSpPr>
        <p:spPr>
          <a:xfrm flipH="1">
            <a:off x="11273068" y="2294264"/>
            <a:ext cx="437130" cy="378861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3B432B7-0CDF-45EF-3D0E-54487D78C16C}"/>
              </a:ext>
            </a:extLst>
          </p:cNvPr>
          <p:cNvCxnSpPr>
            <a:cxnSpLocks/>
            <a:stCxn id="11" idx="5"/>
            <a:endCxn id="12" idx="2"/>
          </p:cNvCxnSpPr>
          <p:nvPr/>
        </p:nvCxnSpPr>
        <p:spPr>
          <a:xfrm flipV="1">
            <a:off x="10620886" y="1441832"/>
            <a:ext cx="416959" cy="48451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5AC3DC1-EA98-DA5C-1090-0A616D2D7982}"/>
              </a:ext>
            </a:extLst>
          </p:cNvPr>
          <p:cNvCxnSpPr>
            <a:cxnSpLocks/>
            <a:stCxn id="10" idx="4"/>
            <a:endCxn id="12" idx="1"/>
          </p:cNvCxnSpPr>
          <p:nvPr/>
        </p:nvCxnSpPr>
        <p:spPr>
          <a:xfrm flipH="1" flipV="1">
            <a:off x="11273068" y="1441832"/>
            <a:ext cx="437130" cy="47571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F86845D-4C0A-AB68-FC53-CB0ED6FF7A4C}"/>
              </a:ext>
            </a:extLst>
          </p:cNvPr>
          <p:cNvCxnSpPr>
            <a:cxnSpLocks/>
            <a:stCxn id="11" idx="4"/>
          </p:cNvCxnSpPr>
          <p:nvPr/>
        </p:nvCxnSpPr>
        <p:spPr>
          <a:xfrm flipH="1" flipV="1">
            <a:off x="9921639" y="1441832"/>
            <a:ext cx="464024" cy="48451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041CFE6-E292-F4A4-E1C9-7066D9EBB201}"/>
              </a:ext>
            </a:extLst>
          </p:cNvPr>
          <p:cNvCxnSpPr>
            <a:cxnSpLocks/>
            <a:stCxn id="12" idx="3"/>
          </p:cNvCxnSpPr>
          <p:nvPr/>
        </p:nvCxnSpPr>
        <p:spPr>
          <a:xfrm flipH="1">
            <a:off x="10015818" y="1253473"/>
            <a:ext cx="927847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570F4BF-C59D-511A-E78F-4306830AD54A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9921639" y="703041"/>
            <a:ext cx="440491" cy="34307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3C85B43-1C73-569B-061C-51E8CAC16D72}"/>
              </a:ext>
            </a:extLst>
          </p:cNvPr>
          <p:cNvCxnSpPr>
            <a:cxnSpLocks/>
            <a:stCxn id="14" idx="1"/>
            <a:endCxn id="12" idx="4"/>
          </p:cNvCxnSpPr>
          <p:nvPr/>
        </p:nvCxnSpPr>
        <p:spPr>
          <a:xfrm>
            <a:off x="10597353" y="703041"/>
            <a:ext cx="440492" cy="36207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08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C0C1B-32C1-2670-358C-B3C03014D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6CF07-EB96-1EAC-835C-7933C54B6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Google Shape;379;p16">
            <a:extLst>
              <a:ext uri="{FF2B5EF4-FFF2-40B4-BE49-F238E27FC236}">
                <a16:creationId xmlns:a16="http://schemas.microsoft.com/office/drawing/2014/main" id="{EA45E28F-18EC-18F5-0D0B-C3B34DB38884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380;p16">
            <a:extLst>
              <a:ext uri="{FF2B5EF4-FFF2-40B4-BE49-F238E27FC236}">
                <a16:creationId xmlns:a16="http://schemas.microsoft.com/office/drawing/2014/main" id="{8429A943-9A9A-2B4B-FD8A-098AB105E8E0}"/>
              </a:ext>
            </a:extLst>
          </p:cNvPr>
          <p:cNvSpPr/>
          <p:nvPr/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D11022E-C8FF-CE23-3D66-A68CBACFECC5}"/>
              </a:ext>
            </a:extLst>
          </p:cNvPr>
          <p:cNvSpPr txBox="1">
            <a:spLocks/>
          </p:cNvSpPr>
          <p:nvPr/>
        </p:nvSpPr>
        <p:spPr>
          <a:xfrm>
            <a:off x="955128" y="5748618"/>
            <a:ext cx="1762126" cy="838200"/>
          </a:xfrm>
          <a:prstGeom prst="rect">
            <a:avLst/>
          </a:prstGeom>
        </p:spPr>
        <p:txBody>
          <a:bodyPr vert="horz" anchor="t">
            <a:normAutofit lnSpcReduction="10000"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6EA0B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EA0B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Alice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336A2B5-4F48-1EF1-486E-9EF5CDD77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128" y="4300818"/>
            <a:ext cx="1762126" cy="176212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ACB693D-324A-D61C-90B0-25C193ECA613}"/>
              </a:ext>
            </a:extLst>
          </p:cNvPr>
          <p:cNvSpPr/>
          <p:nvPr/>
        </p:nvSpPr>
        <p:spPr>
          <a:xfrm>
            <a:off x="5694830" y="2679151"/>
            <a:ext cx="1364875" cy="12909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Buy 100 Eth with USDT</a:t>
            </a:r>
            <a:endParaRPr lang="LID4096" sz="2400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2CD240B7-D693-2F19-FE7B-091ECD45C521}"/>
              </a:ext>
            </a:extLst>
          </p:cNvPr>
          <p:cNvSpPr/>
          <p:nvPr/>
        </p:nvSpPr>
        <p:spPr>
          <a:xfrm>
            <a:off x="6152029" y="1190065"/>
            <a:ext cx="737397" cy="688982"/>
          </a:xfrm>
          <a:prstGeom prst="hexagon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55623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B4CCB-92A8-AC1D-F88E-BC42C0CD2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Strawman mechanism</a:t>
            </a:r>
            <a:endParaRPr lang="LID4096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2B5E33-BFB3-9959-9725-B09056FC9F18}"/>
              </a:ext>
            </a:extLst>
          </p:cNvPr>
          <p:cNvSpPr/>
          <p:nvPr/>
        </p:nvSpPr>
        <p:spPr>
          <a:xfrm>
            <a:off x="1822076" y="3153335"/>
            <a:ext cx="4524936" cy="9749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748861-4DD8-A53A-15A1-80E6E1842434}"/>
              </a:ext>
            </a:extLst>
          </p:cNvPr>
          <p:cNvCxnSpPr>
            <a:cxnSpLocks/>
          </p:cNvCxnSpPr>
          <p:nvPr/>
        </p:nvCxnSpPr>
        <p:spPr>
          <a:xfrm>
            <a:off x="2951630" y="3321424"/>
            <a:ext cx="0" cy="6118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2B9CEE-9492-30F1-3888-4F2C69AF2D0A}"/>
              </a:ext>
            </a:extLst>
          </p:cNvPr>
          <p:cNvCxnSpPr>
            <a:cxnSpLocks/>
          </p:cNvCxnSpPr>
          <p:nvPr/>
        </p:nvCxnSpPr>
        <p:spPr>
          <a:xfrm>
            <a:off x="4119283" y="3321424"/>
            <a:ext cx="0" cy="6118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AF4BB7-DA14-6282-D3EA-E7A36D8B2B7E}"/>
              </a:ext>
            </a:extLst>
          </p:cNvPr>
          <p:cNvCxnSpPr>
            <a:cxnSpLocks/>
          </p:cNvCxnSpPr>
          <p:nvPr/>
        </p:nvCxnSpPr>
        <p:spPr>
          <a:xfrm>
            <a:off x="5219701" y="3321424"/>
            <a:ext cx="0" cy="6118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0D56B78-FAC3-64BA-FB95-86DDEA7BD519}"/>
              </a:ext>
            </a:extLst>
          </p:cNvPr>
          <p:cNvSpPr/>
          <p:nvPr/>
        </p:nvSpPr>
        <p:spPr>
          <a:xfrm>
            <a:off x="5785970" y="4346484"/>
            <a:ext cx="1058583" cy="732865"/>
          </a:xfrm>
          <a:prstGeom prst="round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100</a:t>
            </a:r>
            <a:endParaRPr lang="LID4096" sz="36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C7E1A02-644D-97F8-0318-7E8D2AA3DDA0}"/>
              </a:ext>
            </a:extLst>
          </p:cNvPr>
          <p:cNvSpPr/>
          <p:nvPr/>
        </p:nvSpPr>
        <p:spPr>
          <a:xfrm>
            <a:off x="7029823" y="4357879"/>
            <a:ext cx="1058583" cy="732865"/>
          </a:xfrm>
          <a:prstGeom prst="round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50</a:t>
            </a:r>
            <a:endParaRPr lang="LID4096" sz="36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113ECCE-E515-1A5E-DBC1-AE6F6643DAE0}"/>
              </a:ext>
            </a:extLst>
          </p:cNvPr>
          <p:cNvSpPr/>
          <p:nvPr/>
        </p:nvSpPr>
        <p:spPr>
          <a:xfrm>
            <a:off x="8273676" y="4346486"/>
            <a:ext cx="1058583" cy="732865"/>
          </a:xfrm>
          <a:prstGeom prst="round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50</a:t>
            </a:r>
            <a:endParaRPr lang="LID4096" sz="36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D8D36C9-0ABE-FF24-9AA8-E87431796349}"/>
              </a:ext>
            </a:extLst>
          </p:cNvPr>
          <p:cNvSpPr/>
          <p:nvPr/>
        </p:nvSpPr>
        <p:spPr>
          <a:xfrm>
            <a:off x="9490634" y="4346483"/>
            <a:ext cx="1058583" cy="732865"/>
          </a:xfrm>
          <a:prstGeom prst="round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20</a:t>
            </a:r>
            <a:endParaRPr lang="LID4096" sz="36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A512E55-40A3-A893-E26F-DF486DAAF833}"/>
              </a:ext>
            </a:extLst>
          </p:cNvPr>
          <p:cNvSpPr/>
          <p:nvPr/>
        </p:nvSpPr>
        <p:spPr>
          <a:xfrm>
            <a:off x="10734486" y="4357879"/>
            <a:ext cx="1058583" cy="732865"/>
          </a:xfrm>
          <a:prstGeom prst="round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10</a:t>
            </a:r>
            <a:endParaRPr lang="LID4096" sz="3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75B55F-F10E-F3DA-816B-DA5791130CD4}"/>
              </a:ext>
            </a:extLst>
          </p:cNvPr>
          <p:cNvSpPr txBox="1"/>
          <p:nvPr/>
        </p:nvSpPr>
        <p:spPr>
          <a:xfrm>
            <a:off x="609600" y="1748452"/>
            <a:ext cx="96893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Suppose the block has k slots for transactions</a:t>
            </a:r>
          </a:p>
          <a:p>
            <a:r>
              <a:rPr lang="en-US" sz="2400" dirty="0">
                <a:solidFill>
                  <a:schemeClr val="tx1"/>
                </a:solidFill>
              </a:rPr>
              <a:t>Use </a:t>
            </a:r>
            <a:r>
              <a:rPr lang="en-US" sz="2400" dirty="0" err="1">
                <a:solidFill>
                  <a:schemeClr val="tx1"/>
                </a:solidFill>
              </a:rPr>
              <a:t>k’th</a:t>
            </a:r>
            <a:r>
              <a:rPr lang="en-US" sz="2400" dirty="0">
                <a:solidFill>
                  <a:schemeClr val="tx1"/>
                </a:solidFill>
              </a:rPr>
              <a:t> price auction – charge everyone in the block the </a:t>
            </a:r>
            <a:r>
              <a:rPr lang="en-US" sz="2400" dirty="0" err="1">
                <a:solidFill>
                  <a:schemeClr val="tx1"/>
                </a:solidFill>
              </a:rPr>
              <a:t>k’th</a:t>
            </a:r>
            <a:r>
              <a:rPr lang="en-US" sz="2400" dirty="0">
                <a:solidFill>
                  <a:schemeClr val="tx1"/>
                </a:solidFill>
              </a:rPr>
              <a:t> price. </a:t>
            </a:r>
          </a:p>
        </p:txBody>
      </p:sp>
    </p:spTree>
    <p:extLst>
      <p:ext uri="{BB962C8B-B14F-4D97-AF65-F5344CB8AC3E}">
        <p14:creationId xmlns:p14="http://schemas.microsoft.com/office/powerpoint/2010/main" val="3741479726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C0C1B-32C1-2670-358C-B3C03014D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6CF07-EB96-1EAC-835C-7933C54B6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Google Shape;379;p16">
            <a:extLst>
              <a:ext uri="{FF2B5EF4-FFF2-40B4-BE49-F238E27FC236}">
                <a16:creationId xmlns:a16="http://schemas.microsoft.com/office/drawing/2014/main" id="{EA45E28F-18EC-18F5-0D0B-C3B34DB38884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380;p16">
            <a:extLst>
              <a:ext uri="{FF2B5EF4-FFF2-40B4-BE49-F238E27FC236}">
                <a16:creationId xmlns:a16="http://schemas.microsoft.com/office/drawing/2014/main" id="{8429A943-9A9A-2B4B-FD8A-098AB105E8E0}"/>
              </a:ext>
            </a:extLst>
          </p:cNvPr>
          <p:cNvSpPr/>
          <p:nvPr/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D11022E-C8FF-CE23-3D66-A68CBACFECC5}"/>
              </a:ext>
            </a:extLst>
          </p:cNvPr>
          <p:cNvSpPr txBox="1">
            <a:spLocks/>
          </p:cNvSpPr>
          <p:nvPr/>
        </p:nvSpPr>
        <p:spPr>
          <a:xfrm>
            <a:off x="955128" y="5748618"/>
            <a:ext cx="1762126" cy="838200"/>
          </a:xfrm>
          <a:prstGeom prst="rect">
            <a:avLst/>
          </a:prstGeom>
        </p:spPr>
        <p:txBody>
          <a:bodyPr vert="horz" anchor="t">
            <a:normAutofit lnSpcReduction="10000"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6EA0B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EA0B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Alice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336A2B5-4F48-1EF1-486E-9EF5CDD77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128" y="4300818"/>
            <a:ext cx="1762126" cy="176212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ACB693D-324A-D61C-90B0-25C193ECA613}"/>
              </a:ext>
            </a:extLst>
          </p:cNvPr>
          <p:cNvSpPr/>
          <p:nvPr/>
        </p:nvSpPr>
        <p:spPr>
          <a:xfrm>
            <a:off x="5694830" y="2679151"/>
            <a:ext cx="1364875" cy="12909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Buy 100 Eth with USDT</a:t>
            </a:r>
            <a:endParaRPr lang="LID4096" sz="2400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2CD240B7-D693-2F19-FE7B-091ECD45C521}"/>
              </a:ext>
            </a:extLst>
          </p:cNvPr>
          <p:cNvSpPr/>
          <p:nvPr/>
        </p:nvSpPr>
        <p:spPr>
          <a:xfrm>
            <a:off x="6152029" y="1190065"/>
            <a:ext cx="737397" cy="688982"/>
          </a:xfrm>
          <a:prstGeom prst="hexagon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234A4C0-8FF0-8F3D-0031-780FC2ED1244}"/>
              </a:ext>
            </a:extLst>
          </p:cNvPr>
          <p:cNvSpPr txBox="1">
            <a:spLocks/>
          </p:cNvSpPr>
          <p:nvPr/>
        </p:nvSpPr>
        <p:spPr>
          <a:xfrm>
            <a:off x="1680" y="2300288"/>
            <a:ext cx="1762126" cy="838200"/>
          </a:xfrm>
          <a:prstGeom prst="rect">
            <a:avLst/>
          </a:prstGeom>
        </p:spPr>
        <p:txBody>
          <a:bodyPr vert="horz" anchor="t">
            <a:normAutofit lnSpcReduction="10000"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6EA0B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EA0B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Bob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27DBD04-3E75-052E-DEA3-B485FC43E0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0" y="852488"/>
            <a:ext cx="1762126" cy="176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077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C0C1B-32C1-2670-358C-B3C03014D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6CF07-EB96-1EAC-835C-7933C54B6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Google Shape;379;p16">
            <a:extLst>
              <a:ext uri="{FF2B5EF4-FFF2-40B4-BE49-F238E27FC236}">
                <a16:creationId xmlns:a16="http://schemas.microsoft.com/office/drawing/2014/main" id="{EA45E28F-18EC-18F5-0D0B-C3B34DB38884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380;p16">
            <a:extLst>
              <a:ext uri="{FF2B5EF4-FFF2-40B4-BE49-F238E27FC236}">
                <a16:creationId xmlns:a16="http://schemas.microsoft.com/office/drawing/2014/main" id="{8429A943-9A9A-2B4B-FD8A-098AB105E8E0}"/>
              </a:ext>
            </a:extLst>
          </p:cNvPr>
          <p:cNvSpPr/>
          <p:nvPr/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D11022E-C8FF-CE23-3D66-A68CBACFECC5}"/>
              </a:ext>
            </a:extLst>
          </p:cNvPr>
          <p:cNvSpPr txBox="1">
            <a:spLocks/>
          </p:cNvSpPr>
          <p:nvPr/>
        </p:nvSpPr>
        <p:spPr>
          <a:xfrm>
            <a:off x="955128" y="5748618"/>
            <a:ext cx="1762126" cy="838200"/>
          </a:xfrm>
          <a:prstGeom prst="rect">
            <a:avLst/>
          </a:prstGeom>
        </p:spPr>
        <p:txBody>
          <a:bodyPr vert="horz" anchor="t">
            <a:normAutofit lnSpcReduction="10000"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6EA0B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EA0B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Alice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336A2B5-4F48-1EF1-486E-9EF5CDD77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128" y="4300818"/>
            <a:ext cx="1762126" cy="176212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ACB693D-324A-D61C-90B0-25C193ECA613}"/>
              </a:ext>
            </a:extLst>
          </p:cNvPr>
          <p:cNvSpPr/>
          <p:nvPr/>
        </p:nvSpPr>
        <p:spPr>
          <a:xfrm>
            <a:off x="5707996" y="2679151"/>
            <a:ext cx="1364875" cy="12909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Buy 100 Eth with USDT</a:t>
            </a:r>
            <a:endParaRPr lang="LID4096" sz="2400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2CD240B7-D693-2F19-FE7B-091ECD45C521}"/>
              </a:ext>
            </a:extLst>
          </p:cNvPr>
          <p:cNvSpPr/>
          <p:nvPr/>
        </p:nvSpPr>
        <p:spPr>
          <a:xfrm>
            <a:off x="6152029" y="1190065"/>
            <a:ext cx="737397" cy="688982"/>
          </a:xfrm>
          <a:prstGeom prst="hexagon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234A4C0-8FF0-8F3D-0031-780FC2ED1244}"/>
              </a:ext>
            </a:extLst>
          </p:cNvPr>
          <p:cNvSpPr txBox="1">
            <a:spLocks/>
          </p:cNvSpPr>
          <p:nvPr/>
        </p:nvSpPr>
        <p:spPr>
          <a:xfrm>
            <a:off x="1680" y="2300288"/>
            <a:ext cx="1762126" cy="838200"/>
          </a:xfrm>
          <a:prstGeom prst="rect">
            <a:avLst/>
          </a:prstGeom>
        </p:spPr>
        <p:txBody>
          <a:bodyPr vert="horz" anchor="t">
            <a:normAutofit lnSpcReduction="10000"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6EA0B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EA0B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Bob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27DBD04-3E75-052E-DEA3-B485FC43E0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0" y="852488"/>
            <a:ext cx="1762126" cy="1762126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B530697-22FE-A80C-E2FB-92276C991C46}"/>
              </a:ext>
            </a:extLst>
          </p:cNvPr>
          <p:cNvSpPr/>
          <p:nvPr/>
        </p:nvSpPr>
        <p:spPr>
          <a:xfrm>
            <a:off x="4202206" y="2679151"/>
            <a:ext cx="1364875" cy="129091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Buy 20 Eth</a:t>
            </a:r>
            <a:endParaRPr lang="LID4096" sz="24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BE340B6-4232-1A02-0F7E-AEF23BFA6435}"/>
              </a:ext>
            </a:extLst>
          </p:cNvPr>
          <p:cNvSpPr/>
          <p:nvPr/>
        </p:nvSpPr>
        <p:spPr>
          <a:xfrm>
            <a:off x="7213787" y="2679151"/>
            <a:ext cx="1364875" cy="129091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Sell 20 Eth</a:t>
            </a:r>
            <a:endParaRPr lang="LID4096" sz="2400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C6E7932-6F0E-0BC5-7AA7-C436B532400A}"/>
              </a:ext>
            </a:extLst>
          </p:cNvPr>
          <p:cNvSpPr txBox="1">
            <a:spLocks/>
          </p:cNvSpPr>
          <p:nvPr/>
        </p:nvSpPr>
        <p:spPr>
          <a:xfrm>
            <a:off x="10355809" y="5862637"/>
            <a:ext cx="1762126" cy="838200"/>
          </a:xfrm>
          <a:prstGeom prst="rect">
            <a:avLst/>
          </a:prstGeom>
        </p:spPr>
        <p:txBody>
          <a:bodyPr vert="horz" anchor="t">
            <a:normAutofit lnSpcReduction="10000"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6EA0B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EA0B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Dave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342B78A-7EEA-B6D2-0DCD-86AEBA5222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55809" y="4414837"/>
            <a:ext cx="1762126" cy="17621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6B1D098-C9FD-B963-1A1E-1653691937F7}"/>
              </a:ext>
            </a:extLst>
          </p:cNvPr>
          <p:cNvSpPr txBox="1"/>
          <p:nvPr/>
        </p:nvSpPr>
        <p:spPr>
          <a:xfrm>
            <a:off x="4202206" y="4300818"/>
            <a:ext cx="4632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“Sandwich Attack”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506042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C0C1B-32C1-2670-358C-B3C03014D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6CF07-EB96-1EAC-835C-7933C54B6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Google Shape;379;p16">
            <a:extLst>
              <a:ext uri="{FF2B5EF4-FFF2-40B4-BE49-F238E27FC236}">
                <a16:creationId xmlns:a16="http://schemas.microsoft.com/office/drawing/2014/main" id="{EA45E28F-18EC-18F5-0D0B-C3B34DB38884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380;p16">
            <a:extLst>
              <a:ext uri="{FF2B5EF4-FFF2-40B4-BE49-F238E27FC236}">
                <a16:creationId xmlns:a16="http://schemas.microsoft.com/office/drawing/2014/main" id="{8429A943-9A9A-2B4B-FD8A-098AB105E8E0}"/>
              </a:ext>
            </a:extLst>
          </p:cNvPr>
          <p:cNvSpPr/>
          <p:nvPr/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D11022E-C8FF-CE23-3D66-A68CBACFECC5}"/>
              </a:ext>
            </a:extLst>
          </p:cNvPr>
          <p:cNvSpPr txBox="1">
            <a:spLocks/>
          </p:cNvSpPr>
          <p:nvPr/>
        </p:nvSpPr>
        <p:spPr>
          <a:xfrm>
            <a:off x="955128" y="5748618"/>
            <a:ext cx="1762126" cy="838200"/>
          </a:xfrm>
          <a:prstGeom prst="rect">
            <a:avLst/>
          </a:prstGeom>
        </p:spPr>
        <p:txBody>
          <a:bodyPr vert="horz" anchor="t">
            <a:normAutofit lnSpcReduction="10000"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6EA0B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EA0B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Alice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336A2B5-4F48-1EF1-486E-9EF5CDD77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128" y="4300818"/>
            <a:ext cx="1762126" cy="176212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ACB693D-324A-D61C-90B0-25C193ECA613}"/>
              </a:ext>
            </a:extLst>
          </p:cNvPr>
          <p:cNvSpPr/>
          <p:nvPr/>
        </p:nvSpPr>
        <p:spPr>
          <a:xfrm>
            <a:off x="5694830" y="2679151"/>
            <a:ext cx="1364875" cy="12909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Buy 100 Eth with USDT</a:t>
            </a:r>
            <a:endParaRPr lang="LID4096" sz="2400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2CD240B7-D693-2F19-FE7B-091ECD45C521}"/>
              </a:ext>
            </a:extLst>
          </p:cNvPr>
          <p:cNvSpPr/>
          <p:nvPr/>
        </p:nvSpPr>
        <p:spPr>
          <a:xfrm>
            <a:off x="6152029" y="1190065"/>
            <a:ext cx="737397" cy="688982"/>
          </a:xfrm>
          <a:prstGeom prst="hexagon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234A4C0-8FF0-8F3D-0031-780FC2ED1244}"/>
              </a:ext>
            </a:extLst>
          </p:cNvPr>
          <p:cNvSpPr txBox="1">
            <a:spLocks/>
          </p:cNvSpPr>
          <p:nvPr/>
        </p:nvSpPr>
        <p:spPr>
          <a:xfrm>
            <a:off x="1680" y="2300288"/>
            <a:ext cx="1762126" cy="838200"/>
          </a:xfrm>
          <a:prstGeom prst="rect">
            <a:avLst/>
          </a:prstGeom>
        </p:spPr>
        <p:txBody>
          <a:bodyPr vert="horz" anchor="t">
            <a:normAutofit lnSpcReduction="10000"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6EA0B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EA0B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Bob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27DBD04-3E75-052E-DEA3-B485FC43E0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0" y="852488"/>
            <a:ext cx="1762126" cy="1762126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B530697-22FE-A80C-E2FB-92276C991C46}"/>
              </a:ext>
            </a:extLst>
          </p:cNvPr>
          <p:cNvSpPr/>
          <p:nvPr/>
        </p:nvSpPr>
        <p:spPr>
          <a:xfrm>
            <a:off x="4115081" y="2679151"/>
            <a:ext cx="1364875" cy="129091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Buy 20 Eth</a:t>
            </a:r>
            <a:endParaRPr lang="LID4096" sz="24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BE340B6-4232-1A02-0F7E-AEF23BFA6435}"/>
              </a:ext>
            </a:extLst>
          </p:cNvPr>
          <p:cNvSpPr/>
          <p:nvPr/>
        </p:nvSpPr>
        <p:spPr>
          <a:xfrm>
            <a:off x="8821831" y="2690031"/>
            <a:ext cx="1364875" cy="129091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Sell 20 Eth</a:t>
            </a:r>
            <a:endParaRPr lang="LID4096" sz="2400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C79F67A-A977-82C0-577F-5FB72394B045}"/>
              </a:ext>
            </a:extLst>
          </p:cNvPr>
          <p:cNvSpPr txBox="1">
            <a:spLocks/>
          </p:cNvSpPr>
          <p:nvPr/>
        </p:nvSpPr>
        <p:spPr>
          <a:xfrm>
            <a:off x="10355809" y="5862637"/>
            <a:ext cx="1762126" cy="838200"/>
          </a:xfrm>
          <a:prstGeom prst="rect">
            <a:avLst/>
          </a:prstGeom>
        </p:spPr>
        <p:txBody>
          <a:bodyPr vert="horz" anchor="t">
            <a:normAutofit lnSpcReduction="10000"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6EA0B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EA0B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Dave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B5FDCD5-A88C-EB78-4AAA-291C2144B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55809" y="4414837"/>
            <a:ext cx="1762126" cy="1762126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601ED21-6549-00F5-52FE-1D275E77FC21}"/>
              </a:ext>
            </a:extLst>
          </p:cNvPr>
          <p:cNvSpPr/>
          <p:nvPr/>
        </p:nvSpPr>
        <p:spPr>
          <a:xfrm>
            <a:off x="2567829" y="2690031"/>
            <a:ext cx="1364875" cy="129091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Buy 20 Eth</a:t>
            </a:r>
            <a:endParaRPr lang="LID4096" sz="24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DFAE091-3C20-D788-5454-AD43C897C9BE}"/>
              </a:ext>
            </a:extLst>
          </p:cNvPr>
          <p:cNvSpPr/>
          <p:nvPr/>
        </p:nvSpPr>
        <p:spPr>
          <a:xfrm>
            <a:off x="7242082" y="2690031"/>
            <a:ext cx="1364875" cy="129091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Sell 20 Eth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431768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C0C1B-32C1-2670-358C-B3C03014D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6CF07-EB96-1EAC-835C-7933C54B6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Google Shape;379;p16">
            <a:extLst>
              <a:ext uri="{FF2B5EF4-FFF2-40B4-BE49-F238E27FC236}">
                <a16:creationId xmlns:a16="http://schemas.microsoft.com/office/drawing/2014/main" id="{EA45E28F-18EC-18F5-0D0B-C3B34DB38884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380;p16">
            <a:extLst>
              <a:ext uri="{FF2B5EF4-FFF2-40B4-BE49-F238E27FC236}">
                <a16:creationId xmlns:a16="http://schemas.microsoft.com/office/drawing/2014/main" id="{8429A943-9A9A-2B4B-FD8A-098AB105E8E0}"/>
              </a:ext>
            </a:extLst>
          </p:cNvPr>
          <p:cNvSpPr/>
          <p:nvPr/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D11022E-C8FF-CE23-3D66-A68CBACFECC5}"/>
              </a:ext>
            </a:extLst>
          </p:cNvPr>
          <p:cNvSpPr txBox="1">
            <a:spLocks/>
          </p:cNvSpPr>
          <p:nvPr/>
        </p:nvSpPr>
        <p:spPr>
          <a:xfrm>
            <a:off x="955128" y="5748618"/>
            <a:ext cx="1762126" cy="838200"/>
          </a:xfrm>
          <a:prstGeom prst="rect">
            <a:avLst/>
          </a:prstGeom>
        </p:spPr>
        <p:txBody>
          <a:bodyPr vert="horz" anchor="t">
            <a:normAutofit lnSpcReduction="10000"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6EA0B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EA0B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Alice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336A2B5-4F48-1EF1-486E-9EF5CDD77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128" y="4300818"/>
            <a:ext cx="1762126" cy="176212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ACB693D-324A-D61C-90B0-25C193ECA613}"/>
              </a:ext>
            </a:extLst>
          </p:cNvPr>
          <p:cNvSpPr/>
          <p:nvPr/>
        </p:nvSpPr>
        <p:spPr>
          <a:xfrm>
            <a:off x="5694830" y="2679151"/>
            <a:ext cx="1364875" cy="12909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Buy 100 Eth with USDT</a:t>
            </a:r>
            <a:endParaRPr lang="LID4096" sz="2400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2CD240B7-D693-2F19-FE7B-091ECD45C521}"/>
              </a:ext>
            </a:extLst>
          </p:cNvPr>
          <p:cNvSpPr/>
          <p:nvPr/>
        </p:nvSpPr>
        <p:spPr>
          <a:xfrm>
            <a:off x="6152029" y="1190065"/>
            <a:ext cx="737397" cy="688982"/>
          </a:xfrm>
          <a:prstGeom prst="hexagon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234A4C0-8FF0-8F3D-0031-780FC2ED1244}"/>
              </a:ext>
            </a:extLst>
          </p:cNvPr>
          <p:cNvSpPr txBox="1">
            <a:spLocks/>
          </p:cNvSpPr>
          <p:nvPr/>
        </p:nvSpPr>
        <p:spPr>
          <a:xfrm>
            <a:off x="1680" y="2300288"/>
            <a:ext cx="1762126" cy="838200"/>
          </a:xfrm>
          <a:prstGeom prst="rect">
            <a:avLst/>
          </a:prstGeom>
        </p:spPr>
        <p:txBody>
          <a:bodyPr vert="horz" anchor="t">
            <a:normAutofit lnSpcReduction="10000"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6EA0B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EA0B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Bob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27DBD04-3E75-052E-DEA3-B485FC43E0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0" y="852488"/>
            <a:ext cx="1762126" cy="1762126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B530697-22FE-A80C-E2FB-92276C991C46}"/>
              </a:ext>
            </a:extLst>
          </p:cNvPr>
          <p:cNvSpPr/>
          <p:nvPr/>
        </p:nvSpPr>
        <p:spPr>
          <a:xfrm>
            <a:off x="4115081" y="2679151"/>
            <a:ext cx="1364875" cy="129091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Buy 20 Eth</a:t>
            </a:r>
            <a:br>
              <a:rPr lang="en-US" sz="2400" dirty="0"/>
            </a:br>
            <a:r>
              <a:rPr lang="en-US" sz="2400" dirty="0"/>
              <a:t>Price=P</a:t>
            </a:r>
            <a:endParaRPr lang="LID4096" sz="24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BE340B6-4232-1A02-0F7E-AEF23BFA6435}"/>
              </a:ext>
            </a:extLst>
          </p:cNvPr>
          <p:cNvSpPr/>
          <p:nvPr/>
        </p:nvSpPr>
        <p:spPr>
          <a:xfrm>
            <a:off x="8821831" y="2690031"/>
            <a:ext cx="1364875" cy="129091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Sell 20 Eth</a:t>
            </a:r>
            <a:endParaRPr lang="LID4096" sz="2400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C79F67A-A977-82C0-577F-5FB72394B045}"/>
              </a:ext>
            </a:extLst>
          </p:cNvPr>
          <p:cNvSpPr txBox="1">
            <a:spLocks/>
          </p:cNvSpPr>
          <p:nvPr/>
        </p:nvSpPr>
        <p:spPr>
          <a:xfrm>
            <a:off x="10355809" y="5862637"/>
            <a:ext cx="1762126" cy="838200"/>
          </a:xfrm>
          <a:prstGeom prst="rect">
            <a:avLst/>
          </a:prstGeom>
        </p:spPr>
        <p:txBody>
          <a:bodyPr vert="horz" anchor="t">
            <a:normAutofit lnSpcReduction="10000"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6EA0B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EA0B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Dave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B5FDCD5-A88C-EB78-4AAA-291C2144B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55809" y="4414837"/>
            <a:ext cx="1762126" cy="1762126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601ED21-6549-00F5-52FE-1D275E77FC21}"/>
              </a:ext>
            </a:extLst>
          </p:cNvPr>
          <p:cNvSpPr/>
          <p:nvPr/>
        </p:nvSpPr>
        <p:spPr>
          <a:xfrm>
            <a:off x="2567829" y="2690031"/>
            <a:ext cx="1364875" cy="129091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Buy 20 Eth</a:t>
            </a:r>
            <a:br>
              <a:rPr lang="en-US" sz="2400" dirty="0"/>
            </a:br>
            <a:r>
              <a:rPr lang="en-US" sz="2400" dirty="0"/>
              <a:t>Price=P`</a:t>
            </a:r>
            <a:endParaRPr lang="LID4096" sz="24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DFAE091-3C20-D788-5454-AD43C897C9BE}"/>
              </a:ext>
            </a:extLst>
          </p:cNvPr>
          <p:cNvSpPr/>
          <p:nvPr/>
        </p:nvSpPr>
        <p:spPr>
          <a:xfrm>
            <a:off x="7242082" y="2690031"/>
            <a:ext cx="1364875" cy="129091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Sell 20 Eth</a:t>
            </a:r>
            <a:endParaRPr lang="LID4096" sz="2400" dirty="0"/>
          </a:p>
        </p:txBody>
      </p:sp>
      <p:sp>
        <p:nvSpPr>
          <p:cNvPr id="19" name="Cross 18">
            <a:extLst>
              <a:ext uri="{FF2B5EF4-FFF2-40B4-BE49-F238E27FC236}">
                <a16:creationId xmlns:a16="http://schemas.microsoft.com/office/drawing/2014/main" id="{DEDF3E59-9FF8-3D3B-6A77-1DC42921D47F}"/>
              </a:ext>
            </a:extLst>
          </p:cNvPr>
          <p:cNvSpPr/>
          <p:nvPr/>
        </p:nvSpPr>
        <p:spPr>
          <a:xfrm rot="2766595">
            <a:off x="3913738" y="2481257"/>
            <a:ext cx="1722494" cy="1708464"/>
          </a:xfrm>
          <a:prstGeom prst="plus">
            <a:avLst>
              <a:gd name="adj" fmla="val 45833"/>
            </a:avLst>
          </a:prstGeom>
          <a:solidFill>
            <a:srgbClr val="000000">
              <a:alpha val="3098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Cross 19">
            <a:extLst>
              <a:ext uri="{FF2B5EF4-FFF2-40B4-BE49-F238E27FC236}">
                <a16:creationId xmlns:a16="http://schemas.microsoft.com/office/drawing/2014/main" id="{95F1F9C2-E802-4884-51B3-8C54E72937E1}"/>
              </a:ext>
            </a:extLst>
          </p:cNvPr>
          <p:cNvSpPr/>
          <p:nvPr/>
        </p:nvSpPr>
        <p:spPr>
          <a:xfrm rot="2766595">
            <a:off x="8652280" y="2470378"/>
            <a:ext cx="1722494" cy="1708464"/>
          </a:xfrm>
          <a:prstGeom prst="plus">
            <a:avLst>
              <a:gd name="adj" fmla="val 45833"/>
            </a:avLst>
          </a:prstGeom>
          <a:solidFill>
            <a:srgbClr val="000000">
              <a:alpha val="3098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56572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C0C1B-32C1-2670-358C-B3C03014D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6CF07-EB96-1EAC-835C-7933C54B6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Google Shape;379;p16">
            <a:extLst>
              <a:ext uri="{FF2B5EF4-FFF2-40B4-BE49-F238E27FC236}">
                <a16:creationId xmlns:a16="http://schemas.microsoft.com/office/drawing/2014/main" id="{EA45E28F-18EC-18F5-0D0B-C3B34DB38884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380;p16">
            <a:extLst>
              <a:ext uri="{FF2B5EF4-FFF2-40B4-BE49-F238E27FC236}">
                <a16:creationId xmlns:a16="http://schemas.microsoft.com/office/drawing/2014/main" id="{8429A943-9A9A-2B4B-FD8A-098AB105E8E0}"/>
              </a:ext>
            </a:extLst>
          </p:cNvPr>
          <p:cNvSpPr/>
          <p:nvPr/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D11022E-C8FF-CE23-3D66-A68CBACFECC5}"/>
              </a:ext>
            </a:extLst>
          </p:cNvPr>
          <p:cNvSpPr txBox="1">
            <a:spLocks/>
          </p:cNvSpPr>
          <p:nvPr/>
        </p:nvSpPr>
        <p:spPr>
          <a:xfrm>
            <a:off x="955128" y="5748618"/>
            <a:ext cx="1762126" cy="838200"/>
          </a:xfrm>
          <a:prstGeom prst="rect">
            <a:avLst/>
          </a:prstGeom>
        </p:spPr>
        <p:txBody>
          <a:bodyPr vert="horz" anchor="t">
            <a:normAutofit lnSpcReduction="10000"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6EA0B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EA0B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Alice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336A2B5-4F48-1EF1-486E-9EF5CDD77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128" y="4300818"/>
            <a:ext cx="1762126" cy="176212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ACB693D-324A-D61C-90B0-25C193ECA613}"/>
              </a:ext>
            </a:extLst>
          </p:cNvPr>
          <p:cNvSpPr/>
          <p:nvPr/>
        </p:nvSpPr>
        <p:spPr>
          <a:xfrm>
            <a:off x="9002666" y="2690031"/>
            <a:ext cx="1364875" cy="12909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Buy 100 Eth with USDT</a:t>
            </a:r>
            <a:endParaRPr lang="LID4096" sz="2400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2CD240B7-D693-2F19-FE7B-091ECD45C521}"/>
              </a:ext>
            </a:extLst>
          </p:cNvPr>
          <p:cNvSpPr/>
          <p:nvPr/>
        </p:nvSpPr>
        <p:spPr>
          <a:xfrm>
            <a:off x="6152029" y="1190065"/>
            <a:ext cx="737397" cy="688982"/>
          </a:xfrm>
          <a:prstGeom prst="hexagon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234A4C0-8FF0-8F3D-0031-780FC2ED1244}"/>
              </a:ext>
            </a:extLst>
          </p:cNvPr>
          <p:cNvSpPr txBox="1">
            <a:spLocks/>
          </p:cNvSpPr>
          <p:nvPr/>
        </p:nvSpPr>
        <p:spPr>
          <a:xfrm>
            <a:off x="1680" y="2300288"/>
            <a:ext cx="1762126" cy="838200"/>
          </a:xfrm>
          <a:prstGeom prst="rect">
            <a:avLst/>
          </a:prstGeom>
        </p:spPr>
        <p:txBody>
          <a:bodyPr vert="horz" anchor="t">
            <a:normAutofit lnSpcReduction="10000"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6EA0B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EA0B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Bob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27DBD04-3E75-052E-DEA3-B485FC43E0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0" y="852488"/>
            <a:ext cx="1762126" cy="1762126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B530697-22FE-A80C-E2FB-92276C991C46}"/>
              </a:ext>
            </a:extLst>
          </p:cNvPr>
          <p:cNvSpPr/>
          <p:nvPr/>
        </p:nvSpPr>
        <p:spPr>
          <a:xfrm>
            <a:off x="4115081" y="2679151"/>
            <a:ext cx="1364875" cy="129091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Buy 20 Eth</a:t>
            </a:r>
            <a:br>
              <a:rPr lang="en-US" sz="2400" dirty="0"/>
            </a:br>
            <a:r>
              <a:rPr lang="en-US" sz="2400" dirty="0"/>
              <a:t>Price=P</a:t>
            </a:r>
            <a:endParaRPr lang="LID4096" sz="24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BE340B6-4232-1A02-0F7E-AEF23BFA6435}"/>
              </a:ext>
            </a:extLst>
          </p:cNvPr>
          <p:cNvSpPr/>
          <p:nvPr/>
        </p:nvSpPr>
        <p:spPr>
          <a:xfrm>
            <a:off x="7373471" y="2679151"/>
            <a:ext cx="1364875" cy="129091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Sell 20 Eth</a:t>
            </a:r>
            <a:endParaRPr lang="LID4096" sz="2400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C79F67A-A977-82C0-577F-5FB72394B045}"/>
              </a:ext>
            </a:extLst>
          </p:cNvPr>
          <p:cNvSpPr txBox="1">
            <a:spLocks/>
          </p:cNvSpPr>
          <p:nvPr/>
        </p:nvSpPr>
        <p:spPr>
          <a:xfrm>
            <a:off x="10355809" y="5862637"/>
            <a:ext cx="1762126" cy="838200"/>
          </a:xfrm>
          <a:prstGeom prst="rect">
            <a:avLst/>
          </a:prstGeom>
        </p:spPr>
        <p:txBody>
          <a:bodyPr vert="horz" anchor="t">
            <a:normAutofit lnSpcReduction="10000"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6EA0B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EA0B0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EA0B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Dave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B5FDCD5-A88C-EB78-4AAA-291C2144B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55809" y="4414837"/>
            <a:ext cx="1762126" cy="1762126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601ED21-6549-00F5-52FE-1D275E77FC21}"/>
              </a:ext>
            </a:extLst>
          </p:cNvPr>
          <p:cNvSpPr/>
          <p:nvPr/>
        </p:nvSpPr>
        <p:spPr>
          <a:xfrm>
            <a:off x="2567829" y="2690031"/>
            <a:ext cx="1364875" cy="129091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Buy 20 Eth</a:t>
            </a:r>
            <a:br>
              <a:rPr lang="en-US" sz="2400" dirty="0"/>
            </a:br>
            <a:r>
              <a:rPr lang="en-US" sz="2400" dirty="0"/>
              <a:t>Price=P`</a:t>
            </a:r>
            <a:endParaRPr lang="LID4096" sz="24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DFAE091-3C20-D788-5454-AD43C897C9BE}"/>
              </a:ext>
            </a:extLst>
          </p:cNvPr>
          <p:cNvSpPr/>
          <p:nvPr/>
        </p:nvSpPr>
        <p:spPr>
          <a:xfrm>
            <a:off x="5744276" y="2679151"/>
            <a:ext cx="1364875" cy="129091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Sell 20 Eth</a:t>
            </a:r>
            <a:endParaRPr lang="LID4096" sz="2400" dirty="0"/>
          </a:p>
        </p:txBody>
      </p:sp>
      <p:sp>
        <p:nvSpPr>
          <p:cNvPr id="20" name="Cross 19">
            <a:extLst>
              <a:ext uri="{FF2B5EF4-FFF2-40B4-BE49-F238E27FC236}">
                <a16:creationId xmlns:a16="http://schemas.microsoft.com/office/drawing/2014/main" id="{24CB48E1-4B0B-6D82-4195-A66514A4569C}"/>
              </a:ext>
            </a:extLst>
          </p:cNvPr>
          <p:cNvSpPr/>
          <p:nvPr/>
        </p:nvSpPr>
        <p:spPr>
          <a:xfrm rot="2766595">
            <a:off x="7185223" y="2472615"/>
            <a:ext cx="1722494" cy="1708464"/>
          </a:xfrm>
          <a:prstGeom prst="plus">
            <a:avLst>
              <a:gd name="adj" fmla="val 45833"/>
            </a:avLst>
          </a:prstGeom>
          <a:solidFill>
            <a:srgbClr val="000000">
              <a:alpha val="3098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1" name="Cross 20">
            <a:extLst>
              <a:ext uri="{FF2B5EF4-FFF2-40B4-BE49-F238E27FC236}">
                <a16:creationId xmlns:a16="http://schemas.microsoft.com/office/drawing/2014/main" id="{ACE37063-388B-8AFC-170A-271B48CDFFCB}"/>
              </a:ext>
            </a:extLst>
          </p:cNvPr>
          <p:cNvSpPr/>
          <p:nvPr/>
        </p:nvSpPr>
        <p:spPr>
          <a:xfrm rot="2766595">
            <a:off x="3975762" y="2455535"/>
            <a:ext cx="1722494" cy="1708464"/>
          </a:xfrm>
          <a:prstGeom prst="plus">
            <a:avLst>
              <a:gd name="adj" fmla="val 45833"/>
            </a:avLst>
          </a:prstGeom>
          <a:solidFill>
            <a:srgbClr val="000000">
              <a:alpha val="3098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5E7690-9FFA-3DB3-5C07-B558E85A3B04}"/>
              </a:ext>
            </a:extLst>
          </p:cNvPr>
          <p:cNvSpPr/>
          <p:nvPr/>
        </p:nvSpPr>
        <p:spPr>
          <a:xfrm>
            <a:off x="5698680" y="4038982"/>
            <a:ext cx="1364875" cy="127289"/>
          </a:xfrm>
          <a:prstGeom prst="rect">
            <a:avLst/>
          </a:prstGeom>
          <a:solidFill>
            <a:srgbClr val="000000">
              <a:alpha val="3098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55F31A4-466D-E8EA-C772-D5748930E954}"/>
              </a:ext>
            </a:extLst>
          </p:cNvPr>
          <p:cNvSpPr/>
          <p:nvPr/>
        </p:nvSpPr>
        <p:spPr>
          <a:xfrm>
            <a:off x="2567828" y="4038592"/>
            <a:ext cx="1364875" cy="127289"/>
          </a:xfrm>
          <a:prstGeom prst="rect">
            <a:avLst/>
          </a:prstGeom>
          <a:solidFill>
            <a:srgbClr val="000000">
              <a:alpha val="3098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70362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3" grpId="0" animBg="1"/>
      <p:bldP spid="2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86F8FB-617F-488B-8BE8-B7A8F6D64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63925"/>
            <a:ext cx="10515600" cy="446442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Searchers</a:t>
            </a:r>
            <a:r>
              <a:rPr lang="en-US" dirty="0"/>
              <a:t> exploit arbitrage and frontrunning opportunities</a:t>
            </a:r>
          </a:p>
          <a:p>
            <a:r>
              <a:rPr lang="en-US" dirty="0"/>
              <a:t>A large fraction of all transactions failed or did not operate as expected, pushing out regular transactions and increasing fees.</a:t>
            </a:r>
          </a:p>
          <a:p>
            <a:r>
              <a:rPr lang="en-US" dirty="0"/>
              <a:t>New players entered the market</a:t>
            </a:r>
          </a:p>
          <a:p>
            <a:r>
              <a:rPr lang="en-US" b="1" dirty="0">
                <a:solidFill>
                  <a:srgbClr val="0070C0"/>
                </a:solidFill>
              </a:rPr>
              <a:t>Builders</a:t>
            </a:r>
            <a:r>
              <a:rPr lang="en-US" dirty="0"/>
              <a:t> who bundle together transactions into blocks and auction these to miners </a:t>
            </a:r>
          </a:p>
          <a:p>
            <a:r>
              <a:rPr lang="en-US" b="1" dirty="0">
                <a:solidFill>
                  <a:srgbClr val="00B050"/>
                </a:solidFill>
              </a:rPr>
              <a:t>Relays</a:t>
            </a:r>
            <a:r>
              <a:rPr lang="en-US" dirty="0"/>
              <a:t> who keep your transaction bundles and blocks secret and give them to miners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6" name="Google Shape;379;p16">
            <a:extLst>
              <a:ext uri="{FF2B5EF4-FFF2-40B4-BE49-F238E27FC236}">
                <a16:creationId xmlns:a16="http://schemas.microsoft.com/office/drawing/2014/main" id="{CAAB9F83-282D-4506-9EFB-C8DD97F422CA}"/>
              </a:ext>
            </a:extLst>
          </p:cNvPr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9639C4C-202C-3218-A0C3-A22EB4E4B210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 flipV="1">
            <a:off x="3882788" y="5810623"/>
            <a:ext cx="3585028" cy="467081"/>
          </a:xfrm>
          <a:prstGeom prst="bentConnector3">
            <a:avLst>
              <a:gd name="adj1" fmla="val 4859"/>
            </a:avLst>
          </a:prstGeom>
          <a:noFill/>
          <a:ln w="57150" cap="rnd" cmpd="sng" algn="ctr">
            <a:solidFill>
              <a:srgbClr val="BC451B">
                <a:shade val="90000"/>
              </a:srgbClr>
            </a:solidFill>
            <a:prstDash val="solid"/>
            <a:tailEnd type="triangle"/>
          </a:ln>
          <a:effectLst/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9F3BBAE-EFA2-64DF-ED32-1C6260E38841}"/>
              </a:ext>
            </a:extLst>
          </p:cNvPr>
          <p:cNvSpPr/>
          <p:nvPr/>
        </p:nvSpPr>
        <p:spPr>
          <a:xfrm>
            <a:off x="2728905" y="5860418"/>
            <a:ext cx="1153883" cy="83457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5875" cap="rnd" cmpd="sng" algn="ctr">
            <a:solidFill>
              <a:srgbClr val="BC451B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Searcher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5DC73B-2954-9A00-B92A-CC1EB5079640}"/>
              </a:ext>
            </a:extLst>
          </p:cNvPr>
          <p:cNvSpPr/>
          <p:nvPr/>
        </p:nvSpPr>
        <p:spPr>
          <a:xfrm>
            <a:off x="7467816" y="5393337"/>
            <a:ext cx="1291768" cy="83457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5875" cap="rnd" cmpd="sng" algn="ctr">
            <a:solidFill>
              <a:srgbClr val="BC451B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Validator / Proposer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844B08-4C63-2171-AB1A-ED151E9D1C0E}"/>
              </a:ext>
            </a:extLst>
          </p:cNvPr>
          <p:cNvSpPr/>
          <p:nvPr/>
        </p:nvSpPr>
        <p:spPr>
          <a:xfrm>
            <a:off x="2728905" y="4921624"/>
            <a:ext cx="1153883" cy="83457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5875" cap="rnd" cmpd="sng" algn="ctr">
            <a:solidFill>
              <a:srgbClr val="BC451B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User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CDD3236-555D-C77C-7717-F1066CB93388}"/>
              </a:ext>
            </a:extLst>
          </p:cNvPr>
          <p:cNvCxnSpPr>
            <a:cxnSpLocks/>
            <a:stCxn id="23" idx="3"/>
            <a:endCxn id="21" idx="1"/>
          </p:cNvCxnSpPr>
          <p:nvPr/>
        </p:nvCxnSpPr>
        <p:spPr>
          <a:xfrm>
            <a:off x="3882788" y="5338910"/>
            <a:ext cx="3585028" cy="471713"/>
          </a:xfrm>
          <a:prstGeom prst="bentConnector3">
            <a:avLst>
              <a:gd name="adj1" fmla="val 5061"/>
            </a:avLst>
          </a:prstGeom>
          <a:noFill/>
          <a:ln w="57150" cap="rnd" cmpd="sng" algn="ctr">
            <a:solidFill>
              <a:srgbClr val="BC451B">
                <a:shade val="90000"/>
              </a:srgbClr>
            </a:solidFill>
            <a:prstDash val="solid"/>
            <a:tailEnd type="triangle"/>
          </a:ln>
          <a:effectLst/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0069BC0-F83A-685C-4325-31101D50B222}"/>
              </a:ext>
            </a:extLst>
          </p:cNvPr>
          <p:cNvSpPr/>
          <p:nvPr/>
        </p:nvSpPr>
        <p:spPr>
          <a:xfrm>
            <a:off x="4350874" y="5366124"/>
            <a:ext cx="1153883" cy="83457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5875" cap="rnd" cmpd="sng" algn="ctr">
            <a:solidFill>
              <a:srgbClr val="BC451B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Builder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2FD9865-48DB-A61E-3879-552618172805}"/>
              </a:ext>
            </a:extLst>
          </p:cNvPr>
          <p:cNvSpPr/>
          <p:nvPr/>
        </p:nvSpPr>
        <p:spPr>
          <a:xfrm>
            <a:off x="5736991" y="5366123"/>
            <a:ext cx="1153883" cy="83457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5875" cap="rnd" cmpd="sng" algn="ctr">
            <a:solidFill>
              <a:srgbClr val="BC451B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Relay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211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9" grpId="0" animBg="1"/>
      <p:bldP spid="21" grpId="0" animBg="1"/>
      <p:bldP spid="23" grpId="0" animBg="1"/>
      <p:bldP spid="25" grpId="0" animBg="1"/>
      <p:bldP spid="2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55303-886C-4351-A6FE-DEEE272A3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Speculative Execution DoS Attacks</a:t>
            </a:r>
            <a:endParaRPr lang="en-IL" dirty="0"/>
          </a:p>
        </p:txBody>
      </p:sp>
      <p:sp>
        <p:nvSpPr>
          <p:cNvPr id="4" name="Google Shape;379;p16">
            <a:extLst>
              <a:ext uri="{FF2B5EF4-FFF2-40B4-BE49-F238E27FC236}">
                <a16:creationId xmlns:a16="http://schemas.microsoft.com/office/drawing/2014/main" id="{A4C49687-E06C-4721-970A-B2DC3B39803A}"/>
              </a:ext>
            </a:extLst>
          </p:cNvPr>
          <p:cNvSpPr/>
          <p:nvPr/>
        </p:nvSpPr>
        <p:spPr>
          <a:xfrm>
            <a:off x="831850" y="4589463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6C2DE1-69A3-00F7-ACA0-31091B8B6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94729"/>
            <a:ext cx="10515600" cy="1194921"/>
          </a:xfrm>
        </p:spPr>
        <p:txBody>
          <a:bodyPr/>
          <a:lstStyle/>
          <a:p>
            <a:r>
              <a:rPr lang="en-US" dirty="0" err="1"/>
              <a:t>Yaish</a:t>
            </a:r>
            <a:r>
              <a:rPr lang="en-US" dirty="0"/>
              <a:t>, Aviv, </a:t>
            </a:r>
            <a:r>
              <a:rPr lang="en-US" dirty="0" err="1"/>
              <a:t>Kaihua</a:t>
            </a:r>
            <a:r>
              <a:rPr lang="en-US" dirty="0"/>
              <a:t> Qin, </a:t>
            </a:r>
            <a:r>
              <a:rPr lang="en-US" dirty="0" err="1"/>
              <a:t>Liyi</a:t>
            </a:r>
            <a:r>
              <a:rPr lang="en-US" dirty="0"/>
              <a:t> Zhou, Aviv Zohar, and Arthur Gervais. "Speculative denial-of-service attacks in </a:t>
            </a:r>
            <a:r>
              <a:rPr lang="en-US" dirty="0" err="1"/>
              <a:t>ethereum</a:t>
            </a:r>
            <a:r>
              <a:rPr lang="en-US" dirty="0"/>
              <a:t>." </a:t>
            </a:r>
          </a:p>
        </p:txBody>
      </p:sp>
    </p:spTree>
    <p:extLst>
      <p:ext uri="{BB962C8B-B14F-4D97-AF65-F5344CB8AC3E}">
        <p14:creationId xmlns:p14="http://schemas.microsoft.com/office/powerpoint/2010/main" val="3042974649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D95C4-71D7-D9AA-C457-565170B00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9704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Transactions consume resources</a:t>
            </a:r>
            <a:endParaRPr lang="LID4096" sz="3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5DABF-F140-9DD0-7CD5-876FA73FF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413" y="1489587"/>
            <a:ext cx="6095454" cy="4411739"/>
          </a:xfrm>
        </p:spPr>
        <p:txBody>
          <a:bodyPr anchor="ctr">
            <a:normAutofit/>
          </a:bodyPr>
          <a:lstStyle/>
          <a:p>
            <a:pPr>
              <a:buClr>
                <a:srgbClr val="E6B668"/>
              </a:buClr>
            </a:pPr>
            <a:r>
              <a:rPr lang="en-US" sz="2400" dirty="0"/>
              <a:t>Transactions (by potentially anonymous users) consume limited resources</a:t>
            </a:r>
          </a:p>
          <a:p>
            <a:pPr lvl="1">
              <a:buClr>
                <a:srgbClr val="E6B668"/>
              </a:buClr>
            </a:pPr>
            <a:r>
              <a:rPr lang="en-US" sz="2000" dirty="0"/>
              <a:t>Communication</a:t>
            </a:r>
          </a:p>
          <a:p>
            <a:pPr lvl="1">
              <a:buClr>
                <a:srgbClr val="E6B668"/>
              </a:buClr>
            </a:pPr>
            <a:r>
              <a:rPr lang="en-US" sz="2000" dirty="0"/>
              <a:t>Computation to verify</a:t>
            </a:r>
          </a:p>
          <a:p>
            <a:pPr lvl="1">
              <a:buClr>
                <a:srgbClr val="E6B668"/>
              </a:buClr>
            </a:pPr>
            <a:r>
              <a:rPr lang="en-US" sz="2000" dirty="0"/>
              <a:t>Space in </a:t>
            </a:r>
            <a:r>
              <a:rPr lang="en-US" sz="2000" dirty="0" err="1"/>
              <a:t>mempools</a:t>
            </a:r>
            <a:r>
              <a:rPr lang="en-US" sz="2000" dirty="0"/>
              <a:t> (potentially evicting other transactions)</a:t>
            </a:r>
          </a:p>
          <a:p>
            <a:pPr lvl="1">
              <a:buClr>
                <a:srgbClr val="E6B668"/>
              </a:buClr>
            </a:pPr>
            <a:endParaRPr lang="en-US" sz="2000" dirty="0"/>
          </a:p>
          <a:p>
            <a:pPr lvl="1">
              <a:buClr>
                <a:srgbClr val="E6B668"/>
              </a:buClr>
            </a:pPr>
            <a:r>
              <a:rPr lang="en-US" sz="2000" dirty="0"/>
              <a:t>Resource exhaustion: an attack vector. </a:t>
            </a:r>
            <a:br>
              <a:rPr lang="en-US" sz="2000" dirty="0"/>
            </a:br>
            <a:r>
              <a:rPr lang="en-US" sz="2000" dirty="0"/>
              <a:t>E.g., [“Broken </a:t>
            </a:r>
            <a:r>
              <a:rPr lang="en-US" sz="2000" dirty="0" err="1"/>
              <a:t>Metre</a:t>
            </a:r>
            <a:r>
              <a:rPr lang="en-US" sz="2000" dirty="0"/>
              <a:t>” Perez &amp; </a:t>
            </a:r>
            <a:r>
              <a:rPr lang="en-US" sz="2000" dirty="0" err="1"/>
              <a:t>Livshits</a:t>
            </a:r>
            <a:r>
              <a:rPr lang="en-US" sz="2000" dirty="0"/>
              <a:t>]</a:t>
            </a:r>
          </a:p>
        </p:txBody>
      </p:sp>
      <p:pic>
        <p:nvPicPr>
          <p:cNvPr id="1031" name="Picture 1030">
            <a:extLst>
              <a:ext uri="{FF2B5EF4-FFF2-40B4-BE49-F238E27FC236}">
                <a16:creationId xmlns:a16="http://schemas.microsoft.com/office/drawing/2014/main" id="{1CF706DA-13E8-4A4F-9260-551FB8127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D796DD1-0A67-40B6-64E5-FAB3D63CE7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5" r="8489" b="-3"/>
          <a:stretch/>
        </p:blipFill>
        <p:spPr bwMode="auto">
          <a:xfrm>
            <a:off x="7552945" y="643465"/>
            <a:ext cx="3995592" cy="5103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486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D95C4-71D7-D9AA-C457-565170B00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9704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dirty="0"/>
              <a:t>Speculative execution</a:t>
            </a:r>
            <a:endParaRPr lang="LID4096" sz="3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5DABF-F140-9DD0-7CD5-876FA73FF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412" y="1489587"/>
            <a:ext cx="9779699" cy="4411739"/>
          </a:xfrm>
        </p:spPr>
        <p:txBody>
          <a:bodyPr anchor="ctr">
            <a:normAutofit fontScale="92500" lnSpcReduction="10000"/>
          </a:bodyPr>
          <a:lstStyle/>
          <a:p>
            <a:pPr>
              <a:buClr>
                <a:srgbClr val="E6B668"/>
              </a:buClr>
            </a:pPr>
            <a:r>
              <a:rPr lang="en-US" sz="2400" dirty="0"/>
              <a:t>A transaction appears. Currently not enough fees to make it into the next block.</a:t>
            </a:r>
          </a:p>
          <a:p>
            <a:pPr>
              <a:buClr>
                <a:srgbClr val="E6B668"/>
              </a:buClr>
            </a:pPr>
            <a:r>
              <a:rPr lang="en-US" sz="2400" dirty="0"/>
              <a:t>Should a miner run it?</a:t>
            </a:r>
          </a:p>
          <a:p>
            <a:pPr>
              <a:buClr>
                <a:srgbClr val="E6B668"/>
              </a:buClr>
            </a:pPr>
            <a:r>
              <a:rPr lang="en-US" sz="2400" dirty="0"/>
              <a:t>Fees are only paid if the transaction makes it into a block.</a:t>
            </a:r>
          </a:p>
          <a:p>
            <a:pPr marL="36900" indent="0">
              <a:buClr>
                <a:srgbClr val="E6B668"/>
              </a:buClr>
              <a:buNone/>
            </a:pPr>
            <a:endParaRPr lang="en-US" sz="2400" dirty="0"/>
          </a:p>
          <a:p>
            <a:pPr marL="36900" indent="0">
              <a:buClr>
                <a:srgbClr val="E6B668"/>
              </a:buClr>
              <a:buNone/>
            </a:pPr>
            <a:r>
              <a:rPr lang="en-US" sz="2400" dirty="0"/>
              <a:t>Problems:</a:t>
            </a:r>
          </a:p>
          <a:p>
            <a:pPr>
              <a:buClr>
                <a:srgbClr val="E6B668"/>
              </a:buClr>
            </a:pPr>
            <a:r>
              <a:rPr lang="en-US" sz="2400" dirty="0"/>
              <a:t>Might have to re-run. Execution is context dependent. </a:t>
            </a:r>
          </a:p>
          <a:p>
            <a:pPr>
              <a:buClr>
                <a:srgbClr val="E6B668"/>
              </a:buClr>
            </a:pPr>
            <a:r>
              <a:rPr lang="en-US" sz="2400" dirty="0"/>
              <a:t>It may get evicted from the </a:t>
            </a:r>
            <a:r>
              <a:rPr lang="en-US" sz="2400" dirty="0" err="1"/>
              <a:t>mempool</a:t>
            </a:r>
            <a:r>
              <a:rPr lang="en-US" sz="2400" dirty="0"/>
              <a:t>.</a:t>
            </a:r>
          </a:p>
          <a:p>
            <a:pPr>
              <a:buClr>
                <a:srgbClr val="E6B668"/>
              </a:buClr>
            </a:pPr>
            <a:endParaRPr lang="en-US" sz="2400" dirty="0"/>
          </a:p>
          <a:p>
            <a:pPr marL="36900" indent="0">
              <a:buClr>
                <a:srgbClr val="E6B668"/>
              </a:buClr>
              <a:buNone/>
            </a:pPr>
            <a:r>
              <a:rPr lang="en-US" sz="2400" dirty="0"/>
              <a:t>Currently miners add transactions to </a:t>
            </a:r>
            <a:r>
              <a:rPr lang="en-US" sz="2400" dirty="0" err="1"/>
              <a:t>mempool</a:t>
            </a:r>
            <a:r>
              <a:rPr lang="en-US" sz="2400" dirty="0"/>
              <a:t> without running them.</a:t>
            </a:r>
            <a:endParaRPr lang="en-US" sz="2200" dirty="0"/>
          </a:p>
          <a:p>
            <a:pPr>
              <a:buClr>
                <a:srgbClr val="E6B668"/>
              </a:buClr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3102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2AADC-11BA-2831-B176-22D9EF98F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OFAC SDN list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5C763-AE50-1B76-FBEC-560277680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564" y="4724399"/>
            <a:ext cx="4630662" cy="1146629"/>
          </a:xfrm>
        </p:spPr>
        <p:txBody>
          <a:bodyPr>
            <a:noAutofit/>
          </a:bodyPr>
          <a:lstStyle/>
          <a:p>
            <a:r>
              <a:rPr lang="en-US" b="1" dirty="0"/>
              <a:t>A large fraction of nodes censor such transactions</a:t>
            </a:r>
          </a:p>
          <a:p>
            <a:r>
              <a:rPr lang="en-US" b="1" dirty="0"/>
              <a:t>Most importantly: this censorship is external to consensus rules</a:t>
            </a:r>
          </a:p>
          <a:p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FD713-1D7A-B8A4-A18C-C299D88D9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09" y="1788451"/>
            <a:ext cx="4982678" cy="24590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697523-CA20-DB25-1681-D85F126C8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175" y="1788451"/>
            <a:ext cx="6440816" cy="419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1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B4CCB-92A8-AC1D-F88E-BC42C0CD2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Strawman mechanism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167BD-8E56-8615-A6EE-359E244D9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9956800" cy="4733364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2B5E33-BFB3-9959-9725-B09056FC9F18}"/>
              </a:ext>
            </a:extLst>
          </p:cNvPr>
          <p:cNvSpPr/>
          <p:nvPr/>
        </p:nvSpPr>
        <p:spPr>
          <a:xfrm>
            <a:off x="1822076" y="3153335"/>
            <a:ext cx="4524936" cy="9749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748861-4DD8-A53A-15A1-80E6E1842434}"/>
              </a:ext>
            </a:extLst>
          </p:cNvPr>
          <p:cNvCxnSpPr>
            <a:cxnSpLocks/>
          </p:cNvCxnSpPr>
          <p:nvPr/>
        </p:nvCxnSpPr>
        <p:spPr>
          <a:xfrm>
            <a:off x="2951630" y="3321424"/>
            <a:ext cx="0" cy="6118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2B9CEE-9492-30F1-3888-4F2C69AF2D0A}"/>
              </a:ext>
            </a:extLst>
          </p:cNvPr>
          <p:cNvCxnSpPr>
            <a:cxnSpLocks/>
          </p:cNvCxnSpPr>
          <p:nvPr/>
        </p:nvCxnSpPr>
        <p:spPr>
          <a:xfrm>
            <a:off x="4119283" y="3321424"/>
            <a:ext cx="0" cy="6118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AF4BB7-DA14-6282-D3EA-E7A36D8B2B7E}"/>
              </a:ext>
            </a:extLst>
          </p:cNvPr>
          <p:cNvCxnSpPr>
            <a:cxnSpLocks/>
          </p:cNvCxnSpPr>
          <p:nvPr/>
        </p:nvCxnSpPr>
        <p:spPr>
          <a:xfrm>
            <a:off x="5219701" y="3321424"/>
            <a:ext cx="0" cy="6118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0D56B78-FAC3-64BA-FB95-86DDEA7BD519}"/>
              </a:ext>
            </a:extLst>
          </p:cNvPr>
          <p:cNvSpPr/>
          <p:nvPr/>
        </p:nvSpPr>
        <p:spPr>
          <a:xfrm>
            <a:off x="1893047" y="3274358"/>
            <a:ext cx="1058583" cy="732865"/>
          </a:xfrm>
          <a:prstGeom prst="round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100</a:t>
            </a:r>
            <a:endParaRPr lang="LID4096" sz="36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C7E1A02-644D-97F8-0318-7E8D2AA3DDA0}"/>
              </a:ext>
            </a:extLst>
          </p:cNvPr>
          <p:cNvSpPr/>
          <p:nvPr/>
        </p:nvSpPr>
        <p:spPr>
          <a:xfrm>
            <a:off x="3025589" y="3274357"/>
            <a:ext cx="1058583" cy="732865"/>
          </a:xfrm>
          <a:prstGeom prst="round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50</a:t>
            </a:r>
            <a:endParaRPr lang="LID4096" sz="36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113ECCE-E515-1A5E-DBC1-AE6F6643DAE0}"/>
              </a:ext>
            </a:extLst>
          </p:cNvPr>
          <p:cNvSpPr/>
          <p:nvPr/>
        </p:nvSpPr>
        <p:spPr>
          <a:xfrm>
            <a:off x="4140201" y="3274357"/>
            <a:ext cx="1058583" cy="732865"/>
          </a:xfrm>
          <a:prstGeom prst="round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50</a:t>
            </a:r>
            <a:endParaRPr lang="LID4096" sz="36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D8D36C9-0ABE-FF24-9AA8-E87431796349}"/>
              </a:ext>
            </a:extLst>
          </p:cNvPr>
          <p:cNvSpPr/>
          <p:nvPr/>
        </p:nvSpPr>
        <p:spPr>
          <a:xfrm>
            <a:off x="5233147" y="3277442"/>
            <a:ext cx="1058583" cy="732865"/>
          </a:xfrm>
          <a:prstGeom prst="round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20</a:t>
            </a:r>
            <a:endParaRPr lang="LID4096" sz="36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A512E55-40A3-A893-E26F-DF486DAAF833}"/>
              </a:ext>
            </a:extLst>
          </p:cNvPr>
          <p:cNvSpPr/>
          <p:nvPr/>
        </p:nvSpPr>
        <p:spPr>
          <a:xfrm>
            <a:off x="10734486" y="4357879"/>
            <a:ext cx="1058583" cy="732865"/>
          </a:xfrm>
          <a:prstGeom prst="round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10</a:t>
            </a:r>
            <a:endParaRPr lang="LID4096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8AD225-B9F5-9CB7-D1F6-CF0945C46FB0}"/>
              </a:ext>
            </a:extLst>
          </p:cNvPr>
          <p:cNvSpPr txBox="1"/>
          <p:nvPr/>
        </p:nvSpPr>
        <p:spPr>
          <a:xfrm>
            <a:off x="1198470" y="4874560"/>
            <a:ext cx="730679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u="sng" dirty="0">
                <a:solidFill>
                  <a:srgbClr val="FF0000"/>
                </a:solidFill>
              </a:rPr>
              <a:t>Problem:</a:t>
            </a:r>
            <a:r>
              <a:rPr lang="en-US" sz="3200" dirty="0">
                <a:solidFill>
                  <a:schemeClr val="tx1"/>
                </a:solidFill>
              </a:rPr>
              <a:t> Miner will add additional transactions with higher </a:t>
            </a:r>
            <a:r>
              <a:rPr lang="en-US" sz="3200" dirty="0" err="1">
                <a:solidFill>
                  <a:schemeClr val="tx1"/>
                </a:solidFill>
              </a:rPr>
              <a:t>k’th</a:t>
            </a:r>
            <a:r>
              <a:rPr lang="en-US" sz="3200" dirty="0">
                <a:solidFill>
                  <a:schemeClr val="tx1"/>
                </a:solidFill>
              </a:rPr>
              <a:t> price.</a:t>
            </a:r>
            <a:endParaRPr lang="LID4096" sz="32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D7571F-FEEC-237F-AA82-68C822A63E7E}"/>
              </a:ext>
            </a:extLst>
          </p:cNvPr>
          <p:cNvSpPr txBox="1"/>
          <p:nvPr/>
        </p:nvSpPr>
        <p:spPr>
          <a:xfrm>
            <a:off x="609600" y="1748452"/>
            <a:ext cx="96893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Suppose the block has k slots for transactions</a:t>
            </a:r>
          </a:p>
          <a:p>
            <a:r>
              <a:rPr lang="en-US" sz="2400" dirty="0">
                <a:solidFill>
                  <a:schemeClr val="tx1"/>
                </a:solidFill>
              </a:rPr>
              <a:t>Use </a:t>
            </a:r>
            <a:r>
              <a:rPr lang="en-US" sz="2400" dirty="0" err="1">
                <a:solidFill>
                  <a:schemeClr val="tx1"/>
                </a:solidFill>
              </a:rPr>
              <a:t>k’th</a:t>
            </a:r>
            <a:r>
              <a:rPr lang="en-US" sz="2400" dirty="0">
                <a:solidFill>
                  <a:schemeClr val="tx1"/>
                </a:solidFill>
              </a:rPr>
              <a:t> price auction – charge everyone in the block the </a:t>
            </a:r>
            <a:r>
              <a:rPr lang="en-US" sz="2400" dirty="0" err="1">
                <a:solidFill>
                  <a:schemeClr val="tx1"/>
                </a:solidFill>
              </a:rPr>
              <a:t>k’th</a:t>
            </a:r>
            <a:r>
              <a:rPr lang="en-US" sz="2400" dirty="0">
                <a:solidFill>
                  <a:schemeClr val="tx1"/>
                </a:solidFill>
              </a:rPr>
              <a:t> price. </a:t>
            </a:r>
          </a:p>
        </p:txBody>
      </p:sp>
    </p:spTree>
    <p:extLst>
      <p:ext uri="{BB962C8B-B14F-4D97-AF65-F5344CB8AC3E}">
        <p14:creationId xmlns:p14="http://schemas.microsoft.com/office/powerpoint/2010/main" val="481460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ecision 3">
            <a:extLst>
              <a:ext uri="{FF2B5EF4-FFF2-40B4-BE49-F238E27FC236}">
                <a16:creationId xmlns:a16="http://schemas.microsoft.com/office/drawing/2014/main" id="{5F9D1945-7092-0363-4083-79CDB9492C94}"/>
              </a:ext>
            </a:extLst>
          </p:cNvPr>
          <p:cNvSpPr/>
          <p:nvPr/>
        </p:nvSpPr>
        <p:spPr>
          <a:xfrm>
            <a:off x="2429937" y="1926130"/>
            <a:ext cx="2569945" cy="1578543"/>
          </a:xfrm>
          <a:prstGeom prst="flowChartDecision">
            <a:avLst/>
          </a:prstGeom>
          <a:solidFill>
            <a:schemeClr val="bg2">
              <a:lumMod val="90000"/>
              <a:lumOff val="10000"/>
            </a:schemeClr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Does proposer censor?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9D84307-8324-8833-24CA-2FDD5308647F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flipH="1">
            <a:off x="3712454" y="3504673"/>
            <a:ext cx="2456" cy="866739"/>
          </a:xfrm>
          <a:prstGeom prst="straightConnector1">
            <a:avLst/>
          </a:prstGeom>
          <a:ln w="3810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A8133BE4-9F8A-EF25-B4EC-DA159114C5E9}"/>
              </a:ext>
            </a:extLst>
          </p:cNvPr>
          <p:cNvSpPr/>
          <p:nvPr/>
        </p:nvSpPr>
        <p:spPr>
          <a:xfrm>
            <a:off x="2643841" y="4371412"/>
            <a:ext cx="2137226" cy="770021"/>
          </a:xfrm>
          <a:prstGeom prst="flowChartAlternateProcess">
            <a:avLst/>
          </a:prstGeom>
          <a:solidFill>
            <a:schemeClr val="bg2">
              <a:lumMod val="90000"/>
              <a:lumOff val="10000"/>
            </a:schemeClr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Run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EXPENSIVE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computation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9C50C8A8-DC61-1465-B4C9-92E35EABDF07}"/>
              </a:ext>
            </a:extLst>
          </p:cNvPr>
          <p:cNvSpPr/>
          <p:nvPr/>
        </p:nvSpPr>
        <p:spPr>
          <a:xfrm>
            <a:off x="2643840" y="5609442"/>
            <a:ext cx="2137227" cy="770021"/>
          </a:xfrm>
          <a:prstGeom prst="flowChartAlternateProcess">
            <a:avLst/>
          </a:prstGeom>
          <a:solidFill>
            <a:schemeClr val="bg2">
              <a:lumMod val="90000"/>
              <a:lumOff val="10000"/>
            </a:schemeClr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Send 1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wei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to sanctioned address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513E39-E9BC-3E63-7202-CED285E7A76F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3712454" y="5141433"/>
            <a:ext cx="0" cy="468009"/>
          </a:xfrm>
          <a:prstGeom prst="straightConnector1">
            <a:avLst/>
          </a:prstGeom>
          <a:ln w="3810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A7DA6B-6361-E997-FF6D-747F6B67BE3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999882" y="2715402"/>
            <a:ext cx="822541" cy="0"/>
          </a:xfrm>
          <a:prstGeom prst="straightConnector1">
            <a:avLst/>
          </a:prstGeom>
          <a:ln w="3810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CA8A46FD-842B-B890-2BFE-40962F299C8A}"/>
              </a:ext>
            </a:extLst>
          </p:cNvPr>
          <p:cNvSpPr/>
          <p:nvPr/>
        </p:nvSpPr>
        <p:spPr>
          <a:xfrm>
            <a:off x="5822421" y="2260221"/>
            <a:ext cx="2215582" cy="879001"/>
          </a:xfrm>
          <a:prstGeom prst="flowChartAlternateProcess">
            <a:avLst/>
          </a:prstGeom>
          <a:solidFill>
            <a:schemeClr val="bg2">
              <a:lumMod val="90000"/>
              <a:lumOff val="10000"/>
            </a:schemeClr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Exit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(waste no more gas)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4A2F17-DE44-B89C-94A0-6E03A0A1088D}"/>
              </a:ext>
            </a:extLst>
          </p:cNvPr>
          <p:cNvSpPr txBox="1"/>
          <p:nvPr/>
        </p:nvSpPr>
        <p:spPr>
          <a:xfrm>
            <a:off x="5098983" y="2330389"/>
            <a:ext cx="50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No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202211-3C1C-6A86-952C-83B898E83763}"/>
              </a:ext>
            </a:extLst>
          </p:cNvPr>
          <p:cNvSpPr txBox="1"/>
          <p:nvPr/>
        </p:nvSpPr>
        <p:spPr>
          <a:xfrm>
            <a:off x="3158487" y="3728460"/>
            <a:ext cx="54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Yes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20" name="Left Bracket 19">
            <a:extLst>
              <a:ext uri="{FF2B5EF4-FFF2-40B4-BE49-F238E27FC236}">
                <a16:creationId xmlns:a16="http://schemas.microsoft.com/office/drawing/2014/main" id="{051D6E95-2273-C7CD-84A6-241DCC9B01CF}"/>
              </a:ext>
            </a:extLst>
          </p:cNvPr>
          <p:cNvSpPr/>
          <p:nvPr/>
        </p:nvSpPr>
        <p:spPr>
          <a:xfrm>
            <a:off x="2092185" y="1847850"/>
            <a:ext cx="514834" cy="4759224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C68C7FD-B133-5E20-42FB-EB275F9BA5EA}"/>
                  </a:ext>
                </a:extLst>
              </p:cNvPr>
              <p:cNvSpPr txBox="1"/>
              <p:nvPr/>
            </p:nvSpPr>
            <p:spPr>
              <a:xfrm>
                <a:off x="589945" y="3627297"/>
                <a:ext cx="14189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Up to gas limit</a:t>
                </a:r>
                <a:b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</a:b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(3⋅</m:t>
                    </m:r>
                    <m:sSup>
                      <m:sSup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10</m:t>
                        </m:r>
                      </m:e>
                      <m:sup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7</m:t>
                        </m:r>
                      </m:sup>
                    </m:s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sto MT" panose="02040603050505030304"/>
                    <a:ea typeface="+mn-ea"/>
                    <a:cs typeface="+mn-cs"/>
                  </a:rPr>
                  <a:t> gas)</a:t>
                </a:r>
                <a:endParaRPr kumimoji="0" lang="LID4096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LID4096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C68C7FD-B133-5E20-42FB-EB275F9BA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45" y="3627297"/>
                <a:ext cx="1418931" cy="1200329"/>
              </a:xfrm>
              <a:prstGeom prst="rect">
                <a:avLst/>
              </a:prstGeom>
              <a:blipFill>
                <a:blip r:embed="rId2"/>
                <a:stretch>
                  <a:fillRect l="-429" t="-2538" r="-214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A754C689-58C2-5FD8-18C5-4E410ECE3CBC}"/>
              </a:ext>
            </a:extLst>
          </p:cNvPr>
          <p:cNvSpPr txBox="1"/>
          <p:nvPr/>
        </p:nvSpPr>
        <p:spPr>
          <a:xfrm>
            <a:off x="8190866" y="2330389"/>
            <a:ext cx="11499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23,628 gas units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C6D2FD58-87AD-035C-C73F-AC278ECFBA8E}"/>
              </a:ext>
            </a:extLst>
          </p:cNvPr>
          <p:cNvSpPr/>
          <p:nvPr/>
        </p:nvSpPr>
        <p:spPr>
          <a:xfrm rot="16200000">
            <a:off x="5220706" y="5706285"/>
            <a:ext cx="380892" cy="547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D6C95A-561E-6BDE-7AE5-23654691E06A}"/>
              </a:ext>
            </a:extLst>
          </p:cNvPr>
          <p:cNvSpPr txBox="1"/>
          <p:nvPr/>
        </p:nvSpPr>
        <p:spPr>
          <a:xfrm>
            <a:off x="5765803" y="5548466"/>
            <a:ext cx="2193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Tx discarded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no fees paid</a:t>
            </a:r>
            <a:endParaRPr kumimoji="0" lang="LID4096" sz="2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35" name="Title 34">
            <a:extLst>
              <a:ext uri="{FF2B5EF4-FFF2-40B4-BE49-F238E27FC236}">
                <a16:creationId xmlns:a16="http://schemas.microsoft.com/office/drawing/2014/main" id="{6E66375B-9193-04BE-6A20-93ECDA9CC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58562"/>
            <a:ext cx="10353762" cy="970450"/>
          </a:xfrm>
        </p:spPr>
        <p:txBody>
          <a:bodyPr/>
          <a:lstStyle/>
          <a:p>
            <a:r>
              <a:rPr lang="en-US" dirty="0"/>
              <a:t>Attack I: </a:t>
            </a:r>
            <a:r>
              <a:rPr lang="en-US" dirty="0" err="1"/>
              <a:t>ConditionalExhaust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23970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15" grpId="0" animBg="1"/>
      <p:bldP spid="16" grpId="0"/>
      <p:bldP spid="17" grpId="0"/>
      <p:bldP spid="20" grpId="0" animBg="1"/>
      <p:bldP spid="21" grpId="0"/>
      <p:bldP spid="23" grpId="0"/>
      <p:bldP spid="13" grpId="0" animBg="1"/>
      <p:bldP spid="1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A3A56106-5B69-8CAF-B7B9-FF82242B1175}"/>
              </a:ext>
            </a:extLst>
          </p:cNvPr>
          <p:cNvGrpSpPr>
            <a:grpSpLocks noChangeAspect="1"/>
          </p:cNvGrpSpPr>
          <p:nvPr/>
        </p:nvGrpSpPr>
        <p:grpSpPr>
          <a:xfrm>
            <a:off x="848803" y="1456230"/>
            <a:ext cx="4125444" cy="3276000"/>
            <a:chOff x="2429937" y="1926130"/>
            <a:chExt cx="5608066" cy="4453333"/>
          </a:xfrm>
        </p:grpSpPr>
        <p:sp>
          <p:nvSpPr>
            <p:cNvPr id="4" name="Flowchart: Decision 3">
              <a:extLst>
                <a:ext uri="{FF2B5EF4-FFF2-40B4-BE49-F238E27FC236}">
                  <a16:creationId xmlns:a16="http://schemas.microsoft.com/office/drawing/2014/main" id="{5F9D1945-7092-0363-4083-79CDB9492C94}"/>
                </a:ext>
              </a:extLst>
            </p:cNvPr>
            <p:cNvSpPr/>
            <p:nvPr/>
          </p:nvSpPr>
          <p:spPr>
            <a:xfrm>
              <a:off x="2429937" y="1926130"/>
              <a:ext cx="2569945" cy="1578543"/>
            </a:xfrm>
            <a:prstGeom prst="flowChartDecision">
              <a:avLst/>
            </a:prstGeom>
            <a:solidFill>
              <a:schemeClr val="bg2">
                <a:lumMod val="90000"/>
                <a:lumOff val="10000"/>
              </a:schemeClr>
            </a:solidFill>
            <a:ln w="38100"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rPr>
                <a:t>Does proposer censor?</a:t>
              </a:r>
              <a:endParaRPr kumimoji="0" lang="LID4096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9D84307-8324-8833-24CA-2FDD5308647F}"/>
                </a:ext>
              </a:extLst>
            </p:cNvPr>
            <p:cNvCxnSpPr>
              <a:cxnSpLocks/>
              <a:stCxn id="4" idx="2"/>
              <a:endCxn id="7" idx="0"/>
            </p:cNvCxnSpPr>
            <p:nvPr/>
          </p:nvCxnSpPr>
          <p:spPr>
            <a:xfrm flipH="1">
              <a:off x="3712454" y="3504673"/>
              <a:ext cx="2456" cy="866739"/>
            </a:xfrm>
            <a:prstGeom prst="straightConnector1">
              <a:avLst/>
            </a:prstGeom>
            <a:ln w="38100">
              <a:solidFill>
                <a:srgbClr val="FF99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lowchart: Alternate Process 6">
              <a:extLst>
                <a:ext uri="{FF2B5EF4-FFF2-40B4-BE49-F238E27FC236}">
                  <a16:creationId xmlns:a16="http://schemas.microsoft.com/office/drawing/2014/main" id="{A8133BE4-9F8A-EF25-B4EC-DA159114C5E9}"/>
                </a:ext>
              </a:extLst>
            </p:cNvPr>
            <p:cNvSpPr/>
            <p:nvPr/>
          </p:nvSpPr>
          <p:spPr>
            <a:xfrm>
              <a:off x="2643841" y="4371412"/>
              <a:ext cx="2137226" cy="770021"/>
            </a:xfrm>
            <a:prstGeom prst="flowChartAlternateProcess">
              <a:avLst/>
            </a:prstGeom>
            <a:solidFill>
              <a:schemeClr val="bg2">
                <a:lumMod val="90000"/>
                <a:lumOff val="10000"/>
              </a:schemeClr>
            </a:solidFill>
            <a:ln w="38100"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rPr>
                <a:t>Run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rPr>
                <a:t>EXPENSIVE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rPr>
                <a:t> compute</a:t>
              </a:r>
              <a:endParaRPr kumimoji="0" lang="LID4096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8" name="Flowchart: Alternate Process 7">
              <a:extLst>
                <a:ext uri="{FF2B5EF4-FFF2-40B4-BE49-F238E27FC236}">
                  <a16:creationId xmlns:a16="http://schemas.microsoft.com/office/drawing/2014/main" id="{9C50C8A8-DC61-1465-B4C9-92E35EABDF07}"/>
                </a:ext>
              </a:extLst>
            </p:cNvPr>
            <p:cNvSpPr/>
            <p:nvPr/>
          </p:nvSpPr>
          <p:spPr>
            <a:xfrm>
              <a:off x="2643840" y="5609442"/>
              <a:ext cx="2137227" cy="770021"/>
            </a:xfrm>
            <a:prstGeom prst="flowChartAlternateProcess">
              <a:avLst/>
            </a:prstGeom>
            <a:solidFill>
              <a:schemeClr val="bg2">
                <a:lumMod val="90000"/>
                <a:lumOff val="10000"/>
              </a:schemeClr>
            </a:solidFill>
            <a:ln w="38100"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rPr>
                <a:t>Send 1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rPr>
                <a:t>wei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rPr>
                <a:t> to sanctioned address</a:t>
              </a:r>
              <a:endParaRPr kumimoji="0" lang="LID4096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3513E39-E9BC-3E63-7202-CED285E7A76F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>
              <a:off x="3712454" y="5141433"/>
              <a:ext cx="0" cy="468009"/>
            </a:xfrm>
            <a:prstGeom prst="straightConnector1">
              <a:avLst/>
            </a:prstGeom>
            <a:ln w="38100">
              <a:solidFill>
                <a:srgbClr val="FF99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CA7DA6B-6361-E997-FF6D-747F6B67BE3C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4999882" y="2715402"/>
              <a:ext cx="822541" cy="0"/>
            </a:xfrm>
            <a:prstGeom prst="straightConnector1">
              <a:avLst/>
            </a:prstGeom>
            <a:ln w="38100">
              <a:solidFill>
                <a:srgbClr val="FF99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lowchart: Alternate Process 14">
              <a:extLst>
                <a:ext uri="{FF2B5EF4-FFF2-40B4-BE49-F238E27FC236}">
                  <a16:creationId xmlns:a16="http://schemas.microsoft.com/office/drawing/2014/main" id="{CA8A46FD-842B-B890-2BFE-40962F299C8A}"/>
                </a:ext>
              </a:extLst>
            </p:cNvPr>
            <p:cNvSpPr/>
            <p:nvPr/>
          </p:nvSpPr>
          <p:spPr>
            <a:xfrm>
              <a:off x="5822421" y="2260221"/>
              <a:ext cx="2215582" cy="879001"/>
            </a:xfrm>
            <a:prstGeom prst="flowChartAlternateProcess">
              <a:avLst/>
            </a:prstGeom>
            <a:solidFill>
              <a:schemeClr val="bg2">
                <a:lumMod val="90000"/>
                <a:lumOff val="10000"/>
              </a:schemeClr>
            </a:solidFill>
            <a:ln w="38100"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rPr>
                <a:t>Exit</a:t>
              </a:r>
              <a:b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rPr>
              </a:b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rPr>
                <a:t>(waste no more gas)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F4A2F17-DE44-B89C-94A0-6E03A0A1088D}"/>
                </a:ext>
              </a:extLst>
            </p:cNvPr>
            <p:cNvSpPr txBox="1"/>
            <p:nvPr/>
          </p:nvSpPr>
          <p:spPr>
            <a:xfrm>
              <a:off x="4999884" y="2330390"/>
              <a:ext cx="599614" cy="376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rPr>
                <a:t>No</a:t>
              </a:r>
              <a:endParaRPr kumimoji="0" lang="LID4096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202211-3C1C-6A86-952C-83B898E83763}"/>
                </a:ext>
              </a:extLst>
            </p:cNvPr>
            <p:cNvSpPr txBox="1"/>
            <p:nvPr/>
          </p:nvSpPr>
          <p:spPr>
            <a:xfrm>
              <a:off x="3114723" y="3728460"/>
              <a:ext cx="585329" cy="376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 panose="02040603050505030304"/>
                  <a:ea typeface="+mn-ea"/>
                  <a:cs typeface="+mn-cs"/>
                </a:rPr>
                <a:t>Yes</a:t>
              </a:r>
              <a:endParaRPr kumimoji="0" lang="LID4096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20A2ED1-CEFC-8076-DA82-8A82F8687FD3}"/>
              </a:ext>
            </a:extLst>
          </p:cNvPr>
          <p:cNvSpPr txBox="1"/>
          <p:nvPr/>
        </p:nvSpPr>
        <p:spPr>
          <a:xfrm>
            <a:off x="3666338" y="2910941"/>
            <a:ext cx="71731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Serve transaction during a censoring proposer’s slot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Even if later included in block: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Paid ~1270x less gas than “consumed”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Flashbots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“private transaction”: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Served directly to the proposer, bypassing the public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mempool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&amp; restrict to a specific block</a:t>
            </a:r>
            <a:endParaRPr kumimoji="0" lang="LID4096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35" name="Title 34">
            <a:extLst>
              <a:ext uri="{FF2B5EF4-FFF2-40B4-BE49-F238E27FC236}">
                <a16:creationId xmlns:a16="http://schemas.microsoft.com/office/drawing/2014/main" id="{6E66375B-9193-04BE-6A20-93ECDA9CC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58562"/>
            <a:ext cx="10353762" cy="970450"/>
          </a:xfrm>
        </p:spPr>
        <p:txBody>
          <a:bodyPr/>
          <a:lstStyle/>
          <a:p>
            <a:r>
              <a:rPr lang="en-US" dirty="0" err="1"/>
              <a:t>ConditionalExhaust</a:t>
            </a:r>
            <a:r>
              <a:rPr lang="en-US" dirty="0"/>
              <a:t> Attack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50207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62B15-A730-B3FC-3431-5DE9B68D5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46190"/>
            <a:ext cx="10353762" cy="775660"/>
          </a:xfrm>
        </p:spPr>
        <p:txBody>
          <a:bodyPr>
            <a:normAutofit/>
          </a:bodyPr>
          <a:lstStyle/>
          <a:p>
            <a:r>
              <a:rPr lang="en-US" dirty="0"/>
              <a:t>Evaluation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CB0C0-EA5C-C35F-ACD0-441BFAF72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3738282"/>
            <a:ext cx="10353762" cy="2622176"/>
          </a:xfrm>
        </p:spPr>
        <p:txBody>
          <a:bodyPr>
            <a:normAutofit/>
          </a:bodyPr>
          <a:lstStyle/>
          <a:p>
            <a:r>
              <a:rPr lang="en-US" sz="2400" dirty="0"/>
              <a:t>140 </a:t>
            </a:r>
            <a:r>
              <a:rPr lang="en-US" sz="2400" dirty="0" err="1"/>
              <a:t>ConditionalExhaust</a:t>
            </a:r>
            <a:r>
              <a:rPr lang="en-US" sz="2400" dirty="0"/>
              <a:t> </a:t>
            </a:r>
            <a:r>
              <a:rPr lang="en-US" sz="2400" dirty="0" err="1"/>
              <a:t>txs</a:t>
            </a:r>
            <a:r>
              <a:rPr lang="en-US" sz="2400" dirty="0"/>
              <a:t> with high fees DoS our node</a:t>
            </a:r>
            <a:br>
              <a:rPr lang="en-US" sz="2400" dirty="0"/>
            </a:br>
            <a:r>
              <a:rPr lang="en-US" sz="2400" dirty="0"/>
              <a:t>(It creates empty blocks)</a:t>
            </a:r>
          </a:p>
          <a:p>
            <a:endParaRPr lang="en-US" sz="2400" dirty="0"/>
          </a:p>
          <a:p>
            <a:r>
              <a:rPr lang="en-US" sz="2400" dirty="0" err="1"/>
              <a:t>Txs</a:t>
            </a:r>
            <a:r>
              <a:rPr lang="en-US" sz="2400" dirty="0"/>
              <a:t> are not discarded from </a:t>
            </a:r>
            <a:r>
              <a:rPr lang="en-US" sz="2400" dirty="0" err="1"/>
              <a:t>mempool</a:t>
            </a:r>
            <a:r>
              <a:rPr lang="en-US" sz="2400" dirty="0"/>
              <a:t> after being discovered as censored.</a:t>
            </a:r>
          </a:p>
          <a:p>
            <a:pPr lvl="1"/>
            <a:r>
              <a:rPr lang="en-US" sz="2000" dirty="0"/>
              <a:t>Even if they were, we could retransmit the same </a:t>
            </a:r>
            <a:r>
              <a:rPr lang="en-US" sz="2000" dirty="0" err="1"/>
              <a:t>tx</a:t>
            </a:r>
            <a:r>
              <a:rPr lang="en-US" sz="2000" dirty="0"/>
              <a:t>!</a:t>
            </a:r>
            <a:endParaRPr lang="LID4096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C30001-D864-DB68-8980-3D8E6C56F4BD}"/>
              </a:ext>
            </a:extLst>
          </p:cNvPr>
          <p:cNvSpPr txBox="1"/>
          <p:nvPr/>
        </p:nvSpPr>
        <p:spPr>
          <a:xfrm>
            <a:off x="2379168" y="1674674"/>
            <a:ext cx="2968172" cy="175432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Min Required hardware (</a:t>
            </a:r>
            <a:r>
              <a:rPr kumimoji="0" lang="en-US" sz="1800" b="1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Flashbots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): </a:t>
            </a:r>
            <a:b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a 4 core CPU operating at 2.8GHz, 16GB of RAM, and an SSD with at least 2TB of free space.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2C99D3-4D09-291E-9F45-4F7939CDAD47}"/>
              </a:ext>
            </a:extLst>
          </p:cNvPr>
          <p:cNvSpPr txBox="1"/>
          <p:nvPr/>
        </p:nvSpPr>
        <p:spPr>
          <a:xfrm>
            <a:off x="6776996" y="1674674"/>
            <a:ext cx="2968172" cy="175432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Our testbed’s hardware: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AMD Ryzen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Threadripper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3990X CPU with 64 cores operating at 2.9GHz, 256GB of RAM,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NVMe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 SSDs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4961F97-167B-FE84-7FAE-878C6670562E}"/>
              </a:ext>
            </a:extLst>
          </p:cNvPr>
          <p:cNvSpPr/>
          <p:nvPr/>
        </p:nvSpPr>
        <p:spPr>
          <a:xfrm>
            <a:off x="5666654" y="2325914"/>
            <a:ext cx="791028" cy="471714"/>
          </a:xfrm>
          <a:prstGeom prst="rightArrow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657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C1526-B7EC-B88B-8F05-A9E9BE364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874060"/>
            <a:ext cx="10353762" cy="3628190"/>
          </a:xfrm>
        </p:spPr>
        <p:txBody>
          <a:bodyPr>
            <a:normAutofit/>
          </a:bodyPr>
          <a:lstStyle/>
          <a:p>
            <a:r>
              <a:rPr lang="en-US" sz="2800" dirty="0" err="1"/>
              <a:t>ConditionalExhaust</a:t>
            </a:r>
            <a:r>
              <a:rPr lang="en-US" sz="2800" dirty="0"/>
              <a:t> can be changed to hit anyone that runs the transaction even before the proposer</a:t>
            </a:r>
          </a:p>
          <a:p>
            <a:endParaRPr lang="en-US" sz="2800" dirty="0"/>
          </a:p>
          <a:p>
            <a:r>
              <a:rPr lang="en-US" sz="2800" dirty="0"/>
              <a:t>Reputation mechanisms are in place to try to avoid that.</a:t>
            </a:r>
          </a:p>
          <a:p>
            <a:endParaRPr lang="en-US" sz="2800" dirty="0"/>
          </a:p>
          <a:p>
            <a:r>
              <a:rPr lang="en-US" sz="2800" dirty="0"/>
              <a:t>These can be attacked to ruin the reputation of players…</a:t>
            </a: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121A2B7B-0744-08E1-155A-B6256E6E1472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4128856" y="5680040"/>
            <a:ext cx="3585028" cy="467081"/>
          </a:xfrm>
          <a:prstGeom prst="bentConnector3">
            <a:avLst>
              <a:gd name="adj1" fmla="val 4859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1ED7CFC-0EFB-C550-E25F-D3E1096D6EA2}"/>
              </a:ext>
            </a:extLst>
          </p:cNvPr>
          <p:cNvSpPr/>
          <p:nvPr/>
        </p:nvSpPr>
        <p:spPr>
          <a:xfrm>
            <a:off x="2974973" y="5729835"/>
            <a:ext cx="1153883" cy="834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Searcher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1C22BB-A6C6-A7E5-FA8D-9FC16C97A657}"/>
              </a:ext>
            </a:extLst>
          </p:cNvPr>
          <p:cNvSpPr/>
          <p:nvPr/>
        </p:nvSpPr>
        <p:spPr>
          <a:xfrm>
            <a:off x="7713884" y="5262754"/>
            <a:ext cx="1291768" cy="834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Validator / Proposer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83B54B-5229-677B-B7D6-A735EAC93DBB}"/>
              </a:ext>
            </a:extLst>
          </p:cNvPr>
          <p:cNvSpPr/>
          <p:nvPr/>
        </p:nvSpPr>
        <p:spPr>
          <a:xfrm>
            <a:off x="2974973" y="4791041"/>
            <a:ext cx="1153883" cy="834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User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02E0E49-2EE0-9A96-A95F-41FAAAC98B4B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4128856" y="5208327"/>
            <a:ext cx="3585028" cy="471713"/>
          </a:xfrm>
          <a:prstGeom prst="bentConnector3">
            <a:avLst>
              <a:gd name="adj1" fmla="val 5061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01B319F-057D-34A7-5E46-00FB41AB3576}"/>
              </a:ext>
            </a:extLst>
          </p:cNvPr>
          <p:cNvSpPr/>
          <p:nvPr/>
        </p:nvSpPr>
        <p:spPr>
          <a:xfrm>
            <a:off x="4596942" y="5235541"/>
            <a:ext cx="1153883" cy="834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Builder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7283E8-69BF-4D98-AE99-719790A7FD70}"/>
              </a:ext>
            </a:extLst>
          </p:cNvPr>
          <p:cNvSpPr/>
          <p:nvPr/>
        </p:nvSpPr>
        <p:spPr>
          <a:xfrm>
            <a:off x="5983059" y="5235540"/>
            <a:ext cx="1153883" cy="834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Relay</a:t>
            </a:r>
            <a:endParaRPr kumimoji="0" lang="LID4096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933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55303-886C-4351-A6FE-DEEE272A3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Payment Channel Networks</a:t>
            </a:r>
            <a:endParaRPr lang="en-IL" dirty="0"/>
          </a:p>
        </p:txBody>
      </p:sp>
      <p:sp>
        <p:nvSpPr>
          <p:cNvPr id="4" name="Google Shape;379;p16">
            <a:extLst>
              <a:ext uri="{FF2B5EF4-FFF2-40B4-BE49-F238E27FC236}">
                <a16:creationId xmlns:a16="http://schemas.microsoft.com/office/drawing/2014/main" id="{A4C49687-E06C-4721-970A-B2DC3B39803A}"/>
              </a:ext>
            </a:extLst>
          </p:cNvPr>
          <p:cNvSpPr/>
          <p:nvPr/>
        </p:nvSpPr>
        <p:spPr>
          <a:xfrm>
            <a:off x="831850" y="4589463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6C2DE1-69A3-00F7-ACA0-31091B8B63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64094791"/>
      </p:ext>
    </p:extLst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E884C-E0C6-433C-9497-545E09820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216" y="316058"/>
            <a:ext cx="7874800" cy="756838"/>
          </a:xfrm>
        </p:spPr>
        <p:txBody>
          <a:bodyPr>
            <a:normAutofit/>
          </a:bodyPr>
          <a:lstStyle/>
          <a:p>
            <a:r>
              <a:rPr lang="en-US" dirty="0"/>
              <a:t>Bi-directional Channels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58E22F77-EC2F-4D7E-B41C-C6D8D326D238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2419094" y="4845093"/>
              <a:ext cx="959665" cy="1696849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58E22F77-EC2F-4D7E-B41C-C6D8D326D2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03256" y="4829251"/>
                <a:ext cx="990982" cy="17281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A2CB733-5B57-45CA-969D-1626423C4F8D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8987311" y="4896296"/>
              <a:ext cx="975457" cy="1645646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A2CB733-5B57-45CA-969D-1626423C4F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71467" y="4880459"/>
                <a:ext cx="1006784" cy="1676961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B8D43919-4A0F-4522-9437-EC6C47F096B7}"/>
              </a:ext>
            </a:extLst>
          </p:cNvPr>
          <p:cNvGrpSpPr/>
          <p:nvPr/>
        </p:nvGrpSpPr>
        <p:grpSpPr>
          <a:xfrm>
            <a:off x="3714733" y="2022535"/>
            <a:ext cx="5502419" cy="1740854"/>
            <a:chOff x="2190732" y="2022535"/>
            <a:chExt cx="5502419" cy="17408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4719554-D4CE-4155-AA06-4B1EBDC5CC4A}"/>
                </a:ext>
              </a:extLst>
            </p:cNvPr>
            <p:cNvSpPr/>
            <p:nvPr/>
          </p:nvSpPr>
          <p:spPr>
            <a:xfrm>
              <a:off x="2190732" y="2022535"/>
              <a:ext cx="5502419" cy="174085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buClrTx/>
                <a:defRPr/>
              </a:pPr>
              <a:br>
                <a:rPr lang="en-US" sz="1800" kern="1200" dirty="0">
                  <a:solidFill>
                    <a:prstClr val="white"/>
                  </a:solidFill>
                  <a:latin typeface="Franklin Gothic Book" panose="020B0503020102020204"/>
                </a:rPr>
              </a:br>
              <a:endParaRPr lang="en-US" sz="1800" kern="1200" dirty="0">
                <a:solidFill>
                  <a:prstClr val="white"/>
                </a:solidFill>
                <a:latin typeface="Franklin Gothic Book" panose="020B0503020102020204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C2EB831-106A-462F-AFCE-E721AC2F3B8F}"/>
                </a:ext>
              </a:extLst>
            </p:cNvPr>
            <p:cNvSpPr/>
            <p:nvPr/>
          </p:nvSpPr>
          <p:spPr>
            <a:xfrm>
              <a:off x="2899744" y="2569796"/>
              <a:ext cx="153619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457200">
                <a:buClrTx/>
                <a:defRPr/>
              </a:pPr>
              <a:r>
                <a:rPr lang="en-US" sz="1800" b="1" kern="1200" dirty="0">
                  <a:solidFill>
                    <a:prstClr val="white"/>
                  </a:solidFill>
                  <a:latin typeface="Franklin Gothic Book" panose="020B0503020102020204"/>
                  <a:ea typeface="+mn-ea"/>
                  <a:cs typeface="+mn-cs"/>
                </a:rPr>
                <a:t>Joint Account</a:t>
              </a:r>
            </a:p>
            <a:p>
              <a:pPr algn="ctr" defTabSz="457200">
                <a:buClrTx/>
                <a:defRPr/>
              </a:pPr>
              <a:r>
                <a:rPr lang="en-US" sz="1800" b="1" kern="1200" dirty="0">
                  <a:solidFill>
                    <a:prstClr val="white"/>
                  </a:solidFill>
                  <a:latin typeface="Franklin Gothic Book" panose="020B0503020102020204"/>
                  <a:ea typeface="+mn-ea"/>
                  <a:cs typeface="+mn-cs"/>
                </a:rPr>
                <a:t>2 BTC</a:t>
              </a:r>
              <a:endParaRPr lang="en-US" sz="1800" kern="1200" dirty="0">
                <a:solidFill>
                  <a:prstClr val="white"/>
                </a:solidFill>
                <a:latin typeface="Franklin Gothic Book" panose="020B0503020102020204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C953F4B-C84E-486D-AA68-9082544B0004}"/>
                </a:ext>
              </a:extLst>
            </p:cNvPr>
            <p:cNvSpPr/>
            <p:nvPr/>
          </p:nvSpPr>
          <p:spPr>
            <a:xfrm>
              <a:off x="5144948" y="2372563"/>
              <a:ext cx="177628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457200">
                <a:buClrTx/>
                <a:defRPr/>
              </a:pPr>
              <a:r>
                <a:rPr lang="en-US" sz="1800" kern="1200" dirty="0">
                  <a:solidFill>
                    <a:prstClr val="white"/>
                  </a:solidFill>
                  <a:latin typeface="Franklin Gothic Book" panose="020B0503020102020204"/>
                  <a:ea typeface="+mn-ea"/>
                  <a:cs typeface="+mn-cs"/>
                </a:rPr>
                <a:t>Redeemable if s</a:t>
              </a:r>
              <a:r>
                <a:rPr lang="en-US" sz="1800" kern="1200" dirty="0" err="1">
                  <a:solidFill>
                    <a:prstClr val="white"/>
                  </a:solidFill>
                  <a:latin typeface="Franklin Gothic Book" panose="020B0503020102020204"/>
                  <a:ea typeface="+mn-ea"/>
                  <a:cs typeface="+mn-cs"/>
                </a:rPr>
                <a:t>igned</a:t>
              </a:r>
              <a:r>
                <a:rPr lang="en-US" sz="1800" kern="1200" dirty="0">
                  <a:solidFill>
                    <a:prstClr val="white"/>
                  </a:solidFill>
                  <a:latin typeface="Franklin Gothic Book" panose="020B0503020102020204"/>
                  <a:ea typeface="+mn-ea"/>
                  <a:cs typeface="+mn-cs"/>
                </a:rPr>
                <a:t> by both Alice &amp; Bob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0ECC0F5-876E-4C70-B01D-8657A7175FF5}"/>
                  </a:ext>
                </a:extLst>
              </p14:cNvPr>
              <p14:cNvContentPartPr/>
              <p14:nvPr/>
            </p14:nvContentPartPr>
            <p14:xfrm>
              <a:off x="3106989" y="4268766"/>
              <a:ext cx="98640" cy="3330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0ECC0F5-876E-4C70-B01D-8657A7175FF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88989" y="4250766"/>
                <a:ext cx="13428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789ACF2-23CE-4527-9C11-7E62285CA2A1}"/>
                  </a:ext>
                </a:extLst>
              </p14:cNvPr>
              <p14:cNvContentPartPr/>
              <p14:nvPr/>
            </p14:nvContentPartPr>
            <p14:xfrm>
              <a:off x="3329829" y="4280646"/>
              <a:ext cx="530280" cy="3290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789ACF2-23CE-4527-9C11-7E62285CA2A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11829" y="4262666"/>
                <a:ext cx="565920" cy="3646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C63B730A-0E4C-42B5-A3D2-D365DE588095}"/>
                  </a:ext>
                </a:extLst>
              </p14:cNvPr>
              <p14:cNvContentPartPr/>
              <p14:nvPr/>
            </p14:nvContentPartPr>
            <p14:xfrm>
              <a:off x="9037989" y="4287126"/>
              <a:ext cx="650880" cy="34668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C63B730A-0E4C-42B5-A3D2-D365DE58809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19989" y="4269107"/>
                <a:ext cx="686520" cy="382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5E3F9A7-251A-40AC-AACB-031F7020D737}"/>
                  </a:ext>
                </a:extLst>
              </p14:cNvPr>
              <p14:cNvContentPartPr/>
              <p14:nvPr/>
            </p14:nvContentPartPr>
            <p14:xfrm>
              <a:off x="2876380" y="2774112"/>
              <a:ext cx="707400" cy="15566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5E3F9A7-251A-40AC-AACB-031F7020D73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40380" y="2738112"/>
                <a:ext cx="779040" cy="162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A890915-EED8-4C00-A682-C443F3167D23}"/>
                  </a:ext>
                </a:extLst>
              </p14:cNvPr>
              <p14:cNvContentPartPr/>
              <p14:nvPr/>
            </p14:nvContentPartPr>
            <p14:xfrm>
              <a:off x="9221380" y="2906952"/>
              <a:ext cx="599760" cy="1377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A890915-EED8-4C00-A682-C443F3167D2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185380" y="2870952"/>
                <a:ext cx="671400" cy="144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24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E884C-E0C6-433C-9497-545E09820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216" y="316058"/>
            <a:ext cx="7874800" cy="756838"/>
          </a:xfrm>
        </p:spPr>
        <p:txBody>
          <a:bodyPr>
            <a:normAutofit/>
          </a:bodyPr>
          <a:lstStyle/>
          <a:p>
            <a:r>
              <a:rPr lang="en-US" dirty="0"/>
              <a:t>Bi-directional Channels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58E22F77-EC2F-4D7E-B41C-C6D8D326D238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2419094" y="4845093"/>
              <a:ext cx="959665" cy="1696849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58E22F77-EC2F-4D7E-B41C-C6D8D326D2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03256" y="4829251"/>
                <a:ext cx="990982" cy="17281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A2CB733-5B57-45CA-969D-1626423C4F8D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9058560" y="4896295"/>
              <a:ext cx="975457" cy="1645646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A2CB733-5B57-45CA-969D-1626423C4F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42716" y="4880458"/>
                <a:ext cx="1006784" cy="16769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DDC4896-283E-491B-BD7B-772297F40D25}"/>
                  </a:ext>
                </a:extLst>
              </p14:cNvPr>
              <p14:cNvContentPartPr/>
              <p14:nvPr/>
            </p14:nvContentPartPr>
            <p14:xfrm>
              <a:off x="6533391" y="5719118"/>
              <a:ext cx="1832760" cy="4809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DDC4896-283E-491B-BD7B-772297F40D2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70379" y="5340835"/>
                <a:ext cx="1958425" cy="12371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197A8A9-A480-4D31-8080-045153545964}"/>
                  </a:ext>
                </a:extLst>
              </p14:cNvPr>
              <p14:cNvContentPartPr/>
              <p14:nvPr/>
            </p14:nvContentPartPr>
            <p14:xfrm rot="10800000">
              <a:off x="3951104" y="5577265"/>
              <a:ext cx="1832760" cy="4809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197A8A9-A480-4D31-8080-0451535459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 rot="10800000">
                <a:off x="3888092" y="5198982"/>
                <a:ext cx="1958425" cy="12371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786CE70-9545-491F-B5A0-99865D27763B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7808048" y="6414231"/>
              <a:ext cx="448203" cy="2554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786CE70-9545-491F-B5A0-99865D2776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99048" y="6405212"/>
                <a:ext cx="465843" cy="273097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C3B55B14-F477-44BB-A899-9ABE22500CF4}"/>
              </a:ext>
            </a:extLst>
          </p:cNvPr>
          <p:cNvGrpSpPr/>
          <p:nvPr/>
        </p:nvGrpSpPr>
        <p:grpSpPr>
          <a:xfrm>
            <a:off x="2159216" y="1148749"/>
            <a:ext cx="2918692" cy="1308468"/>
            <a:chOff x="3389304" y="2209297"/>
            <a:chExt cx="3826317" cy="134240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1202F17-B732-4DB5-B2B3-E96744013765}"/>
                </a:ext>
              </a:extLst>
            </p:cNvPr>
            <p:cNvSpPr/>
            <p:nvPr/>
          </p:nvSpPr>
          <p:spPr>
            <a:xfrm>
              <a:off x="3389304" y="2209297"/>
              <a:ext cx="3826317" cy="134240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buClrTx/>
                <a:defRPr/>
              </a:pPr>
              <a:br>
                <a:rPr lang="en-US" sz="1800" kern="1200" dirty="0">
                  <a:solidFill>
                    <a:prstClr val="white"/>
                  </a:solidFill>
                  <a:latin typeface="Franklin Gothic Book" panose="020B0503020102020204"/>
                </a:rPr>
              </a:br>
              <a:endParaRPr lang="en-US" sz="1800" kern="1200" dirty="0">
                <a:solidFill>
                  <a:prstClr val="white"/>
                </a:solidFill>
                <a:latin typeface="Franklin Gothic Book" panose="020B0503020102020204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56F3A91-E7B8-4CB2-BB8B-C415D98116D4}"/>
                </a:ext>
              </a:extLst>
            </p:cNvPr>
            <p:cNvSpPr/>
            <p:nvPr/>
          </p:nvSpPr>
          <p:spPr>
            <a:xfrm>
              <a:off x="3451679" y="2561102"/>
              <a:ext cx="1536192" cy="6630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457200">
                <a:buClrTx/>
                <a:defRPr/>
              </a:pPr>
              <a:r>
                <a:rPr lang="en-US" sz="1800" b="1" kern="1200" dirty="0">
                  <a:solidFill>
                    <a:prstClr val="white"/>
                  </a:solidFill>
                  <a:latin typeface="Franklin Gothic Book" panose="020B0503020102020204"/>
                  <a:ea typeface="+mn-ea"/>
                  <a:cs typeface="+mn-cs"/>
                </a:rPr>
                <a:t>Account</a:t>
              </a:r>
            </a:p>
            <a:p>
              <a:pPr algn="ctr" defTabSz="457200">
                <a:buClrTx/>
                <a:defRPr/>
              </a:pPr>
              <a:r>
                <a:rPr lang="en-US" sz="1800" b="1" kern="1200" dirty="0">
                  <a:solidFill>
                    <a:prstClr val="white"/>
                  </a:solidFill>
                  <a:latin typeface="Franklin Gothic Book" panose="020B0503020102020204"/>
                  <a:ea typeface="+mn-ea"/>
                  <a:cs typeface="+mn-cs"/>
                </a:rPr>
                <a:t>2 BTC</a:t>
              </a:r>
              <a:endParaRPr lang="en-US" sz="1800" kern="1200" dirty="0">
                <a:solidFill>
                  <a:prstClr val="white"/>
                </a:solidFill>
                <a:latin typeface="Franklin Gothic Book" panose="020B0503020102020204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9311B94-1278-4503-8903-8C4A882FF2A8}"/>
                </a:ext>
              </a:extLst>
            </p:cNvPr>
            <p:cNvSpPr/>
            <p:nvPr/>
          </p:nvSpPr>
          <p:spPr>
            <a:xfrm>
              <a:off x="4964435" y="2363398"/>
              <a:ext cx="2251186" cy="947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457200">
                <a:buClrTx/>
                <a:defRPr/>
              </a:pPr>
              <a:r>
                <a:rPr lang="en-US" sz="1800" kern="1200" dirty="0">
                  <a:solidFill>
                    <a:prstClr val="white"/>
                  </a:solidFill>
                  <a:latin typeface="Franklin Gothic Book" panose="020B0503020102020204"/>
                  <a:ea typeface="+mn-ea"/>
                  <a:cs typeface="+mn-cs"/>
                </a:rPr>
                <a:t>Redeemable if signed by both Alice &amp; Bob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98A7880-689C-4A1E-8CBE-80F880A5CDBD}"/>
              </a:ext>
            </a:extLst>
          </p:cNvPr>
          <p:cNvGrpSpPr/>
          <p:nvPr/>
        </p:nvGrpSpPr>
        <p:grpSpPr>
          <a:xfrm>
            <a:off x="4977721" y="4241539"/>
            <a:ext cx="2481877" cy="1309513"/>
            <a:chOff x="1975103" y="4164776"/>
            <a:chExt cx="2481877" cy="13095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BE87204B-04E6-4897-867B-1D134A0B8CD2}"/>
                    </a:ext>
                  </a:extLst>
                </p:cNvPr>
                <p:cNvSpPr/>
                <p:nvPr/>
              </p:nvSpPr>
              <p:spPr>
                <a:xfrm>
                  <a:off x="1975103" y="4164776"/>
                  <a:ext cx="2481877" cy="1309513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 defTabSz="457200">
                    <a:buClrTx/>
                    <a:defRPr/>
                  </a:pPr>
                  <a: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We agree to split </a:t>
                  </a:r>
                  <a:b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</a:br>
                  <a:r>
                    <a:rPr lang="en-US" sz="1800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Alice</a:t>
                  </a:r>
                  <a14:m>
                    <m:oMath xmlns:m="http://schemas.openxmlformats.org/officeDocument/2006/math">
                      <m:r>
                        <a:rPr lang="en-US" sz="1800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sz="1800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1</a:t>
                  </a:r>
                  <a: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, </a:t>
                  </a:r>
                  <a:r>
                    <a:rPr lang="en-US" sz="1800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Bob</a:t>
                  </a:r>
                  <a14:m>
                    <m:oMath xmlns:m="http://schemas.openxmlformats.org/officeDocument/2006/math">
                      <m:r>
                        <a:rPr lang="en-US" sz="1800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sz="1800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1</a:t>
                  </a:r>
                  <a:endPara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buClrTx/>
                    <a:defRPr/>
                  </a:pPr>
                  <a:endPara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buClrTx/>
                    <a:defRPr/>
                  </a:pPr>
                  <a: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Signed:_____ _____</a:t>
                  </a: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BE87204B-04E6-4897-867B-1D134A0B8C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5103" y="4164776"/>
                  <a:ext cx="2481877" cy="1309513"/>
                </a:xfrm>
                <a:prstGeom prst="rect">
                  <a:avLst/>
                </a:prstGeom>
                <a:blipFill>
                  <a:blip r:embed="rId17"/>
                  <a:stretch>
                    <a:fillRect t="-2304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B484FBF-4A63-417A-B532-B8A83892CB82}"/>
                    </a:ext>
                  </a:extLst>
                </p14:cNvPr>
                <p14:cNvContentPartPr/>
                <p14:nvPr/>
              </p14:nvContentPartPr>
              <p14:xfrm>
                <a:off x="3061872" y="5032069"/>
                <a:ext cx="341640" cy="201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B484FBF-4A63-417A-B532-B8A83892CB8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052872" y="5023053"/>
                  <a:ext cx="359280" cy="2192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75EF680-79D2-4004-90C0-47667934AFBB}"/>
                    </a:ext>
                  </a:extLst>
                </p14:cNvPr>
                <p14:cNvContentPartPr>
                  <a14:cpLocks xmlns:a14="http://schemas.microsoft.com/office/drawing/2010/main" noChangeAspect="1"/>
                </p14:cNvContentPartPr>
                <p14:nvPr/>
              </p14:nvContentPartPr>
              <p14:xfrm>
                <a:off x="3672284" y="5005159"/>
                <a:ext cx="448203" cy="2554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75EF680-79D2-4004-90C0-47667934AF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663284" y="4996140"/>
                  <a:ext cx="465843" cy="2730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DB6FA82-C091-4C79-BA88-C1FC9568628C}"/>
              </a:ext>
            </a:extLst>
          </p:cNvPr>
          <p:cNvGrpSpPr/>
          <p:nvPr/>
        </p:nvGrpSpPr>
        <p:grpSpPr>
          <a:xfrm>
            <a:off x="4205236" y="3540577"/>
            <a:ext cx="3947040" cy="564120"/>
            <a:chOff x="2681236" y="3540577"/>
            <a:chExt cx="3947040" cy="56412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A14C6EB-91C5-4108-A5EA-881E7FEFB410}"/>
                </a:ext>
              </a:extLst>
            </p:cNvPr>
            <p:cNvGrpSpPr/>
            <p:nvPr/>
          </p:nvGrpSpPr>
          <p:grpSpPr>
            <a:xfrm>
              <a:off x="3476116" y="3706897"/>
              <a:ext cx="465840" cy="233280"/>
              <a:chOff x="3476116" y="3706897"/>
              <a:chExt cx="465840" cy="233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D190F272-C8BF-4F41-BB72-F0074AB86B56}"/>
                      </a:ext>
                    </a:extLst>
                  </p14:cNvPr>
                  <p14:cNvContentPartPr/>
                  <p14:nvPr/>
                </p14:nvContentPartPr>
                <p14:xfrm>
                  <a:off x="3476116" y="3845497"/>
                  <a:ext cx="111240" cy="9252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D190F272-C8BF-4F41-BB72-F0074AB86B56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467116" y="3836857"/>
                    <a:ext cx="128880" cy="11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94D892AC-7F0E-4987-87AA-C1BD582085F8}"/>
                      </a:ext>
                    </a:extLst>
                  </p14:cNvPr>
                  <p14:cNvContentPartPr/>
                  <p14:nvPr/>
                </p14:nvContentPartPr>
                <p14:xfrm>
                  <a:off x="3608596" y="3709057"/>
                  <a:ext cx="24480" cy="20484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94D892AC-7F0E-4987-87AA-C1BD582085F8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599596" y="3700057"/>
                    <a:ext cx="42120" cy="22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0C81F9DD-CBD4-474F-8B93-5C1B9D73FD44}"/>
                      </a:ext>
                    </a:extLst>
                  </p14:cNvPr>
                  <p14:cNvContentPartPr/>
                  <p14:nvPr/>
                </p14:nvContentPartPr>
                <p14:xfrm>
                  <a:off x="3663676" y="3706897"/>
                  <a:ext cx="23040" cy="20952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0C81F9DD-CBD4-474F-8B93-5C1B9D73FD44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654676" y="3698257"/>
                    <a:ext cx="40680" cy="22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3E053225-38FA-4B66-B966-1074EF3BCC69}"/>
                      </a:ext>
                    </a:extLst>
                  </p14:cNvPr>
                  <p14:cNvContentPartPr/>
                  <p14:nvPr/>
                </p14:nvContentPartPr>
                <p14:xfrm>
                  <a:off x="3719116" y="3853777"/>
                  <a:ext cx="70920" cy="8640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3E053225-38FA-4B66-B966-1074EF3BCC69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710476" y="3844777"/>
                    <a:ext cx="88560" cy="10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80FD0BE7-122B-41E1-AA11-A217D939A85A}"/>
                      </a:ext>
                    </a:extLst>
                  </p14:cNvPr>
                  <p14:cNvContentPartPr/>
                  <p14:nvPr/>
                </p14:nvContentPartPr>
                <p14:xfrm>
                  <a:off x="3821716" y="3855577"/>
                  <a:ext cx="120240" cy="7704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80FD0BE7-122B-41E1-AA11-A217D939A85A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813076" y="3846937"/>
                    <a:ext cx="137880" cy="94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BC0AD9C-5BA9-4DD8-9438-F98C17E72BAC}"/>
                </a:ext>
              </a:extLst>
            </p:cNvPr>
            <p:cNvGrpSpPr/>
            <p:nvPr/>
          </p:nvGrpSpPr>
          <p:grpSpPr>
            <a:xfrm>
              <a:off x="4248316" y="3792937"/>
              <a:ext cx="944640" cy="306360"/>
              <a:chOff x="4248316" y="3792937"/>
              <a:chExt cx="944640" cy="306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D003AFE3-C3EB-4561-B239-FCAB7C752FE1}"/>
                      </a:ext>
                    </a:extLst>
                  </p14:cNvPr>
                  <p14:cNvContentPartPr/>
                  <p14:nvPr/>
                </p14:nvContentPartPr>
                <p14:xfrm>
                  <a:off x="4248316" y="3792937"/>
                  <a:ext cx="73800" cy="11736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D003AFE3-C3EB-4561-B239-FCAB7C752FE1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4239316" y="3783937"/>
                    <a:ext cx="91440" cy="13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D59C5F3F-D586-4E48-96B7-8FB71E0810A8}"/>
                      </a:ext>
                    </a:extLst>
                  </p14:cNvPr>
                  <p14:cNvContentPartPr/>
                  <p14:nvPr/>
                </p14:nvContentPartPr>
                <p14:xfrm>
                  <a:off x="4343716" y="3821017"/>
                  <a:ext cx="61920" cy="11232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D59C5F3F-D586-4E48-96B7-8FB71E0810A8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4335076" y="3812377"/>
                    <a:ext cx="79560" cy="12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6D7B1C54-BDA2-41DA-A58E-709E50110D1B}"/>
                      </a:ext>
                    </a:extLst>
                  </p14:cNvPr>
                  <p14:cNvContentPartPr/>
                  <p14:nvPr/>
                </p14:nvContentPartPr>
                <p14:xfrm>
                  <a:off x="4469356" y="3844057"/>
                  <a:ext cx="104040" cy="9468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6D7B1C54-BDA2-41DA-A58E-709E50110D1B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4460356" y="3835417"/>
                    <a:ext cx="121680" cy="11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4ECC332D-E73B-4B8B-ADBE-17A6C9CE5AF6}"/>
                      </a:ext>
                    </a:extLst>
                  </p14:cNvPr>
                  <p14:cNvContentPartPr/>
                  <p14:nvPr/>
                </p14:nvContentPartPr>
                <p14:xfrm>
                  <a:off x="4577356" y="3858817"/>
                  <a:ext cx="86040" cy="10008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4ECC332D-E73B-4B8B-ADBE-17A6C9CE5AF6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4568716" y="3850177"/>
                    <a:ext cx="103680" cy="11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46BE3188-885E-4CCF-92F3-9750C0B6F0C7}"/>
                      </a:ext>
                    </a:extLst>
                  </p14:cNvPr>
                  <p14:cNvContentPartPr/>
                  <p14:nvPr/>
                </p14:nvContentPartPr>
                <p14:xfrm>
                  <a:off x="4701196" y="3842257"/>
                  <a:ext cx="97560" cy="11664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46BE3188-885E-4CCF-92F3-9750C0B6F0C7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4692196" y="3833257"/>
                    <a:ext cx="11520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D77C4415-A3E7-4BFE-BA23-C05EE1CFA530}"/>
                      </a:ext>
                    </a:extLst>
                  </p14:cNvPr>
                  <p14:cNvContentPartPr/>
                  <p14:nvPr/>
                </p14:nvContentPartPr>
                <p14:xfrm>
                  <a:off x="4820356" y="3845857"/>
                  <a:ext cx="72720" cy="12384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D77C4415-A3E7-4BFE-BA23-C05EE1CFA530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4811356" y="3837217"/>
                    <a:ext cx="90360" cy="14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3ADF0C1B-EFF4-4646-8125-08C214DAD008}"/>
                      </a:ext>
                    </a:extLst>
                  </p14:cNvPr>
                  <p14:cNvContentPartPr/>
                  <p14:nvPr/>
                </p14:nvContentPartPr>
                <p14:xfrm>
                  <a:off x="4965076" y="3849457"/>
                  <a:ext cx="94320" cy="10296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3ADF0C1B-EFF4-4646-8125-08C214DAD008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4956076" y="3840817"/>
                    <a:ext cx="111960" cy="12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485BA980-7355-47D9-8022-3F0A1D9EC20E}"/>
                      </a:ext>
                    </a:extLst>
                  </p14:cNvPr>
                  <p14:cNvContentPartPr/>
                  <p14:nvPr/>
                </p14:nvContentPartPr>
                <p14:xfrm>
                  <a:off x="5050396" y="3866377"/>
                  <a:ext cx="142560" cy="23292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485BA980-7355-47D9-8022-3F0A1D9EC20E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5041756" y="3857737"/>
                    <a:ext cx="160200" cy="250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983D4F8-7CC3-4476-B9BC-926F6F916985}"/>
                </a:ext>
              </a:extLst>
            </p:cNvPr>
            <p:cNvGrpSpPr/>
            <p:nvPr/>
          </p:nvGrpSpPr>
          <p:grpSpPr>
            <a:xfrm>
              <a:off x="5424436" y="3759817"/>
              <a:ext cx="272880" cy="240120"/>
              <a:chOff x="5424436" y="3759817"/>
              <a:chExt cx="272880" cy="240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4C0BA06A-A9E8-4752-AFFE-7896ACFC2AA9}"/>
                      </a:ext>
                    </a:extLst>
                  </p14:cNvPr>
                  <p14:cNvContentPartPr/>
                  <p14:nvPr/>
                </p14:nvContentPartPr>
                <p14:xfrm>
                  <a:off x="5424436" y="3873217"/>
                  <a:ext cx="89640" cy="12240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4C0BA06A-A9E8-4752-AFFE-7896ACFC2AA9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415796" y="3864217"/>
                    <a:ext cx="1072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7AE37632-CB98-43FB-9218-7A31B378D78E}"/>
                      </a:ext>
                    </a:extLst>
                  </p14:cNvPr>
                  <p14:cNvContentPartPr/>
                  <p14:nvPr/>
                </p14:nvContentPartPr>
                <p14:xfrm>
                  <a:off x="5553316" y="3759817"/>
                  <a:ext cx="114480" cy="24012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7AE37632-CB98-43FB-9218-7A31B378D78E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5544676" y="3751177"/>
                    <a:ext cx="132120" cy="25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9FD38CBB-2964-4367-9FD6-E934A8A600F8}"/>
                      </a:ext>
                    </a:extLst>
                  </p14:cNvPr>
                  <p14:cNvContentPartPr/>
                  <p14:nvPr/>
                </p14:nvContentPartPr>
                <p14:xfrm>
                  <a:off x="5534236" y="3856297"/>
                  <a:ext cx="163080" cy="3420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9FD38CBB-2964-4367-9FD6-E934A8A600F8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5525236" y="3847657"/>
                    <a:ext cx="180720" cy="518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EBBC20A-0AA1-49B8-97C7-C60957E35F9C}"/>
                </a:ext>
              </a:extLst>
            </p:cNvPr>
            <p:cNvGrpSpPr/>
            <p:nvPr/>
          </p:nvGrpSpPr>
          <p:grpSpPr>
            <a:xfrm>
              <a:off x="5881636" y="3743617"/>
              <a:ext cx="621720" cy="260640"/>
              <a:chOff x="5881636" y="3743617"/>
              <a:chExt cx="621720" cy="260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6C9F1181-0CCC-4265-8F1E-C16350AA70B1}"/>
                      </a:ext>
                    </a:extLst>
                  </p14:cNvPr>
                  <p14:cNvContentPartPr/>
                  <p14:nvPr/>
                </p14:nvContentPartPr>
                <p14:xfrm>
                  <a:off x="5881636" y="3743617"/>
                  <a:ext cx="109440" cy="24696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6C9F1181-0CCC-4265-8F1E-C16350AA70B1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5872996" y="3734617"/>
                    <a:ext cx="127080" cy="264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AFDCE64E-E6CC-4D4A-B453-8B182F895CF9}"/>
                      </a:ext>
                    </a:extLst>
                  </p14:cNvPr>
                  <p14:cNvContentPartPr/>
                  <p14:nvPr/>
                </p14:nvContentPartPr>
                <p14:xfrm>
                  <a:off x="5896396" y="3900937"/>
                  <a:ext cx="110880" cy="792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AFDCE64E-E6CC-4D4A-B453-8B182F895CF9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5887756" y="3891937"/>
                    <a:ext cx="128520" cy="2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6622345E-0C42-4DBB-AC7B-AF489EF5805E}"/>
                      </a:ext>
                    </a:extLst>
                  </p14:cNvPr>
                  <p14:cNvContentPartPr/>
                  <p14:nvPr/>
                </p14:nvContentPartPr>
                <p14:xfrm>
                  <a:off x="6034276" y="3876097"/>
                  <a:ext cx="107640" cy="9900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6622345E-0C42-4DBB-AC7B-AF489EF5805E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6025636" y="3867097"/>
                    <a:ext cx="125280" cy="11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CDDD6EAC-C87E-479E-BCBA-F90403506C34}"/>
                      </a:ext>
                    </a:extLst>
                  </p14:cNvPr>
                  <p14:cNvContentPartPr/>
                  <p14:nvPr/>
                </p14:nvContentPartPr>
                <p14:xfrm>
                  <a:off x="6162076" y="3893017"/>
                  <a:ext cx="86760" cy="9756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CDDD6EAC-C87E-479E-BCBA-F90403506C34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6153436" y="3884377"/>
                    <a:ext cx="104400" cy="11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95C4B0DC-0BF5-4788-87BB-79F7357DB3A2}"/>
                      </a:ext>
                    </a:extLst>
                  </p14:cNvPr>
                  <p14:cNvContentPartPr/>
                  <p14:nvPr/>
                </p14:nvContentPartPr>
                <p14:xfrm>
                  <a:off x="6271876" y="3753697"/>
                  <a:ext cx="116280" cy="23436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95C4B0DC-0BF5-4788-87BB-79F7357DB3A2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6263236" y="3745057"/>
                    <a:ext cx="133920" cy="25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A3AF6362-C866-4DBA-98F3-37D9471B7298}"/>
                      </a:ext>
                    </a:extLst>
                  </p14:cNvPr>
                  <p14:cNvContentPartPr/>
                  <p14:nvPr/>
                </p14:nvContentPartPr>
                <p14:xfrm>
                  <a:off x="6455836" y="3889057"/>
                  <a:ext cx="47520" cy="11520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A3AF6362-C866-4DBA-98F3-37D9471B7298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6447196" y="3880417"/>
                    <a:ext cx="65160" cy="1328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E92C2A1-0C4F-4D17-9AC9-5E6A41EBA142}"/>
                </a:ext>
              </a:extLst>
            </p:cNvPr>
            <p:cNvGrpSpPr/>
            <p:nvPr/>
          </p:nvGrpSpPr>
          <p:grpSpPr>
            <a:xfrm>
              <a:off x="2681236" y="3540577"/>
              <a:ext cx="482760" cy="510480"/>
              <a:chOff x="2681236" y="3540577"/>
              <a:chExt cx="482760" cy="510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4" name="Ink 3">
                    <a:extLst>
                      <a:ext uri="{FF2B5EF4-FFF2-40B4-BE49-F238E27FC236}">
                        <a16:creationId xmlns:a16="http://schemas.microsoft.com/office/drawing/2014/main" id="{29DB7A6C-CA40-4982-8802-9D27965AB383}"/>
                      </a:ext>
                    </a:extLst>
                  </p14:cNvPr>
                  <p14:cNvContentPartPr/>
                  <p14:nvPr/>
                </p14:nvContentPartPr>
                <p14:xfrm>
                  <a:off x="2751796" y="3632017"/>
                  <a:ext cx="373320" cy="68040"/>
                </p14:xfrm>
              </p:contentPart>
            </mc:Choice>
            <mc:Fallback xmlns="">
              <p:pic>
                <p:nvPicPr>
                  <p:cNvPr id="4" name="Ink 3">
                    <a:extLst>
                      <a:ext uri="{FF2B5EF4-FFF2-40B4-BE49-F238E27FC236}">
                        <a16:creationId xmlns:a16="http://schemas.microsoft.com/office/drawing/2014/main" id="{29DB7A6C-CA40-4982-8802-9D27965AB383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743156" y="3623377"/>
                    <a:ext cx="390960" cy="8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65F16676-BA7D-4430-8C9B-3A884E7361BE}"/>
                      </a:ext>
                    </a:extLst>
                  </p14:cNvPr>
                  <p14:cNvContentPartPr/>
                  <p14:nvPr/>
                </p14:nvContentPartPr>
                <p14:xfrm>
                  <a:off x="2925316" y="3690697"/>
                  <a:ext cx="18720" cy="237960"/>
                </p14:xfrm>
              </p:contentPart>
            </mc:Choice>
            <mc:Fallback xmlns=""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65F16676-BA7D-4430-8C9B-3A884E7361BE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916676" y="3681697"/>
                    <a:ext cx="36360" cy="25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7B9A8375-A4C1-4C89-99AE-6EDAF28D427A}"/>
                      </a:ext>
                    </a:extLst>
                  </p14:cNvPr>
                  <p14:cNvContentPartPr/>
                  <p14:nvPr/>
                </p14:nvContentPartPr>
                <p14:xfrm>
                  <a:off x="3075436" y="3849457"/>
                  <a:ext cx="88560" cy="106920"/>
                </p14:xfrm>
              </p:contentPart>
            </mc:Choice>
            <mc:Fallback xmlns=""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7B9A8375-A4C1-4C89-99AE-6EDAF28D427A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3066796" y="3840457"/>
                    <a:ext cx="10620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F1214578-EB4E-4532-8246-2CE9901B992A}"/>
                      </a:ext>
                    </a:extLst>
                  </p14:cNvPr>
                  <p14:cNvContentPartPr/>
                  <p14:nvPr/>
                </p14:nvContentPartPr>
                <p14:xfrm>
                  <a:off x="2681236" y="3540577"/>
                  <a:ext cx="114480" cy="51048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F1214578-EB4E-4532-8246-2CE9901B992A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672596" y="3531937"/>
                    <a:ext cx="132120" cy="5281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C651F90-252D-425F-B31E-04F7FA5CC96F}"/>
                    </a:ext>
                  </a:extLst>
                </p14:cNvPr>
                <p14:cNvContentPartPr/>
                <p14:nvPr/>
              </p14:nvContentPartPr>
              <p14:xfrm>
                <a:off x="6547276" y="3700777"/>
                <a:ext cx="81000" cy="4039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C651F90-252D-425F-B31E-04F7FA5CC96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538276" y="3691777"/>
                  <a:ext cx="98640" cy="421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2631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E884C-E0C6-433C-9497-545E09820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216" y="316058"/>
            <a:ext cx="7874800" cy="756838"/>
          </a:xfrm>
        </p:spPr>
        <p:txBody>
          <a:bodyPr>
            <a:normAutofit/>
          </a:bodyPr>
          <a:lstStyle/>
          <a:p>
            <a:r>
              <a:rPr lang="en-US" dirty="0"/>
              <a:t>Bi-directional Channels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58E22F77-EC2F-4D7E-B41C-C6D8D326D238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2419094" y="4845093"/>
              <a:ext cx="959665" cy="1696849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58E22F77-EC2F-4D7E-B41C-C6D8D326D2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03256" y="4829251"/>
                <a:ext cx="990982" cy="17281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A2CB733-5B57-45CA-969D-1626423C4F8D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9058560" y="4896295"/>
              <a:ext cx="975457" cy="1645646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A2CB733-5B57-45CA-969D-1626423C4F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42716" y="4880458"/>
                <a:ext cx="1006784" cy="16769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E87204B-04E6-4897-867B-1D134A0B8CD2}"/>
                  </a:ext>
                </a:extLst>
              </p:cNvPr>
              <p:cNvSpPr/>
              <p:nvPr/>
            </p:nvSpPr>
            <p:spPr>
              <a:xfrm>
                <a:off x="3499104" y="4164777"/>
                <a:ext cx="2481877" cy="130951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457200">
                  <a:buClrTx/>
                  <a:defRPr/>
                </a:pPr>
                <a:r>
                  <a: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We agree to split </a:t>
                </a:r>
                <a:r>
                  <a:rPr lang="en-US" sz="1800" kern="1200" dirty="0">
                    <a:solidFill>
                      <a:srgbClr val="FF8F8F"/>
                    </a:solidFill>
                    <a:latin typeface="Franklin Gothic Book" panose="020B0503020102020204"/>
                  </a:rPr>
                  <a:t>Alice</a:t>
                </a:r>
                <a14:m>
                  <m:oMath xmlns:m="http://schemas.openxmlformats.org/officeDocument/2006/math">
                    <m:r>
                      <a:rPr lang="en-US" sz="1800" i="1" kern="1200">
                        <a:solidFill>
                          <a:srgbClr val="FF8F8F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1800" kern="1200" dirty="0">
                    <a:solidFill>
                      <a:srgbClr val="FF8F8F"/>
                    </a:solidFill>
                    <a:latin typeface="Franklin Gothic Book" panose="020B0503020102020204"/>
                  </a:rPr>
                  <a:t>0.9</a:t>
                </a:r>
                <a:r>
                  <a: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, </a:t>
                </a:r>
                <a:r>
                  <a:rPr lang="en-US" sz="1800" kern="1200" dirty="0">
                    <a:solidFill>
                      <a:srgbClr val="FF8F8F"/>
                    </a:solidFill>
                    <a:latin typeface="Franklin Gothic Book" panose="020B0503020102020204"/>
                  </a:rPr>
                  <a:t>Bob</a:t>
                </a:r>
                <a14:m>
                  <m:oMath xmlns:m="http://schemas.openxmlformats.org/officeDocument/2006/math">
                    <m:r>
                      <a:rPr lang="en-US" sz="1800" i="1" kern="1200">
                        <a:solidFill>
                          <a:srgbClr val="FF8F8F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1800" kern="1200" dirty="0">
                    <a:solidFill>
                      <a:srgbClr val="FF8F8F"/>
                    </a:solidFill>
                    <a:latin typeface="Franklin Gothic Book" panose="020B0503020102020204"/>
                  </a:rPr>
                  <a:t>1.1</a:t>
                </a:r>
                <a:endParaRPr lang="en-US" sz="1800" kern="1200" dirty="0">
                  <a:solidFill>
                    <a:prstClr val="white"/>
                  </a:solidFill>
                  <a:latin typeface="Franklin Gothic Book" panose="020B0503020102020204"/>
                </a:endParaRPr>
              </a:p>
              <a:p>
                <a:pPr algn="ctr" defTabSz="457200">
                  <a:buClrTx/>
                  <a:defRPr/>
                </a:pPr>
                <a:endParaRPr lang="en-US" sz="1800" kern="1200" dirty="0">
                  <a:solidFill>
                    <a:prstClr val="white"/>
                  </a:solidFill>
                  <a:latin typeface="Franklin Gothic Book" panose="020B0503020102020204"/>
                </a:endParaRPr>
              </a:p>
              <a:p>
                <a:pPr algn="ctr" defTabSz="457200">
                  <a:buClrTx/>
                  <a:defRPr/>
                </a:pPr>
                <a:r>
                  <a: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Signed:_____ _____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E87204B-04E6-4897-867B-1D134A0B8C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04" y="4164777"/>
                <a:ext cx="2481877" cy="1309513"/>
              </a:xfrm>
              <a:prstGeom prst="rect">
                <a:avLst/>
              </a:prstGeom>
              <a:blipFill>
                <a:blip r:embed="rId6"/>
                <a:stretch>
                  <a:fillRect t="-184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B484FBF-4A63-417A-B532-B8A83892CB82}"/>
                  </a:ext>
                </a:extLst>
              </p14:cNvPr>
              <p14:cNvContentPartPr/>
              <p14:nvPr/>
            </p14:nvContentPartPr>
            <p14:xfrm>
              <a:off x="4585872" y="5032069"/>
              <a:ext cx="341640" cy="2016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B484FBF-4A63-417A-B532-B8A83892CB8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76872" y="5023053"/>
                <a:ext cx="359280" cy="219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DDC4896-283E-491B-BD7B-772297F40D25}"/>
                  </a:ext>
                </a:extLst>
              </p14:cNvPr>
              <p14:cNvContentPartPr/>
              <p14:nvPr/>
            </p14:nvContentPartPr>
            <p14:xfrm>
              <a:off x="6199389" y="4971846"/>
              <a:ext cx="1832760" cy="4809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DDC4896-283E-491B-BD7B-772297F40D2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36377" y="4593563"/>
                <a:ext cx="1958425" cy="1237166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12C75C55-D1EF-4614-A0BC-C36BC90F59E1}"/>
              </a:ext>
            </a:extLst>
          </p:cNvPr>
          <p:cNvGrpSpPr>
            <a:grpSpLocks noChangeAspect="1"/>
          </p:cNvGrpSpPr>
          <p:nvPr/>
        </p:nvGrpSpPr>
        <p:grpSpPr>
          <a:xfrm>
            <a:off x="1532595" y="3661856"/>
            <a:ext cx="1906336" cy="1005840"/>
            <a:chOff x="1975103" y="4164776"/>
            <a:chExt cx="2481877" cy="13095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56814E9B-3D89-4B96-930A-A0B08B20240E}"/>
                    </a:ext>
                  </a:extLst>
                </p:cNvPr>
                <p:cNvSpPr/>
                <p:nvPr/>
              </p:nvSpPr>
              <p:spPr>
                <a:xfrm>
                  <a:off x="1975103" y="4164776"/>
                  <a:ext cx="2481877" cy="1309513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 defTabSz="457200">
                    <a:buClrTx/>
                    <a:defRPr/>
                  </a:pPr>
                  <a: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We agree to split </a:t>
                  </a:r>
                  <a:b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</a:br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Alice</a:t>
                  </a:r>
                  <a14:m>
                    <m:oMath xmlns:m="http://schemas.openxmlformats.org/officeDocument/2006/math">
                      <m:r>
                        <a:rPr lang="en-US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1</a:t>
                  </a:r>
                  <a: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, </a:t>
                  </a:r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Bob</a:t>
                  </a:r>
                  <a14:m>
                    <m:oMath xmlns:m="http://schemas.openxmlformats.org/officeDocument/2006/math">
                      <m:r>
                        <a:rPr lang="en-US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1</a:t>
                  </a:r>
                  <a:endParaRPr lang="en-US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buClrTx/>
                    <a:defRPr/>
                  </a:pPr>
                  <a:endParaRPr lang="en-US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buClrTx/>
                    <a:defRPr/>
                  </a:pPr>
                  <a: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Signed:_____ _____</a:t>
                  </a: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56814E9B-3D89-4B96-930A-A0B08B2024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5103" y="4164776"/>
                  <a:ext cx="2481877" cy="1309513"/>
                </a:xfrm>
                <a:prstGeom prst="rect">
                  <a:avLst/>
                </a:prstGeom>
                <a:blipFill>
                  <a:blip r:embed="rId12"/>
                  <a:stretch>
                    <a:fillRect t="-119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08C3C5A-CA77-46D4-8C84-77C06BAA048B}"/>
                    </a:ext>
                  </a:extLst>
                </p14:cNvPr>
                <p14:cNvContentPartPr/>
                <p14:nvPr/>
              </p14:nvContentPartPr>
              <p14:xfrm>
                <a:off x="3061872" y="5032069"/>
                <a:ext cx="341640" cy="201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08C3C5A-CA77-46D4-8C84-77C06BAA048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50156" y="5020348"/>
                  <a:ext cx="364603" cy="2245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8E2CCF-9714-40B5-B25E-163F867C4100}"/>
                    </a:ext>
                  </a:extLst>
                </p14:cNvPr>
                <p14:cNvContentPartPr>
                  <a14:cpLocks xmlns:a14="http://schemas.microsoft.com/office/drawing/2010/main" noChangeAspect="1"/>
                </p14:cNvContentPartPr>
                <p14:nvPr/>
              </p14:nvContentPartPr>
              <p14:xfrm>
                <a:off x="3672284" y="5005159"/>
                <a:ext cx="448203" cy="2554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8E2CCF-9714-40B5-B25E-163F867C41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660575" y="4993421"/>
                  <a:ext cx="471152" cy="27842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A7E310-9AA8-4F2D-BDE4-8CB504E3E7C7}"/>
              </a:ext>
            </a:extLst>
          </p:cNvPr>
          <p:cNvGrpSpPr>
            <a:grpSpLocks noChangeAspect="1"/>
          </p:cNvGrpSpPr>
          <p:nvPr/>
        </p:nvGrpSpPr>
        <p:grpSpPr>
          <a:xfrm>
            <a:off x="8692897" y="3662770"/>
            <a:ext cx="1906336" cy="1005840"/>
            <a:chOff x="1975103" y="4164776"/>
            <a:chExt cx="2481877" cy="13095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7167BD4A-3FEE-49C9-A34A-18758F8A2018}"/>
                    </a:ext>
                  </a:extLst>
                </p:cNvPr>
                <p:cNvSpPr/>
                <p:nvPr/>
              </p:nvSpPr>
              <p:spPr>
                <a:xfrm>
                  <a:off x="1975103" y="4164776"/>
                  <a:ext cx="2481877" cy="1309513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 defTabSz="457200">
                    <a:buClrTx/>
                    <a:defRPr/>
                  </a:pPr>
                  <a: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We agree to split </a:t>
                  </a:r>
                  <a:b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</a:br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Alice</a:t>
                  </a:r>
                  <a14:m>
                    <m:oMath xmlns:m="http://schemas.openxmlformats.org/officeDocument/2006/math">
                      <m:r>
                        <a:rPr lang="en-US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1</a:t>
                  </a:r>
                  <a: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, </a:t>
                  </a:r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Bob</a:t>
                  </a:r>
                  <a14:m>
                    <m:oMath xmlns:m="http://schemas.openxmlformats.org/officeDocument/2006/math">
                      <m:r>
                        <a:rPr lang="en-US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1</a:t>
                  </a:r>
                  <a:endParaRPr lang="en-US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buClrTx/>
                    <a:defRPr/>
                  </a:pPr>
                  <a:endParaRPr lang="en-US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buClrTx/>
                    <a:defRPr/>
                  </a:pPr>
                  <a: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Signed:_____ _____</a:t>
                  </a: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7167BD4A-3FEE-49C9-A34A-18758F8A20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5103" y="4164776"/>
                  <a:ext cx="2481877" cy="1309513"/>
                </a:xfrm>
                <a:prstGeom prst="rect">
                  <a:avLst/>
                </a:prstGeom>
                <a:blipFill>
                  <a:blip r:embed="rId17"/>
                  <a:stretch>
                    <a:fillRect t="-119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65CDA86-58CF-464B-927B-62F281035DC0}"/>
                    </a:ext>
                  </a:extLst>
                </p14:cNvPr>
                <p14:cNvContentPartPr/>
                <p14:nvPr/>
              </p14:nvContentPartPr>
              <p14:xfrm>
                <a:off x="3061872" y="5032069"/>
                <a:ext cx="341640" cy="201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65CDA86-58CF-464B-927B-62F281035DC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50156" y="5020348"/>
                  <a:ext cx="364603" cy="2245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737715E-9E4B-4C82-9292-350F804259DB}"/>
                    </a:ext>
                  </a:extLst>
                </p14:cNvPr>
                <p14:cNvContentPartPr>
                  <a14:cpLocks xmlns:a14="http://schemas.microsoft.com/office/drawing/2010/main" noChangeAspect="1"/>
                </p14:cNvContentPartPr>
                <p14:nvPr/>
              </p14:nvContentPartPr>
              <p14:xfrm>
                <a:off x="3672284" y="5005159"/>
                <a:ext cx="448203" cy="2554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737715E-9E4B-4C82-9292-350F804259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660575" y="4993421"/>
                  <a:ext cx="471152" cy="27842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83A5489-5017-4796-89BA-398F86C5E6F2}"/>
              </a:ext>
            </a:extLst>
          </p:cNvPr>
          <p:cNvGrpSpPr/>
          <p:nvPr/>
        </p:nvGrpSpPr>
        <p:grpSpPr>
          <a:xfrm>
            <a:off x="2159216" y="1148749"/>
            <a:ext cx="2918692" cy="1308468"/>
            <a:chOff x="3389304" y="2209297"/>
            <a:chExt cx="3826317" cy="134240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DC9C3AC-8C47-4C9D-A6BB-E14C1FEF9690}"/>
                </a:ext>
              </a:extLst>
            </p:cNvPr>
            <p:cNvSpPr/>
            <p:nvPr/>
          </p:nvSpPr>
          <p:spPr>
            <a:xfrm>
              <a:off x="3389304" y="2209297"/>
              <a:ext cx="3826317" cy="134240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buClrTx/>
                <a:defRPr/>
              </a:pPr>
              <a:br>
                <a:rPr lang="en-US" sz="1800" kern="1200" dirty="0">
                  <a:solidFill>
                    <a:prstClr val="white"/>
                  </a:solidFill>
                  <a:latin typeface="Franklin Gothic Book" panose="020B0503020102020204"/>
                </a:rPr>
              </a:br>
              <a:endParaRPr lang="en-US" sz="1800" kern="1200" dirty="0">
                <a:solidFill>
                  <a:prstClr val="white"/>
                </a:solidFill>
                <a:latin typeface="Franklin Gothic Book" panose="020B0503020102020204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32F547-B38E-4B13-86CB-387418597120}"/>
                </a:ext>
              </a:extLst>
            </p:cNvPr>
            <p:cNvSpPr/>
            <p:nvPr/>
          </p:nvSpPr>
          <p:spPr>
            <a:xfrm>
              <a:off x="3451679" y="2561102"/>
              <a:ext cx="1536192" cy="6630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457200">
                <a:buClrTx/>
                <a:defRPr/>
              </a:pPr>
              <a:r>
                <a:rPr lang="en-US" sz="1800" b="1" kern="1200" dirty="0">
                  <a:solidFill>
                    <a:prstClr val="white"/>
                  </a:solidFill>
                  <a:latin typeface="Franklin Gothic Book" panose="020B0503020102020204"/>
                  <a:ea typeface="+mn-ea"/>
                  <a:cs typeface="+mn-cs"/>
                </a:rPr>
                <a:t>Account</a:t>
              </a:r>
            </a:p>
            <a:p>
              <a:pPr algn="ctr" defTabSz="457200">
                <a:buClrTx/>
                <a:defRPr/>
              </a:pPr>
              <a:r>
                <a:rPr lang="en-US" sz="1800" b="1" kern="1200" dirty="0">
                  <a:solidFill>
                    <a:prstClr val="white"/>
                  </a:solidFill>
                  <a:latin typeface="Franklin Gothic Book" panose="020B0503020102020204"/>
                  <a:ea typeface="+mn-ea"/>
                  <a:cs typeface="+mn-cs"/>
                </a:rPr>
                <a:t>2 BTC</a:t>
              </a:r>
              <a:endParaRPr lang="en-US" sz="1800" kern="1200" dirty="0">
                <a:solidFill>
                  <a:prstClr val="white"/>
                </a:solidFill>
                <a:latin typeface="Franklin Gothic Book" panose="020B0503020102020204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2779717-47F1-49FC-9B2D-8246405F8BD8}"/>
                </a:ext>
              </a:extLst>
            </p:cNvPr>
            <p:cNvSpPr/>
            <p:nvPr/>
          </p:nvSpPr>
          <p:spPr>
            <a:xfrm>
              <a:off x="4964435" y="2363398"/>
              <a:ext cx="2251186" cy="947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457200">
                <a:buClrTx/>
                <a:defRPr/>
              </a:pPr>
              <a:r>
                <a:rPr lang="en-US" sz="1800" kern="1200" dirty="0">
                  <a:solidFill>
                    <a:prstClr val="white"/>
                  </a:solidFill>
                  <a:latin typeface="Franklin Gothic Book" panose="020B0503020102020204"/>
                  <a:ea typeface="+mn-ea"/>
                  <a:cs typeface="+mn-cs"/>
                </a:rPr>
                <a:t>Redeemable if signed by both Alice &amp; Bob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131B611-D332-46E6-927D-2E930C8E3EC5}"/>
              </a:ext>
            </a:extLst>
          </p:cNvPr>
          <p:cNvSpPr txBox="1"/>
          <p:nvPr/>
        </p:nvSpPr>
        <p:spPr>
          <a:xfrm>
            <a:off x="4686000" y="2983174"/>
            <a:ext cx="2338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But what if Alice uses the  old state’s transaction?</a:t>
            </a:r>
            <a:endParaRPr lang="LID4096"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D10558E-01E1-45AC-99B9-FB47FCB8D264}"/>
                  </a:ext>
                </a:extLst>
              </p14:cNvPr>
              <p14:cNvContentPartPr/>
              <p14:nvPr/>
            </p14:nvContentPartPr>
            <p14:xfrm rot="17258670">
              <a:off x="3805127" y="2732557"/>
              <a:ext cx="599760" cy="1377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D10558E-01E1-45AC-99B9-FB47FCB8D26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 rot="17258670">
                <a:off x="3795767" y="2723197"/>
                <a:ext cx="618480" cy="139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125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E884C-E0C6-433C-9497-545E09820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216" y="316058"/>
            <a:ext cx="7874800" cy="756838"/>
          </a:xfrm>
        </p:spPr>
        <p:txBody>
          <a:bodyPr>
            <a:normAutofit/>
          </a:bodyPr>
          <a:lstStyle/>
          <a:p>
            <a:r>
              <a:rPr lang="en-US" dirty="0"/>
              <a:t>Bi-directional Channels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58E22F77-EC2F-4D7E-B41C-C6D8D326D238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2419094" y="4845093"/>
              <a:ext cx="959665" cy="1696849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58E22F77-EC2F-4D7E-B41C-C6D8D326D2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03256" y="4829251"/>
                <a:ext cx="990982" cy="17281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A2CB733-5B57-45CA-969D-1626423C4F8D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9058560" y="4896295"/>
              <a:ext cx="975457" cy="1645646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A2CB733-5B57-45CA-969D-1626423C4F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42716" y="4880458"/>
                <a:ext cx="1006784" cy="16769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DDC4896-283E-491B-BD7B-772297F40D25}"/>
                  </a:ext>
                </a:extLst>
              </p14:cNvPr>
              <p14:cNvContentPartPr/>
              <p14:nvPr/>
            </p14:nvContentPartPr>
            <p14:xfrm>
              <a:off x="6533391" y="5719118"/>
              <a:ext cx="1832760" cy="4809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DDC4896-283E-491B-BD7B-772297F40D2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70379" y="5340835"/>
                <a:ext cx="1958425" cy="12371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197A8A9-A480-4D31-8080-045153545964}"/>
                  </a:ext>
                </a:extLst>
              </p14:cNvPr>
              <p14:cNvContentPartPr/>
              <p14:nvPr/>
            </p14:nvContentPartPr>
            <p14:xfrm rot="10800000">
              <a:off x="3951104" y="5577265"/>
              <a:ext cx="1832760" cy="4809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197A8A9-A480-4D31-8080-0451535459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 rot="10800000">
                <a:off x="3888092" y="5198982"/>
                <a:ext cx="1958425" cy="12371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786CE70-9545-491F-B5A0-99865D27763B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7808048" y="6414231"/>
              <a:ext cx="448203" cy="2554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786CE70-9545-491F-B5A0-99865D2776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99048" y="6405212"/>
                <a:ext cx="465843" cy="273097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198A7880-689C-4A1E-8CBE-80F880A5CDBD}"/>
              </a:ext>
            </a:extLst>
          </p:cNvPr>
          <p:cNvGrpSpPr/>
          <p:nvPr/>
        </p:nvGrpSpPr>
        <p:grpSpPr>
          <a:xfrm>
            <a:off x="4977721" y="3162886"/>
            <a:ext cx="2481877" cy="2388166"/>
            <a:chOff x="1975103" y="3086124"/>
            <a:chExt cx="2481877" cy="23881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BE87204B-04E6-4897-867B-1D134A0B8CD2}"/>
                    </a:ext>
                  </a:extLst>
                </p:cNvPr>
                <p:cNvSpPr/>
                <p:nvPr/>
              </p:nvSpPr>
              <p:spPr>
                <a:xfrm>
                  <a:off x="1975103" y="3086124"/>
                  <a:ext cx="2481877" cy="238816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 defTabSz="457200">
                    <a:buClrTx/>
                    <a:defRPr/>
                  </a:pPr>
                  <a: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We agree to split </a:t>
                  </a:r>
                  <a:b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</a:br>
                  <a:r>
                    <a:rPr lang="en-US" sz="1800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Alice</a:t>
                  </a:r>
                  <a14:m>
                    <m:oMath xmlns:m="http://schemas.openxmlformats.org/officeDocument/2006/math">
                      <m:r>
                        <a:rPr lang="en-US" sz="1800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sz="1800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1</a:t>
                  </a:r>
                  <a: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, </a:t>
                  </a:r>
                  <a:r>
                    <a:rPr lang="en-US" sz="1800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Bob</a:t>
                  </a:r>
                  <a14:m>
                    <m:oMath xmlns:m="http://schemas.openxmlformats.org/officeDocument/2006/math">
                      <m:r>
                        <a:rPr lang="en-US" sz="1800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sz="1800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1</a:t>
                  </a:r>
                  <a:endPara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buClrTx/>
                    <a:defRPr/>
                  </a:pPr>
                  <a: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(redeemable after 1 week if not appealed)</a:t>
                  </a:r>
                </a:p>
                <a:p>
                  <a:pPr algn="ctr" defTabSz="457200">
                    <a:buClrTx/>
                    <a:defRPr/>
                  </a:pPr>
                  <a:endPara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buClrTx/>
                    <a:defRPr/>
                  </a:pPr>
                  <a: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Serial number: 0</a:t>
                  </a:r>
                </a:p>
                <a:p>
                  <a:pPr algn="ctr" defTabSz="457200">
                    <a:buClrTx/>
                    <a:defRPr/>
                  </a:pPr>
                  <a:endPara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buClrTx/>
                    <a:defRPr/>
                  </a:pPr>
                  <a: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Signed:_____ _____</a:t>
                  </a: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BE87204B-04E6-4897-867B-1D134A0B8C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5103" y="3086124"/>
                  <a:ext cx="2481877" cy="2388166"/>
                </a:xfrm>
                <a:prstGeom prst="rect">
                  <a:avLst/>
                </a:prstGeom>
                <a:blipFill>
                  <a:blip r:embed="rId17"/>
                  <a:stretch>
                    <a:fillRect t="-12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B484FBF-4A63-417A-B532-B8A83892CB82}"/>
                    </a:ext>
                  </a:extLst>
                </p14:cNvPr>
                <p14:cNvContentPartPr/>
                <p14:nvPr/>
              </p14:nvContentPartPr>
              <p14:xfrm>
                <a:off x="3061872" y="5032069"/>
                <a:ext cx="341640" cy="201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B484FBF-4A63-417A-B532-B8A83892CB8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052872" y="5023053"/>
                  <a:ext cx="359280" cy="2192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75EF680-79D2-4004-90C0-47667934AFBB}"/>
                    </a:ext>
                  </a:extLst>
                </p14:cNvPr>
                <p14:cNvContentPartPr>
                  <a14:cpLocks xmlns:a14="http://schemas.microsoft.com/office/drawing/2010/main" noChangeAspect="1"/>
                </p14:cNvContentPartPr>
                <p14:nvPr/>
              </p14:nvContentPartPr>
              <p14:xfrm>
                <a:off x="3672284" y="5005159"/>
                <a:ext cx="448203" cy="2554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75EF680-79D2-4004-90C0-47667934AF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663284" y="4996140"/>
                  <a:ext cx="465843" cy="27309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9F6115F-2C53-455A-85D1-224F81B75F8C}"/>
                  </a:ext>
                </a:extLst>
              </p14:cNvPr>
              <p14:cNvContentPartPr/>
              <p14:nvPr/>
            </p14:nvContentPartPr>
            <p14:xfrm>
              <a:off x="7071212" y="4710926"/>
              <a:ext cx="642960" cy="1875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9F6115F-2C53-455A-85D1-224F81B75F8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053212" y="4692926"/>
                <a:ext cx="678600" cy="22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EBE14BAB-63A5-42B2-82CA-06848FE39BAD}"/>
              </a:ext>
            </a:extLst>
          </p:cNvPr>
          <p:cNvGrpSpPr/>
          <p:nvPr/>
        </p:nvGrpSpPr>
        <p:grpSpPr>
          <a:xfrm>
            <a:off x="2159216" y="1148749"/>
            <a:ext cx="2918692" cy="1308468"/>
            <a:chOff x="3389304" y="2209297"/>
            <a:chExt cx="3826317" cy="134240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70FAF99-8F32-47A7-A4C4-FA8363988705}"/>
                </a:ext>
              </a:extLst>
            </p:cNvPr>
            <p:cNvSpPr/>
            <p:nvPr/>
          </p:nvSpPr>
          <p:spPr>
            <a:xfrm>
              <a:off x="3389304" y="2209297"/>
              <a:ext cx="3826317" cy="134240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buClrTx/>
                <a:defRPr/>
              </a:pPr>
              <a:br>
                <a:rPr lang="en-US" sz="1800" kern="1200" dirty="0">
                  <a:solidFill>
                    <a:prstClr val="white"/>
                  </a:solidFill>
                  <a:latin typeface="Franklin Gothic Book" panose="020B0503020102020204"/>
                </a:rPr>
              </a:br>
              <a:endParaRPr lang="en-US" sz="1800" kern="1200" dirty="0">
                <a:solidFill>
                  <a:prstClr val="white"/>
                </a:solidFill>
                <a:latin typeface="Franklin Gothic Book" panose="020B0503020102020204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8B2D38E-9FE1-40C8-83E0-8D6F4038E460}"/>
                </a:ext>
              </a:extLst>
            </p:cNvPr>
            <p:cNvSpPr/>
            <p:nvPr/>
          </p:nvSpPr>
          <p:spPr>
            <a:xfrm>
              <a:off x="3451679" y="2561102"/>
              <a:ext cx="1536192" cy="6630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457200">
                <a:buClrTx/>
                <a:defRPr/>
              </a:pPr>
              <a:r>
                <a:rPr lang="en-US" sz="1800" b="1" kern="1200" dirty="0">
                  <a:solidFill>
                    <a:prstClr val="white"/>
                  </a:solidFill>
                  <a:latin typeface="Franklin Gothic Book" panose="020B0503020102020204"/>
                  <a:ea typeface="+mn-ea"/>
                  <a:cs typeface="+mn-cs"/>
                </a:rPr>
                <a:t>Account</a:t>
              </a:r>
            </a:p>
            <a:p>
              <a:pPr algn="ctr" defTabSz="457200">
                <a:buClrTx/>
                <a:defRPr/>
              </a:pPr>
              <a:r>
                <a:rPr lang="en-US" sz="1800" b="1" kern="1200" dirty="0">
                  <a:solidFill>
                    <a:prstClr val="white"/>
                  </a:solidFill>
                  <a:latin typeface="Franklin Gothic Book" panose="020B0503020102020204"/>
                  <a:ea typeface="+mn-ea"/>
                  <a:cs typeface="+mn-cs"/>
                </a:rPr>
                <a:t>2 BTC</a:t>
              </a:r>
              <a:endParaRPr lang="en-US" sz="1800" kern="1200" dirty="0">
                <a:solidFill>
                  <a:prstClr val="white"/>
                </a:solidFill>
                <a:latin typeface="Franklin Gothic Book" panose="020B050302010202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67FDB39-2869-4E08-8D5D-4A6D8DEE1356}"/>
                </a:ext>
              </a:extLst>
            </p:cNvPr>
            <p:cNvSpPr/>
            <p:nvPr/>
          </p:nvSpPr>
          <p:spPr>
            <a:xfrm>
              <a:off x="4964435" y="2363398"/>
              <a:ext cx="2251186" cy="947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457200">
                <a:buClrTx/>
                <a:defRPr/>
              </a:pPr>
              <a:r>
                <a:rPr lang="en-US" sz="1800" kern="1200" dirty="0">
                  <a:solidFill>
                    <a:prstClr val="white"/>
                  </a:solidFill>
                  <a:latin typeface="Franklin Gothic Book" panose="020B0503020102020204"/>
                  <a:ea typeface="+mn-ea"/>
                  <a:cs typeface="+mn-cs"/>
                </a:rPr>
                <a:t>Redeemable if signed by both Alice &amp; Bob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734B4D1-FA8B-4C60-B881-5FEB04E9450B}"/>
                  </a:ext>
                </a:extLst>
              </p14:cNvPr>
              <p14:cNvContentPartPr/>
              <p14:nvPr/>
            </p14:nvContentPartPr>
            <p14:xfrm>
              <a:off x="7481104" y="3802758"/>
              <a:ext cx="137160" cy="443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734B4D1-FA8B-4C60-B881-5FEB04E9450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472104" y="3793758"/>
                <a:ext cx="154800" cy="46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1F3E6294-5B8E-417D-986A-B9AB25C4DA0C}"/>
              </a:ext>
            </a:extLst>
          </p:cNvPr>
          <p:cNvGrpSpPr/>
          <p:nvPr/>
        </p:nvGrpSpPr>
        <p:grpSpPr>
          <a:xfrm>
            <a:off x="7735269" y="3562286"/>
            <a:ext cx="1007640" cy="617400"/>
            <a:chOff x="6211269" y="3562286"/>
            <a:chExt cx="1007640" cy="61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43DC4AD-2EEC-47C3-A19B-B9597478F48B}"/>
                    </a:ext>
                  </a:extLst>
                </p14:cNvPr>
                <p14:cNvContentPartPr/>
                <p14:nvPr/>
              </p14:nvContentPartPr>
              <p14:xfrm>
                <a:off x="6211269" y="3660566"/>
                <a:ext cx="221400" cy="381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43DC4AD-2EEC-47C3-A19B-B9597478F48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202629" y="3651926"/>
                  <a:ext cx="23904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57CB8AE-3DE2-476B-ACB0-D9ECDA464998}"/>
                    </a:ext>
                  </a:extLst>
                </p14:cNvPr>
                <p14:cNvContentPartPr/>
                <p14:nvPr/>
              </p14:nvContentPartPr>
              <p14:xfrm>
                <a:off x="6247989" y="3878006"/>
                <a:ext cx="169920" cy="30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57CB8AE-3DE2-476B-ACB0-D9ECDA46499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239349" y="3869006"/>
                  <a:ext cx="1875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C7D6434-F854-4A6D-94E3-62B05F197367}"/>
                    </a:ext>
                  </a:extLst>
                </p14:cNvPr>
                <p14:cNvContentPartPr/>
                <p14:nvPr/>
              </p14:nvContentPartPr>
              <p14:xfrm>
                <a:off x="6445269" y="3837686"/>
                <a:ext cx="137160" cy="330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C7D6434-F854-4A6D-94E3-62B05F19736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436629" y="3828686"/>
                  <a:ext cx="15480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AF599D2-D268-46E4-B3BE-5000D5C60862}"/>
                    </a:ext>
                  </a:extLst>
                </p14:cNvPr>
                <p14:cNvContentPartPr/>
                <p14:nvPr/>
              </p14:nvContentPartPr>
              <p14:xfrm>
                <a:off x="6594669" y="3830846"/>
                <a:ext cx="173880" cy="348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AF599D2-D268-46E4-B3BE-5000D5C6086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586029" y="3821846"/>
                  <a:ext cx="19152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ADA767C-964E-445D-B92E-C5EDBCEF58F6}"/>
                    </a:ext>
                  </a:extLst>
                </p14:cNvPr>
                <p14:cNvContentPartPr/>
                <p14:nvPr/>
              </p14:nvContentPartPr>
              <p14:xfrm>
                <a:off x="6802749" y="3831566"/>
                <a:ext cx="153360" cy="190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ADA767C-964E-445D-B92E-C5EDBCEF58F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794109" y="3822566"/>
                  <a:ext cx="1710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F819A41-852E-4A73-A272-EFA050F04DD2}"/>
                    </a:ext>
                  </a:extLst>
                </p14:cNvPr>
                <p14:cNvContentPartPr/>
                <p14:nvPr/>
              </p14:nvContentPartPr>
              <p14:xfrm>
                <a:off x="6972669" y="3887006"/>
                <a:ext cx="183600" cy="134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F819A41-852E-4A73-A272-EFA050F04DD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963669" y="3878366"/>
                  <a:ext cx="201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8AA6C37-6E4B-471B-8B4D-DBD1C56FD89A}"/>
                    </a:ext>
                  </a:extLst>
                </p14:cNvPr>
                <p14:cNvContentPartPr/>
                <p14:nvPr/>
              </p14:nvContentPartPr>
              <p14:xfrm>
                <a:off x="7155909" y="3562286"/>
                <a:ext cx="63000" cy="479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8AA6C37-6E4B-471B-8B4D-DBD1C56FD89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147269" y="3553646"/>
                  <a:ext cx="80640" cy="49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49EC799-15C8-4352-BB8A-C3C478616EC6}"/>
              </a:ext>
            </a:extLst>
          </p:cNvPr>
          <p:cNvGrpSpPr/>
          <p:nvPr/>
        </p:nvGrpSpPr>
        <p:grpSpPr>
          <a:xfrm>
            <a:off x="9073389" y="3611966"/>
            <a:ext cx="1172880" cy="513720"/>
            <a:chOff x="7549389" y="3611966"/>
            <a:chExt cx="1172880" cy="51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A3AED6D-B292-4446-A4FE-AC1DE608FE42}"/>
                    </a:ext>
                  </a:extLst>
                </p14:cNvPr>
                <p14:cNvContentPartPr/>
                <p14:nvPr/>
              </p14:nvContentPartPr>
              <p14:xfrm>
                <a:off x="7549389" y="3696566"/>
                <a:ext cx="171360" cy="388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A3AED6D-B292-4446-A4FE-AC1DE608FE4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540749" y="3687566"/>
                  <a:ext cx="18900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47D51FC-C5EE-4525-98D8-738BA1CE6A3A}"/>
                    </a:ext>
                  </a:extLst>
                </p14:cNvPr>
                <p14:cNvContentPartPr/>
                <p14:nvPr/>
              </p14:nvContentPartPr>
              <p14:xfrm>
                <a:off x="7717149" y="3867566"/>
                <a:ext cx="96840" cy="198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47D51FC-C5EE-4525-98D8-738BA1CE6A3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708509" y="3858926"/>
                  <a:ext cx="1144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2DFE90C-663E-4367-9A29-C732EB5D9043}"/>
                    </a:ext>
                  </a:extLst>
                </p14:cNvPr>
                <p14:cNvContentPartPr/>
                <p14:nvPr/>
              </p14:nvContentPartPr>
              <p14:xfrm>
                <a:off x="7901109" y="3905366"/>
                <a:ext cx="135000" cy="132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2DFE90C-663E-4367-9A29-C732EB5D904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892109" y="3896726"/>
                  <a:ext cx="1526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108D7C3-AF47-4E00-B03D-1625B4EF1A90}"/>
                    </a:ext>
                  </a:extLst>
                </p14:cNvPr>
                <p14:cNvContentPartPr/>
                <p14:nvPr/>
              </p14:nvContentPartPr>
              <p14:xfrm>
                <a:off x="8089029" y="3926246"/>
                <a:ext cx="23400" cy="132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108D7C3-AF47-4E00-B03D-1625B4EF1A9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080389" y="3917246"/>
                  <a:ext cx="410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D36D758-4C42-499A-9BD1-B82C2D7E6C7C}"/>
                    </a:ext>
                  </a:extLst>
                </p14:cNvPr>
                <p14:cNvContentPartPr/>
                <p14:nvPr/>
              </p14:nvContentPartPr>
              <p14:xfrm>
                <a:off x="8121789" y="3787646"/>
                <a:ext cx="47880" cy="83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D36D758-4C42-499A-9BD1-B82C2D7E6C7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113149" y="3779006"/>
                  <a:ext cx="655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7A6916F-6F7F-430B-A03C-306A18102CB1}"/>
                    </a:ext>
                  </a:extLst>
                </p14:cNvPr>
                <p14:cNvContentPartPr/>
                <p14:nvPr/>
              </p14:nvContentPartPr>
              <p14:xfrm>
                <a:off x="8236629" y="3903926"/>
                <a:ext cx="134280" cy="196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7A6916F-6F7F-430B-A03C-306A18102CB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227989" y="3895286"/>
                  <a:ext cx="1519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8185196-E60B-4FE4-AFC3-FD2F63DA77E1}"/>
                    </a:ext>
                  </a:extLst>
                </p14:cNvPr>
                <p14:cNvContentPartPr/>
                <p14:nvPr/>
              </p14:nvContentPartPr>
              <p14:xfrm>
                <a:off x="8422389" y="3611966"/>
                <a:ext cx="299880" cy="5137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8185196-E60B-4FE4-AFC3-FD2F63DA77E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413389" y="3602966"/>
                  <a:ext cx="317520" cy="531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3000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E884C-E0C6-433C-9497-545E09820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216" y="316058"/>
            <a:ext cx="7874800" cy="756838"/>
          </a:xfrm>
        </p:spPr>
        <p:txBody>
          <a:bodyPr>
            <a:normAutofit/>
          </a:bodyPr>
          <a:lstStyle/>
          <a:p>
            <a:r>
              <a:rPr lang="en-US" dirty="0"/>
              <a:t>Bi-directional Channels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58E22F77-EC2F-4D7E-B41C-C6D8D326D238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2419094" y="4845093"/>
              <a:ext cx="959665" cy="1696849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58E22F77-EC2F-4D7E-B41C-C6D8D326D2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03256" y="4829251"/>
                <a:ext cx="990982" cy="17281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A2CB733-5B57-45CA-969D-1626423C4F8D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9058560" y="4896295"/>
              <a:ext cx="975457" cy="1645646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A2CB733-5B57-45CA-969D-1626423C4F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42716" y="4880458"/>
                <a:ext cx="1006784" cy="16769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E87204B-04E6-4897-867B-1D134A0B8CD2}"/>
                  </a:ext>
                </a:extLst>
              </p:cNvPr>
              <p:cNvSpPr/>
              <p:nvPr/>
            </p:nvSpPr>
            <p:spPr>
              <a:xfrm>
                <a:off x="3499104" y="3918181"/>
                <a:ext cx="2481877" cy="155610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457200">
                  <a:buClrTx/>
                  <a:defRPr/>
                </a:pPr>
                <a:r>
                  <a: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We agree to split </a:t>
                </a:r>
                <a:r>
                  <a:rPr lang="en-US" sz="1800" kern="1200" dirty="0">
                    <a:solidFill>
                      <a:srgbClr val="FF8F8F"/>
                    </a:solidFill>
                    <a:latin typeface="Franklin Gothic Book" panose="020B0503020102020204"/>
                  </a:rPr>
                  <a:t>Alice</a:t>
                </a:r>
                <a14:m>
                  <m:oMath xmlns:m="http://schemas.openxmlformats.org/officeDocument/2006/math">
                    <m:r>
                      <a:rPr lang="en-US" sz="1800" i="1" kern="1200">
                        <a:solidFill>
                          <a:srgbClr val="FF8F8F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1800" kern="1200" dirty="0">
                    <a:solidFill>
                      <a:srgbClr val="FF8F8F"/>
                    </a:solidFill>
                    <a:latin typeface="Franklin Gothic Book" panose="020B0503020102020204"/>
                  </a:rPr>
                  <a:t>0.9</a:t>
                </a:r>
                <a:r>
                  <a: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, </a:t>
                </a:r>
                <a:r>
                  <a:rPr lang="en-US" sz="1800" kern="1200" dirty="0">
                    <a:solidFill>
                      <a:srgbClr val="FF8F8F"/>
                    </a:solidFill>
                    <a:latin typeface="Franklin Gothic Book" panose="020B0503020102020204"/>
                  </a:rPr>
                  <a:t>Bob</a:t>
                </a:r>
                <a14:m>
                  <m:oMath xmlns:m="http://schemas.openxmlformats.org/officeDocument/2006/math">
                    <m:r>
                      <a:rPr lang="en-US" sz="1800" i="1" kern="1200">
                        <a:solidFill>
                          <a:srgbClr val="FF8F8F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1800" kern="1200" dirty="0">
                    <a:solidFill>
                      <a:srgbClr val="FF8F8F"/>
                    </a:solidFill>
                    <a:latin typeface="Franklin Gothic Book" panose="020B0503020102020204"/>
                  </a:rPr>
                  <a:t>1.1</a:t>
                </a:r>
                <a:endParaRPr lang="en-US" sz="1800" kern="1200" dirty="0">
                  <a:solidFill>
                    <a:prstClr val="white"/>
                  </a:solidFill>
                  <a:latin typeface="Franklin Gothic Book" panose="020B0503020102020204"/>
                </a:endParaRPr>
              </a:p>
              <a:p>
                <a:pPr algn="ctr" defTabSz="457200">
                  <a:buClrTx/>
                  <a:defRPr/>
                </a:pPr>
                <a:r>
                  <a: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After 1week, Sn: 1</a:t>
                </a:r>
              </a:p>
              <a:p>
                <a:pPr algn="ctr" defTabSz="457200">
                  <a:buClrTx/>
                  <a:defRPr/>
                </a:pPr>
                <a:endParaRPr lang="en-US" sz="1800" kern="1200" dirty="0">
                  <a:solidFill>
                    <a:prstClr val="white"/>
                  </a:solidFill>
                  <a:latin typeface="Franklin Gothic Book" panose="020B0503020102020204"/>
                </a:endParaRPr>
              </a:p>
              <a:p>
                <a:pPr algn="ctr" defTabSz="457200">
                  <a:buClrTx/>
                  <a:defRPr/>
                </a:pPr>
                <a:r>
                  <a: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Signed:_____ _____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E87204B-04E6-4897-867B-1D134A0B8C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04" y="3918181"/>
                <a:ext cx="2481877" cy="1556109"/>
              </a:xfrm>
              <a:prstGeom prst="rect">
                <a:avLst/>
              </a:prstGeom>
              <a:blipFill>
                <a:blip r:embed="rId6"/>
                <a:stretch>
                  <a:fillRect t="-19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B484FBF-4A63-417A-B532-B8A83892CB82}"/>
                  </a:ext>
                </a:extLst>
              </p14:cNvPr>
              <p14:cNvContentPartPr/>
              <p14:nvPr/>
            </p14:nvContentPartPr>
            <p14:xfrm>
              <a:off x="4585872" y="5032069"/>
              <a:ext cx="341640" cy="2016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B484FBF-4A63-417A-B532-B8A83892CB8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76872" y="5023053"/>
                <a:ext cx="359280" cy="219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DDC4896-283E-491B-BD7B-772297F40D25}"/>
                  </a:ext>
                </a:extLst>
              </p14:cNvPr>
              <p14:cNvContentPartPr/>
              <p14:nvPr/>
            </p14:nvContentPartPr>
            <p14:xfrm>
              <a:off x="6199389" y="4971846"/>
              <a:ext cx="1832760" cy="4809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DDC4896-283E-491B-BD7B-772297F40D2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36377" y="4593563"/>
                <a:ext cx="1958425" cy="1237166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12C75C55-D1EF-4614-A0BC-C36BC90F59E1}"/>
              </a:ext>
            </a:extLst>
          </p:cNvPr>
          <p:cNvGrpSpPr>
            <a:grpSpLocks noChangeAspect="1"/>
          </p:cNvGrpSpPr>
          <p:nvPr/>
        </p:nvGrpSpPr>
        <p:grpSpPr>
          <a:xfrm>
            <a:off x="1532595" y="3428999"/>
            <a:ext cx="1906336" cy="1238696"/>
            <a:chOff x="1975103" y="3861618"/>
            <a:chExt cx="2481877" cy="1612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56814E9B-3D89-4B96-930A-A0B08B20240E}"/>
                    </a:ext>
                  </a:extLst>
                </p:cNvPr>
                <p:cNvSpPr/>
                <p:nvPr/>
              </p:nvSpPr>
              <p:spPr>
                <a:xfrm>
                  <a:off x="1975103" y="3861618"/>
                  <a:ext cx="2481877" cy="161267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 defTabSz="457200">
                    <a:buClrTx/>
                    <a:defRPr/>
                  </a:pPr>
                  <a: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We agree to split </a:t>
                  </a:r>
                  <a:b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</a:br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Alice</a:t>
                  </a:r>
                  <a14:m>
                    <m:oMath xmlns:m="http://schemas.openxmlformats.org/officeDocument/2006/math">
                      <m:r>
                        <a:rPr lang="en-US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1</a:t>
                  </a:r>
                  <a: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, </a:t>
                  </a:r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Bob</a:t>
                  </a:r>
                  <a14:m>
                    <m:oMath xmlns:m="http://schemas.openxmlformats.org/officeDocument/2006/math">
                      <m:r>
                        <a:rPr lang="en-US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1</a:t>
                  </a:r>
                  <a:endParaRPr lang="en-US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buClrTx/>
                    <a:defRPr/>
                  </a:pPr>
                  <a: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After 1week, Sn: 0</a:t>
                  </a:r>
                </a:p>
                <a:p>
                  <a:pPr algn="ctr" defTabSz="457200">
                    <a:buClrTx/>
                    <a:defRPr/>
                  </a:pPr>
                  <a:endParaRPr lang="en-US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buClrTx/>
                    <a:defRPr/>
                  </a:pPr>
                  <a: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Signed:_____ _____</a:t>
                  </a: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56814E9B-3D89-4B96-930A-A0B08B2024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5103" y="3861618"/>
                  <a:ext cx="2481877" cy="1612671"/>
                </a:xfrm>
                <a:prstGeom prst="rect">
                  <a:avLst/>
                </a:prstGeom>
                <a:blipFill>
                  <a:blip r:embed="rId12"/>
                  <a:stretch>
                    <a:fillRect t="-48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08C3C5A-CA77-46D4-8C84-77C06BAA048B}"/>
                    </a:ext>
                  </a:extLst>
                </p14:cNvPr>
                <p14:cNvContentPartPr/>
                <p14:nvPr/>
              </p14:nvContentPartPr>
              <p14:xfrm>
                <a:off x="3061872" y="5032069"/>
                <a:ext cx="341640" cy="201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08C3C5A-CA77-46D4-8C84-77C06BAA048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50156" y="5020348"/>
                  <a:ext cx="364603" cy="2245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8E2CCF-9714-40B5-B25E-163F867C4100}"/>
                    </a:ext>
                  </a:extLst>
                </p14:cNvPr>
                <p14:cNvContentPartPr>
                  <a14:cpLocks xmlns:a14="http://schemas.microsoft.com/office/drawing/2010/main" noChangeAspect="1"/>
                </p14:cNvContentPartPr>
                <p14:nvPr/>
              </p14:nvContentPartPr>
              <p14:xfrm>
                <a:off x="3672284" y="5005159"/>
                <a:ext cx="448203" cy="2554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8E2CCF-9714-40B5-B25E-163F867C41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660575" y="4993421"/>
                  <a:ext cx="471152" cy="27842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999A81-8AD5-47B9-B77C-4E01232C6B5D}"/>
              </a:ext>
            </a:extLst>
          </p:cNvPr>
          <p:cNvGrpSpPr>
            <a:grpSpLocks noChangeAspect="1"/>
          </p:cNvGrpSpPr>
          <p:nvPr/>
        </p:nvGrpSpPr>
        <p:grpSpPr>
          <a:xfrm>
            <a:off x="8685945" y="3428999"/>
            <a:ext cx="1906336" cy="1238696"/>
            <a:chOff x="1975103" y="3861618"/>
            <a:chExt cx="2481877" cy="1612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A448F0A4-EA02-4703-B6E7-BDEC86F0949F}"/>
                    </a:ext>
                  </a:extLst>
                </p:cNvPr>
                <p:cNvSpPr/>
                <p:nvPr/>
              </p:nvSpPr>
              <p:spPr>
                <a:xfrm>
                  <a:off x="1975103" y="3861618"/>
                  <a:ext cx="2481877" cy="161267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 defTabSz="457200">
                    <a:buClrTx/>
                    <a:defRPr/>
                  </a:pPr>
                  <a: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We agree to split </a:t>
                  </a:r>
                  <a:b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</a:br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Alice</a:t>
                  </a:r>
                  <a14:m>
                    <m:oMath xmlns:m="http://schemas.openxmlformats.org/officeDocument/2006/math">
                      <m:r>
                        <a:rPr lang="en-US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1</a:t>
                  </a:r>
                  <a: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, </a:t>
                  </a:r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Bob</a:t>
                  </a:r>
                  <a14:m>
                    <m:oMath xmlns:m="http://schemas.openxmlformats.org/officeDocument/2006/math">
                      <m:r>
                        <a:rPr lang="en-US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1</a:t>
                  </a:r>
                  <a:endParaRPr lang="en-US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buClrTx/>
                    <a:defRPr/>
                  </a:pPr>
                  <a: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After 1week, Sn: 0</a:t>
                  </a:r>
                </a:p>
                <a:p>
                  <a:pPr algn="ctr" defTabSz="457200">
                    <a:buClrTx/>
                    <a:defRPr/>
                  </a:pPr>
                  <a:endParaRPr lang="en-US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buClrTx/>
                    <a:defRPr/>
                  </a:pPr>
                  <a: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Signed:_____ _____</a:t>
                  </a:r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A448F0A4-EA02-4703-B6E7-BDEC86F094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5103" y="3861618"/>
                  <a:ext cx="2481877" cy="1612671"/>
                </a:xfrm>
                <a:prstGeom prst="rect">
                  <a:avLst/>
                </a:prstGeom>
                <a:blipFill>
                  <a:blip r:embed="rId17"/>
                  <a:stretch>
                    <a:fillRect t="-48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0B14B40-D9A0-48CC-8CD3-282940F6FDCC}"/>
                    </a:ext>
                  </a:extLst>
                </p14:cNvPr>
                <p14:cNvContentPartPr/>
                <p14:nvPr/>
              </p14:nvContentPartPr>
              <p14:xfrm>
                <a:off x="3061872" y="5032069"/>
                <a:ext cx="341640" cy="201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0B14B40-D9A0-48CC-8CD3-282940F6FDC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50156" y="5020348"/>
                  <a:ext cx="364603" cy="2245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AE78600-8163-43A4-8D2A-FAC68142B270}"/>
                    </a:ext>
                  </a:extLst>
                </p14:cNvPr>
                <p14:cNvContentPartPr>
                  <a14:cpLocks xmlns:a14="http://schemas.microsoft.com/office/drawing/2010/main" noChangeAspect="1"/>
                </p14:cNvContentPartPr>
                <p14:nvPr/>
              </p14:nvContentPartPr>
              <p14:xfrm>
                <a:off x="3672284" y="5005159"/>
                <a:ext cx="448203" cy="2554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AE78600-8163-43A4-8D2A-FAC68142B2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660575" y="4993421"/>
                  <a:ext cx="471152" cy="27842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49FF42A-74E9-4665-89EE-05A45918D3BF}"/>
              </a:ext>
            </a:extLst>
          </p:cNvPr>
          <p:cNvGrpSpPr/>
          <p:nvPr/>
        </p:nvGrpSpPr>
        <p:grpSpPr>
          <a:xfrm>
            <a:off x="2159216" y="1148749"/>
            <a:ext cx="2918692" cy="1308468"/>
            <a:chOff x="3389304" y="2209297"/>
            <a:chExt cx="3826317" cy="134240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ABD0473-8DC9-4850-8805-B0301A2CEC53}"/>
                </a:ext>
              </a:extLst>
            </p:cNvPr>
            <p:cNvSpPr/>
            <p:nvPr/>
          </p:nvSpPr>
          <p:spPr>
            <a:xfrm>
              <a:off x="3389304" y="2209297"/>
              <a:ext cx="3826317" cy="134240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buClrTx/>
                <a:defRPr/>
              </a:pPr>
              <a:br>
                <a:rPr lang="en-US" sz="1800" kern="1200" dirty="0">
                  <a:solidFill>
                    <a:prstClr val="white"/>
                  </a:solidFill>
                  <a:latin typeface="Franklin Gothic Book" panose="020B0503020102020204"/>
                </a:rPr>
              </a:br>
              <a:endParaRPr lang="en-US" sz="1800" kern="1200" dirty="0">
                <a:solidFill>
                  <a:prstClr val="white"/>
                </a:solidFill>
                <a:latin typeface="Franklin Gothic Book" panose="020B0503020102020204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69A4630-9ADD-4D55-98DC-F372E19B5EAB}"/>
                </a:ext>
              </a:extLst>
            </p:cNvPr>
            <p:cNvSpPr/>
            <p:nvPr/>
          </p:nvSpPr>
          <p:spPr>
            <a:xfrm>
              <a:off x="3451679" y="2561102"/>
              <a:ext cx="1536192" cy="6630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457200">
                <a:buClrTx/>
                <a:defRPr/>
              </a:pPr>
              <a:r>
                <a:rPr lang="en-US" sz="1800" b="1" kern="1200" dirty="0">
                  <a:solidFill>
                    <a:prstClr val="white"/>
                  </a:solidFill>
                  <a:latin typeface="Franklin Gothic Book" panose="020B0503020102020204"/>
                  <a:ea typeface="+mn-ea"/>
                  <a:cs typeface="+mn-cs"/>
                </a:rPr>
                <a:t>Account</a:t>
              </a:r>
            </a:p>
            <a:p>
              <a:pPr algn="ctr" defTabSz="457200">
                <a:buClrTx/>
                <a:defRPr/>
              </a:pPr>
              <a:r>
                <a:rPr lang="en-US" sz="1800" b="1" kern="1200" dirty="0">
                  <a:solidFill>
                    <a:prstClr val="white"/>
                  </a:solidFill>
                  <a:latin typeface="Franklin Gothic Book" panose="020B0503020102020204"/>
                  <a:ea typeface="+mn-ea"/>
                  <a:cs typeface="+mn-cs"/>
                </a:rPr>
                <a:t>2 BTC</a:t>
              </a:r>
              <a:endParaRPr lang="en-US" sz="1800" kern="1200" dirty="0">
                <a:solidFill>
                  <a:prstClr val="white"/>
                </a:solidFill>
                <a:latin typeface="Franklin Gothic Book" panose="020B0503020102020204"/>
                <a:ea typeface="+mn-ea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8F79FBE-8B42-43E3-AF6B-6DFD99368D80}"/>
                </a:ext>
              </a:extLst>
            </p:cNvPr>
            <p:cNvSpPr/>
            <p:nvPr/>
          </p:nvSpPr>
          <p:spPr>
            <a:xfrm>
              <a:off x="4964435" y="2363398"/>
              <a:ext cx="2251186" cy="947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457200">
                <a:buClrTx/>
                <a:defRPr/>
              </a:pPr>
              <a:r>
                <a:rPr lang="en-US" sz="1800" kern="1200" dirty="0">
                  <a:solidFill>
                    <a:prstClr val="white"/>
                  </a:solidFill>
                  <a:latin typeface="Franklin Gothic Book" panose="020B0503020102020204"/>
                  <a:ea typeface="+mn-ea"/>
                  <a:cs typeface="+mn-cs"/>
                </a:rPr>
                <a:t>Redeemable if signed by both Alice &amp; Bob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7FBC5D8-FC2A-4E97-A6C2-338DA3F883D9}"/>
                  </a:ext>
                </a:extLst>
              </p14:cNvPr>
              <p14:cNvContentPartPr/>
              <p14:nvPr/>
            </p14:nvContentPartPr>
            <p14:xfrm>
              <a:off x="5027633" y="4501350"/>
              <a:ext cx="666000" cy="358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7FBC5D8-FC2A-4E97-A6C2-338DA3F883D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018633" y="4492350"/>
                <a:ext cx="683640" cy="37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D3226D55-3F74-474F-A539-DEA8BCF45CC6}"/>
              </a:ext>
            </a:extLst>
          </p:cNvPr>
          <p:cNvGrpSpPr/>
          <p:nvPr/>
        </p:nvGrpSpPr>
        <p:grpSpPr>
          <a:xfrm>
            <a:off x="5394113" y="4893390"/>
            <a:ext cx="286560" cy="119880"/>
            <a:chOff x="3870113" y="4893390"/>
            <a:chExt cx="286560" cy="11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84C24C2-9492-4905-9DCF-CAD8CCE3735B}"/>
                    </a:ext>
                  </a:extLst>
                </p14:cNvPr>
                <p14:cNvContentPartPr/>
                <p14:nvPr/>
              </p14:nvContentPartPr>
              <p14:xfrm>
                <a:off x="3870113" y="4900590"/>
                <a:ext cx="5040" cy="112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84C24C2-9492-4905-9DCF-CAD8CCE3735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61113" y="4891590"/>
                  <a:ext cx="226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974991B-6C1F-49C4-A633-6869D3519C14}"/>
                    </a:ext>
                  </a:extLst>
                </p14:cNvPr>
                <p14:cNvContentPartPr/>
                <p14:nvPr/>
              </p14:nvContentPartPr>
              <p14:xfrm>
                <a:off x="4068473" y="4893390"/>
                <a:ext cx="88200" cy="81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974991B-6C1F-49C4-A633-6869D3519C1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059833" y="4884390"/>
                  <a:ext cx="105840" cy="99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31E3DC4-982D-4164-8896-3E4217753184}"/>
                  </a:ext>
                </a:extLst>
              </p14:cNvPr>
              <p14:cNvContentPartPr/>
              <p14:nvPr/>
            </p14:nvContentPartPr>
            <p14:xfrm>
              <a:off x="5740073" y="4737510"/>
              <a:ext cx="119160" cy="9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31E3DC4-982D-4164-8896-3E421775318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731100" y="4728510"/>
                <a:ext cx="136747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1145A23-A70B-42E9-9495-7CCB36ECAB52}"/>
                  </a:ext>
                </a:extLst>
              </p14:cNvPr>
              <p14:cNvContentPartPr/>
              <p14:nvPr/>
            </p14:nvContentPartPr>
            <p14:xfrm>
              <a:off x="5699033" y="4453470"/>
              <a:ext cx="122400" cy="81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1145A23-A70B-42E9-9495-7CCB36ECAB5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690033" y="4444470"/>
                <a:ext cx="14004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264800C-0C3B-48A9-8B7E-C73A3EDED5D9}"/>
                  </a:ext>
                </a:extLst>
              </p14:cNvPr>
              <p14:cNvContentPartPr/>
              <p14:nvPr/>
            </p14:nvContentPartPr>
            <p14:xfrm>
              <a:off x="5369273" y="4334310"/>
              <a:ext cx="5400" cy="1249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264800C-0C3B-48A9-8B7E-C73A3EDED5D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360273" y="4325310"/>
                <a:ext cx="23040" cy="14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CF9F2171-8B3E-471C-ADFF-39B21E563EE1}"/>
              </a:ext>
            </a:extLst>
          </p:cNvPr>
          <p:cNvGrpSpPr/>
          <p:nvPr/>
        </p:nvGrpSpPr>
        <p:grpSpPr>
          <a:xfrm>
            <a:off x="4892993" y="4466070"/>
            <a:ext cx="231840" cy="107280"/>
            <a:chOff x="3368993" y="4466070"/>
            <a:chExt cx="231840" cy="10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FE542E6-211C-4E6D-BF85-65B6723FFF13}"/>
                    </a:ext>
                  </a:extLst>
                </p14:cNvPr>
                <p14:cNvContentPartPr/>
                <p14:nvPr/>
              </p14:nvContentPartPr>
              <p14:xfrm>
                <a:off x="3540713" y="4466070"/>
                <a:ext cx="60120" cy="27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FE542E6-211C-4E6D-BF85-65B6723FFF1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32073" y="4457430"/>
                  <a:ext cx="777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40F927A-F7BA-4CDB-B567-36D85B4FA115}"/>
                    </a:ext>
                  </a:extLst>
                </p14:cNvPr>
                <p14:cNvContentPartPr/>
                <p14:nvPr/>
              </p14:nvContentPartPr>
              <p14:xfrm>
                <a:off x="3368993" y="4552470"/>
                <a:ext cx="84240" cy="20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40F927A-F7BA-4CDB-B567-36D85B4FA11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59993" y="4543470"/>
                  <a:ext cx="10188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4B1D965-E9C8-4846-BC59-D90CFFC0E6BB}"/>
              </a:ext>
            </a:extLst>
          </p:cNvPr>
          <p:cNvGrpSpPr/>
          <p:nvPr/>
        </p:nvGrpSpPr>
        <p:grpSpPr>
          <a:xfrm>
            <a:off x="4967153" y="4856670"/>
            <a:ext cx="264600" cy="118800"/>
            <a:chOff x="3443153" y="4856670"/>
            <a:chExt cx="264600" cy="11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99E52D3-AF8C-4FD3-A095-B43227BD127F}"/>
                    </a:ext>
                  </a:extLst>
                </p14:cNvPr>
                <p14:cNvContentPartPr/>
                <p14:nvPr/>
              </p14:nvContentPartPr>
              <p14:xfrm>
                <a:off x="3443153" y="4856670"/>
                <a:ext cx="97920" cy="81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99E52D3-AF8C-4FD3-A095-B43227BD127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34513" y="4847670"/>
                  <a:ext cx="1155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6AAAD3C-BCC6-4BB1-A938-67E2F03242CA}"/>
                    </a:ext>
                  </a:extLst>
                </p14:cNvPr>
                <p14:cNvContentPartPr/>
                <p14:nvPr/>
              </p14:nvContentPartPr>
              <p14:xfrm>
                <a:off x="3678593" y="4896990"/>
                <a:ext cx="29160" cy="78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6AAAD3C-BCC6-4BB1-A938-67E2F03242C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69593" y="4887990"/>
                  <a:ext cx="46800" cy="96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18D596B-3A6E-4749-B220-6042291411DC}"/>
                  </a:ext>
                </a:extLst>
              </p14:cNvPr>
              <p14:cNvContentPartPr/>
              <p14:nvPr/>
            </p14:nvContentPartPr>
            <p14:xfrm rot="4231519">
              <a:off x="6465334" y="1274265"/>
              <a:ext cx="1297520" cy="2783592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18D596B-3A6E-4749-B220-6042291411D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 rot="4231519">
                <a:off x="6447328" y="1256262"/>
                <a:ext cx="1333172" cy="2819238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995D1156-CAF6-488A-9CE8-36AA4CB877F9}"/>
              </a:ext>
            </a:extLst>
          </p:cNvPr>
          <p:cNvGrpSpPr/>
          <p:nvPr/>
        </p:nvGrpSpPr>
        <p:grpSpPr>
          <a:xfrm>
            <a:off x="7791783" y="0"/>
            <a:ext cx="1779726" cy="1280880"/>
            <a:chOff x="5565099" y="1785846"/>
            <a:chExt cx="1779726" cy="1280880"/>
          </a:xfrm>
        </p:grpSpPr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id="{3EC35039-8A46-4461-80EF-FF76C34F9F83}"/>
                </a:ext>
              </a:extLst>
            </p:cNvPr>
            <p:cNvSpPr/>
            <p:nvPr/>
          </p:nvSpPr>
          <p:spPr>
            <a:xfrm>
              <a:off x="7006497" y="2144341"/>
              <a:ext cx="338328" cy="301752"/>
            </a:xfrm>
            <a:prstGeom prst="hexagon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LID4096" sz="180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8" name="Hexagon 37">
              <a:extLst>
                <a:ext uri="{FF2B5EF4-FFF2-40B4-BE49-F238E27FC236}">
                  <a16:creationId xmlns:a16="http://schemas.microsoft.com/office/drawing/2014/main" id="{5C597F02-05F9-4A89-92AA-449174017C7A}"/>
                </a:ext>
              </a:extLst>
            </p:cNvPr>
            <p:cNvSpPr/>
            <p:nvPr/>
          </p:nvSpPr>
          <p:spPr>
            <a:xfrm>
              <a:off x="6264451" y="2764974"/>
              <a:ext cx="338328" cy="301752"/>
            </a:xfrm>
            <a:prstGeom prst="hexagon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LID4096" sz="180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9" name="Hexagon 38">
              <a:extLst>
                <a:ext uri="{FF2B5EF4-FFF2-40B4-BE49-F238E27FC236}">
                  <a16:creationId xmlns:a16="http://schemas.microsoft.com/office/drawing/2014/main" id="{67312AFF-E88D-45A9-9B31-AD20E52165E7}"/>
                </a:ext>
              </a:extLst>
            </p:cNvPr>
            <p:cNvSpPr/>
            <p:nvPr/>
          </p:nvSpPr>
          <p:spPr>
            <a:xfrm>
              <a:off x="5565099" y="2386558"/>
              <a:ext cx="338328" cy="301752"/>
            </a:xfrm>
            <a:prstGeom prst="hexagon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LID4096" sz="180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A4DDB43-5478-4218-A9C5-6B0A1FF6BCA4}"/>
                </a:ext>
              </a:extLst>
            </p:cNvPr>
            <p:cNvCxnSpPr>
              <a:cxnSpLocks/>
              <a:stCxn id="44" idx="4"/>
            </p:cNvCxnSpPr>
            <p:nvPr/>
          </p:nvCxnSpPr>
          <p:spPr>
            <a:xfrm flipH="1" flipV="1">
              <a:off x="5950521" y="1800152"/>
              <a:ext cx="302817" cy="26482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9092D60-CD42-49C2-A2A9-F34101F4FCBB}"/>
                </a:ext>
              </a:extLst>
            </p:cNvPr>
            <p:cNvCxnSpPr>
              <a:cxnSpLocks/>
              <a:stCxn id="39" idx="0"/>
              <a:endCxn id="38" idx="4"/>
            </p:cNvCxnSpPr>
            <p:nvPr/>
          </p:nvCxnSpPr>
          <p:spPr>
            <a:xfrm>
              <a:off x="5903427" y="2537434"/>
              <a:ext cx="436462" cy="22754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9A8479F-A4F3-4536-9AA7-5E054790F383}"/>
                </a:ext>
              </a:extLst>
            </p:cNvPr>
            <p:cNvCxnSpPr>
              <a:cxnSpLocks/>
              <a:stCxn id="37" idx="2"/>
              <a:endCxn id="38" idx="5"/>
            </p:cNvCxnSpPr>
            <p:nvPr/>
          </p:nvCxnSpPr>
          <p:spPr>
            <a:xfrm flipH="1">
              <a:off x="6527341" y="2446093"/>
              <a:ext cx="554594" cy="3188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CE288BD-4DA2-434E-97A6-B8D2C3F70E71}"/>
                </a:ext>
              </a:extLst>
            </p:cNvPr>
            <p:cNvCxnSpPr>
              <a:cxnSpLocks/>
              <a:endCxn id="37" idx="4"/>
            </p:cNvCxnSpPr>
            <p:nvPr/>
          </p:nvCxnSpPr>
          <p:spPr>
            <a:xfrm>
              <a:off x="6931059" y="1785846"/>
              <a:ext cx="150876" cy="35849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Hexagon 43">
              <a:extLst>
                <a:ext uri="{FF2B5EF4-FFF2-40B4-BE49-F238E27FC236}">
                  <a16:creationId xmlns:a16="http://schemas.microsoft.com/office/drawing/2014/main" id="{3F4D84CB-E952-4EFA-BC13-C3E16A5ACDAB}"/>
                </a:ext>
              </a:extLst>
            </p:cNvPr>
            <p:cNvSpPr/>
            <p:nvPr/>
          </p:nvSpPr>
          <p:spPr>
            <a:xfrm>
              <a:off x="6177900" y="2064973"/>
              <a:ext cx="338328" cy="301752"/>
            </a:xfrm>
            <a:prstGeom prst="hexagon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LID4096" sz="180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80442B3-0CBF-490C-9233-D7369F86EA6A}"/>
                </a:ext>
              </a:extLst>
            </p:cNvPr>
            <p:cNvCxnSpPr>
              <a:cxnSpLocks/>
              <a:endCxn id="44" idx="5"/>
            </p:cNvCxnSpPr>
            <p:nvPr/>
          </p:nvCxnSpPr>
          <p:spPr>
            <a:xfrm flipH="1">
              <a:off x="6440790" y="1785846"/>
              <a:ext cx="161989" cy="27912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6BDE6B4-117E-43C0-BE9A-CC1BBCC65B32}"/>
                </a:ext>
              </a:extLst>
            </p:cNvPr>
            <p:cNvCxnSpPr>
              <a:cxnSpLocks/>
              <a:stCxn id="39" idx="5"/>
              <a:endCxn id="44" idx="3"/>
            </p:cNvCxnSpPr>
            <p:nvPr/>
          </p:nvCxnSpPr>
          <p:spPr>
            <a:xfrm flipV="1">
              <a:off x="5827989" y="2215849"/>
              <a:ext cx="349911" cy="1707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C04DF02-EC0F-4B10-A6AE-C78EC3102681}"/>
                </a:ext>
              </a:extLst>
            </p:cNvPr>
            <p:cNvCxnSpPr>
              <a:cxnSpLocks/>
              <a:stCxn id="37" idx="3"/>
              <a:endCxn id="44" idx="0"/>
            </p:cNvCxnSpPr>
            <p:nvPr/>
          </p:nvCxnSpPr>
          <p:spPr>
            <a:xfrm flipH="1" flipV="1">
              <a:off x="6516228" y="2215849"/>
              <a:ext cx="490269" cy="7936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497C0E6-7422-4336-823E-09F1D742308F}"/>
                </a:ext>
              </a:extLst>
            </p:cNvPr>
            <p:cNvCxnSpPr>
              <a:cxnSpLocks/>
              <a:endCxn id="39" idx="4"/>
            </p:cNvCxnSpPr>
            <p:nvPr/>
          </p:nvCxnSpPr>
          <p:spPr>
            <a:xfrm>
              <a:off x="5565099" y="1796168"/>
              <a:ext cx="75438" cy="59039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AA57A6D-B810-46A4-B9EF-FB4E10E33533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5243750" y="5052754"/>
              <a:ext cx="344266" cy="196189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AA57A6D-B810-46A4-B9EF-FB4E10E335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234757" y="5043738"/>
                <a:ext cx="361893" cy="213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82572543-5B9D-4AB3-8A4E-892722DE95E8}"/>
                  </a:ext>
                </a:extLst>
              </p14:cNvPr>
              <p14:cNvContentPartPr/>
              <p14:nvPr/>
            </p14:nvContentPartPr>
            <p14:xfrm>
              <a:off x="5104882" y="5015790"/>
              <a:ext cx="666000" cy="3585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82572543-5B9D-4AB3-8A4E-892722DE95E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095882" y="5006790"/>
                <a:ext cx="683640" cy="37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3908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B4CCB-92A8-AC1D-F88E-BC42C0CD2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Strawman mechanism</a:t>
            </a:r>
            <a:endParaRPr lang="LID4096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2B5E33-BFB3-9959-9725-B09056FC9F18}"/>
              </a:ext>
            </a:extLst>
          </p:cNvPr>
          <p:cNvSpPr/>
          <p:nvPr/>
        </p:nvSpPr>
        <p:spPr>
          <a:xfrm>
            <a:off x="1822076" y="3153335"/>
            <a:ext cx="4524936" cy="9749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748861-4DD8-A53A-15A1-80E6E1842434}"/>
              </a:ext>
            </a:extLst>
          </p:cNvPr>
          <p:cNvCxnSpPr>
            <a:cxnSpLocks/>
          </p:cNvCxnSpPr>
          <p:nvPr/>
        </p:nvCxnSpPr>
        <p:spPr>
          <a:xfrm>
            <a:off x="2951630" y="3321424"/>
            <a:ext cx="0" cy="6118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2B9CEE-9492-30F1-3888-4F2C69AF2D0A}"/>
              </a:ext>
            </a:extLst>
          </p:cNvPr>
          <p:cNvCxnSpPr>
            <a:cxnSpLocks/>
          </p:cNvCxnSpPr>
          <p:nvPr/>
        </p:nvCxnSpPr>
        <p:spPr>
          <a:xfrm>
            <a:off x="4119283" y="3321424"/>
            <a:ext cx="0" cy="6118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AF4BB7-DA14-6282-D3EA-E7A36D8B2B7E}"/>
              </a:ext>
            </a:extLst>
          </p:cNvPr>
          <p:cNvCxnSpPr>
            <a:cxnSpLocks/>
          </p:cNvCxnSpPr>
          <p:nvPr/>
        </p:nvCxnSpPr>
        <p:spPr>
          <a:xfrm>
            <a:off x="5219701" y="3321424"/>
            <a:ext cx="0" cy="6118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0D56B78-FAC3-64BA-FB95-86DDEA7BD519}"/>
              </a:ext>
            </a:extLst>
          </p:cNvPr>
          <p:cNvSpPr/>
          <p:nvPr/>
        </p:nvSpPr>
        <p:spPr>
          <a:xfrm>
            <a:off x="1893047" y="3274358"/>
            <a:ext cx="1058583" cy="732865"/>
          </a:xfrm>
          <a:prstGeom prst="round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100</a:t>
            </a:r>
            <a:endParaRPr lang="LID4096" sz="36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C7E1A02-644D-97F8-0318-7E8D2AA3DDA0}"/>
              </a:ext>
            </a:extLst>
          </p:cNvPr>
          <p:cNvSpPr/>
          <p:nvPr/>
        </p:nvSpPr>
        <p:spPr>
          <a:xfrm>
            <a:off x="3025589" y="3274357"/>
            <a:ext cx="1058583" cy="732865"/>
          </a:xfrm>
          <a:prstGeom prst="round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50</a:t>
            </a:r>
            <a:endParaRPr lang="LID4096" sz="36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113ECCE-E515-1A5E-DBC1-AE6F6643DAE0}"/>
              </a:ext>
            </a:extLst>
          </p:cNvPr>
          <p:cNvSpPr/>
          <p:nvPr/>
        </p:nvSpPr>
        <p:spPr>
          <a:xfrm>
            <a:off x="4140201" y="3274357"/>
            <a:ext cx="1058583" cy="732865"/>
          </a:xfrm>
          <a:prstGeom prst="round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50</a:t>
            </a:r>
            <a:endParaRPr lang="LID4096" sz="36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D8D36C9-0ABE-FF24-9AA8-E87431796349}"/>
              </a:ext>
            </a:extLst>
          </p:cNvPr>
          <p:cNvSpPr/>
          <p:nvPr/>
        </p:nvSpPr>
        <p:spPr>
          <a:xfrm>
            <a:off x="9507817" y="4357879"/>
            <a:ext cx="1058583" cy="732865"/>
          </a:xfrm>
          <a:prstGeom prst="round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20</a:t>
            </a:r>
            <a:endParaRPr lang="LID4096" sz="36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A512E55-40A3-A893-E26F-DF486DAAF833}"/>
              </a:ext>
            </a:extLst>
          </p:cNvPr>
          <p:cNvSpPr/>
          <p:nvPr/>
        </p:nvSpPr>
        <p:spPr>
          <a:xfrm>
            <a:off x="10734486" y="4357879"/>
            <a:ext cx="1058583" cy="732865"/>
          </a:xfrm>
          <a:prstGeom prst="round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10</a:t>
            </a:r>
            <a:endParaRPr lang="LID4096" sz="36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6F12EF0-56BC-B1F9-96A7-F7F4FEF488AE}"/>
              </a:ext>
            </a:extLst>
          </p:cNvPr>
          <p:cNvSpPr/>
          <p:nvPr/>
        </p:nvSpPr>
        <p:spPr>
          <a:xfrm>
            <a:off x="5254065" y="3274357"/>
            <a:ext cx="1058583" cy="732865"/>
          </a:xfrm>
          <a:prstGeom prst="round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50</a:t>
            </a:r>
            <a:endParaRPr lang="LID4096"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450A4F-49DB-E1E4-ADE0-83DD7066FFF1}"/>
              </a:ext>
            </a:extLst>
          </p:cNvPr>
          <p:cNvSpPr txBox="1"/>
          <p:nvPr/>
        </p:nvSpPr>
        <p:spPr>
          <a:xfrm>
            <a:off x="1198470" y="4874560"/>
            <a:ext cx="730679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u="sng" dirty="0">
                <a:solidFill>
                  <a:srgbClr val="FF0000"/>
                </a:solidFill>
              </a:rPr>
              <a:t>Problem:</a:t>
            </a:r>
            <a:r>
              <a:rPr lang="en-US" sz="3200" dirty="0">
                <a:solidFill>
                  <a:schemeClr val="tx1"/>
                </a:solidFill>
              </a:rPr>
              <a:t> Miner will add additional transactions with higher </a:t>
            </a:r>
            <a:r>
              <a:rPr lang="en-US" sz="3200" dirty="0" err="1">
                <a:solidFill>
                  <a:schemeClr val="tx1"/>
                </a:solidFill>
              </a:rPr>
              <a:t>k’th</a:t>
            </a:r>
            <a:r>
              <a:rPr lang="en-US" sz="3200" dirty="0">
                <a:solidFill>
                  <a:schemeClr val="tx1"/>
                </a:solidFill>
              </a:rPr>
              <a:t> price.</a:t>
            </a:r>
            <a:endParaRPr lang="LID4096" sz="32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F64230-3862-F4B9-3A38-FCE10ABAD9EC}"/>
              </a:ext>
            </a:extLst>
          </p:cNvPr>
          <p:cNvSpPr txBox="1"/>
          <p:nvPr/>
        </p:nvSpPr>
        <p:spPr>
          <a:xfrm>
            <a:off x="609600" y="1748452"/>
            <a:ext cx="96893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Suppose the block has k slots for transactions</a:t>
            </a:r>
          </a:p>
          <a:p>
            <a:r>
              <a:rPr lang="en-US" sz="2400" dirty="0">
                <a:solidFill>
                  <a:schemeClr val="tx1"/>
                </a:solidFill>
              </a:rPr>
              <a:t>Use </a:t>
            </a:r>
            <a:r>
              <a:rPr lang="en-US" sz="2400" dirty="0" err="1">
                <a:solidFill>
                  <a:schemeClr val="tx1"/>
                </a:solidFill>
              </a:rPr>
              <a:t>k’th</a:t>
            </a:r>
            <a:r>
              <a:rPr lang="en-US" sz="2400" dirty="0">
                <a:solidFill>
                  <a:schemeClr val="tx1"/>
                </a:solidFill>
              </a:rPr>
              <a:t> price auction – charge everyone in the block the </a:t>
            </a:r>
            <a:r>
              <a:rPr lang="en-US" sz="2400" dirty="0" err="1">
                <a:solidFill>
                  <a:schemeClr val="tx1"/>
                </a:solidFill>
              </a:rPr>
              <a:t>k’th</a:t>
            </a:r>
            <a:r>
              <a:rPr lang="en-US" sz="2400" dirty="0">
                <a:solidFill>
                  <a:schemeClr val="tx1"/>
                </a:solidFill>
              </a:rPr>
              <a:t> price. </a:t>
            </a:r>
          </a:p>
        </p:txBody>
      </p:sp>
    </p:spTree>
    <p:extLst>
      <p:ext uri="{BB962C8B-B14F-4D97-AF65-F5344CB8AC3E}">
        <p14:creationId xmlns:p14="http://schemas.microsoft.com/office/powerpoint/2010/main" val="888352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E884C-E0C6-433C-9497-545E09820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216" y="316058"/>
            <a:ext cx="7874800" cy="756838"/>
          </a:xfrm>
        </p:spPr>
        <p:txBody>
          <a:bodyPr>
            <a:normAutofit/>
          </a:bodyPr>
          <a:lstStyle/>
          <a:p>
            <a:r>
              <a:rPr lang="en-US" dirty="0"/>
              <a:t>Bi-directional Channels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58E22F77-EC2F-4D7E-B41C-C6D8D326D238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2419094" y="4845093"/>
              <a:ext cx="959665" cy="1696849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58E22F77-EC2F-4D7E-B41C-C6D8D326D2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03256" y="4829251"/>
                <a:ext cx="990982" cy="17281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A2CB733-5B57-45CA-969D-1626423C4F8D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9058560" y="4896295"/>
              <a:ext cx="975457" cy="1645646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A2CB733-5B57-45CA-969D-1626423C4F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42716" y="4880458"/>
                <a:ext cx="1006784" cy="1676961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751B56F-08C7-4D9D-A8C4-8D5EAD856112}"/>
              </a:ext>
            </a:extLst>
          </p:cNvPr>
          <p:cNvGrpSpPr/>
          <p:nvPr/>
        </p:nvGrpSpPr>
        <p:grpSpPr>
          <a:xfrm>
            <a:off x="6705601" y="3549971"/>
            <a:ext cx="2481877" cy="1556109"/>
            <a:chOff x="1975103" y="3918180"/>
            <a:chExt cx="2481877" cy="15561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BE87204B-04E6-4897-867B-1D134A0B8CD2}"/>
                    </a:ext>
                  </a:extLst>
                </p:cNvPr>
                <p:cNvSpPr/>
                <p:nvPr/>
              </p:nvSpPr>
              <p:spPr>
                <a:xfrm>
                  <a:off x="1975103" y="3918180"/>
                  <a:ext cx="2481877" cy="1556109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 defTabSz="457200">
                    <a:buClrTx/>
                    <a:defRPr/>
                  </a:pPr>
                  <a: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We agree to split </a:t>
                  </a:r>
                  <a:r>
                    <a:rPr lang="en-US" sz="1800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Alice</a:t>
                  </a:r>
                  <a14:m>
                    <m:oMath xmlns:m="http://schemas.openxmlformats.org/officeDocument/2006/math">
                      <m:r>
                        <a:rPr lang="en-US" sz="1800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sz="1800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0.9</a:t>
                  </a:r>
                  <a: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, </a:t>
                  </a:r>
                  <a:r>
                    <a:rPr lang="en-US" sz="1800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Bob</a:t>
                  </a:r>
                  <a14:m>
                    <m:oMath xmlns:m="http://schemas.openxmlformats.org/officeDocument/2006/math">
                      <m:r>
                        <a:rPr lang="en-US" sz="1800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sz="1800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1.1</a:t>
                  </a:r>
                  <a:endPara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buClrTx/>
                    <a:defRPr/>
                  </a:pPr>
                  <a: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After 1week, Sn: 1</a:t>
                  </a:r>
                </a:p>
                <a:p>
                  <a:pPr algn="ctr" defTabSz="457200">
                    <a:buClrTx/>
                    <a:defRPr/>
                  </a:pPr>
                  <a:endPara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buClrTx/>
                    <a:defRPr/>
                  </a:pPr>
                  <a: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Signed:_____ _____</a:t>
                  </a: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BE87204B-04E6-4897-867B-1D134A0B8C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5103" y="3918180"/>
                  <a:ext cx="2481877" cy="1556109"/>
                </a:xfrm>
                <a:prstGeom prst="rect">
                  <a:avLst/>
                </a:prstGeom>
                <a:blipFill>
                  <a:blip r:embed="rId6"/>
                  <a:stretch>
                    <a:fillRect t="-155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B484FBF-4A63-417A-B532-B8A83892CB82}"/>
                    </a:ext>
                  </a:extLst>
                </p14:cNvPr>
                <p14:cNvContentPartPr/>
                <p14:nvPr/>
              </p14:nvContentPartPr>
              <p14:xfrm>
                <a:off x="3061872" y="5032069"/>
                <a:ext cx="341640" cy="201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B484FBF-4A63-417A-B532-B8A83892CB8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52872" y="5023053"/>
                  <a:ext cx="359280" cy="21927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C75C55-D1EF-4614-A0BC-C36BC90F59E1}"/>
              </a:ext>
            </a:extLst>
          </p:cNvPr>
          <p:cNvGrpSpPr>
            <a:grpSpLocks noChangeAspect="1"/>
          </p:cNvGrpSpPr>
          <p:nvPr/>
        </p:nvGrpSpPr>
        <p:grpSpPr>
          <a:xfrm>
            <a:off x="1524000" y="3417864"/>
            <a:ext cx="1906336" cy="1238696"/>
            <a:chOff x="1975103" y="3861618"/>
            <a:chExt cx="2481877" cy="1612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56814E9B-3D89-4B96-930A-A0B08B20240E}"/>
                    </a:ext>
                  </a:extLst>
                </p:cNvPr>
                <p:cNvSpPr/>
                <p:nvPr/>
              </p:nvSpPr>
              <p:spPr>
                <a:xfrm>
                  <a:off x="1975103" y="3861618"/>
                  <a:ext cx="2481877" cy="161267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 defTabSz="457200">
                    <a:buClrTx/>
                    <a:defRPr/>
                  </a:pPr>
                  <a: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We agree to split </a:t>
                  </a:r>
                  <a:b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</a:br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Alice</a:t>
                  </a:r>
                  <a14:m>
                    <m:oMath xmlns:m="http://schemas.openxmlformats.org/officeDocument/2006/math">
                      <m:r>
                        <a:rPr lang="en-US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1</a:t>
                  </a:r>
                  <a: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, </a:t>
                  </a:r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Bob</a:t>
                  </a:r>
                  <a14:m>
                    <m:oMath xmlns:m="http://schemas.openxmlformats.org/officeDocument/2006/math">
                      <m:r>
                        <a:rPr lang="en-US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1</a:t>
                  </a:r>
                </a:p>
                <a:p>
                  <a:pPr algn="ctr" defTabSz="457200">
                    <a:buClrTx/>
                    <a:defRPr/>
                  </a:pPr>
                  <a: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After 1week, Sn: 0</a:t>
                  </a:r>
                </a:p>
                <a:p>
                  <a:pPr algn="ctr" defTabSz="457200">
                    <a:buClrTx/>
                    <a:defRPr/>
                  </a:pPr>
                  <a:endParaRPr lang="en-US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buClrTx/>
                    <a:defRPr/>
                  </a:pPr>
                  <a: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Signed:_____ _____</a:t>
                  </a: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56814E9B-3D89-4B96-930A-A0B08B2024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5103" y="3861618"/>
                  <a:ext cx="2481877" cy="1612671"/>
                </a:xfrm>
                <a:prstGeom prst="rect">
                  <a:avLst/>
                </a:prstGeom>
                <a:blipFill>
                  <a:blip r:embed="rId9"/>
                  <a:stretch>
                    <a:fillRect t="-97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08C3C5A-CA77-46D4-8C84-77C06BAA048B}"/>
                    </a:ext>
                  </a:extLst>
                </p14:cNvPr>
                <p14:cNvContentPartPr/>
                <p14:nvPr/>
              </p14:nvContentPartPr>
              <p14:xfrm>
                <a:off x="3061872" y="5032069"/>
                <a:ext cx="341640" cy="201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08C3C5A-CA77-46D4-8C84-77C06BAA048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50156" y="5020348"/>
                  <a:ext cx="364603" cy="2245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8E2CCF-9714-40B5-B25E-163F867C4100}"/>
                    </a:ext>
                  </a:extLst>
                </p14:cNvPr>
                <p14:cNvContentPartPr>
                  <a14:cpLocks xmlns:a14="http://schemas.microsoft.com/office/drawing/2010/main" noChangeAspect="1"/>
                </p14:cNvContentPartPr>
                <p14:nvPr/>
              </p14:nvContentPartPr>
              <p14:xfrm>
                <a:off x="3672284" y="5005159"/>
                <a:ext cx="448203" cy="2554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8E2CCF-9714-40B5-B25E-163F867C41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60575" y="4993421"/>
                  <a:ext cx="471152" cy="27842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5D99BD6-A7B3-45E3-829F-4792FC3764F2}"/>
                  </a:ext>
                </a:extLst>
              </p:cNvPr>
              <p:cNvSpPr/>
              <p:nvPr/>
            </p:nvSpPr>
            <p:spPr>
              <a:xfrm>
                <a:off x="5582222" y="5201294"/>
                <a:ext cx="2481877" cy="155610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457200">
                  <a:buClrTx/>
                  <a:defRPr/>
                </a:pPr>
                <a:r>
                  <a: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We agree to split </a:t>
                </a:r>
                <a:r>
                  <a:rPr lang="en-US" sz="1800" kern="1200" dirty="0">
                    <a:solidFill>
                      <a:srgbClr val="FF8F8F"/>
                    </a:solidFill>
                    <a:latin typeface="Franklin Gothic Book" panose="020B0503020102020204"/>
                  </a:rPr>
                  <a:t>Alice</a:t>
                </a:r>
                <a14:m>
                  <m:oMath xmlns:m="http://schemas.openxmlformats.org/officeDocument/2006/math">
                    <m:r>
                      <a:rPr lang="en-US" sz="1800" i="1" kern="1200">
                        <a:solidFill>
                          <a:srgbClr val="FF8F8F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1800" kern="1200">
                        <a:solidFill>
                          <a:srgbClr val="FF8F8F"/>
                        </a:solidFill>
                        <a:latin typeface="Cambria Math" panose="02040503050406030204" pitchFamily="18" charset="0"/>
                      </a:rPr>
                      <m:t>1.3</m:t>
                    </m:r>
                  </m:oMath>
                </a14:m>
                <a:r>
                  <a: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, </a:t>
                </a:r>
                <a:r>
                  <a:rPr lang="en-US" sz="1800" kern="1200" dirty="0">
                    <a:solidFill>
                      <a:srgbClr val="FF8F8F"/>
                    </a:solidFill>
                    <a:latin typeface="Franklin Gothic Book" panose="020B0503020102020204"/>
                  </a:rPr>
                  <a:t>Bob</a:t>
                </a:r>
                <a14:m>
                  <m:oMath xmlns:m="http://schemas.openxmlformats.org/officeDocument/2006/math">
                    <m:r>
                      <a:rPr lang="en-US" sz="1800" i="1" kern="1200">
                        <a:solidFill>
                          <a:srgbClr val="FF8F8F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1800" kern="1200" dirty="0">
                    <a:solidFill>
                      <a:srgbClr val="FF8F8F"/>
                    </a:solidFill>
                    <a:latin typeface="Franklin Gothic Book" panose="020B0503020102020204"/>
                  </a:rPr>
                  <a:t>0.7</a:t>
                </a:r>
                <a:endParaRPr lang="en-US" sz="1800" kern="1200" dirty="0">
                  <a:solidFill>
                    <a:prstClr val="white"/>
                  </a:solidFill>
                  <a:latin typeface="Franklin Gothic Book" panose="020B0503020102020204"/>
                </a:endParaRPr>
              </a:p>
              <a:p>
                <a:pPr algn="ctr" defTabSz="457200">
                  <a:buClrTx/>
                  <a:defRPr/>
                </a:pPr>
                <a:r>
                  <a: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After 1week, Sn: 2</a:t>
                </a:r>
              </a:p>
              <a:p>
                <a:pPr algn="ctr" defTabSz="457200">
                  <a:buClrTx/>
                  <a:defRPr/>
                </a:pPr>
                <a:endParaRPr lang="en-US" sz="1800" kern="1200" dirty="0">
                  <a:solidFill>
                    <a:prstClr val="white"/>
                  </a:solidFill>
                  <a:latin typeface="Franklin Gothic Book" panose="020B0503020102020204"/>
                </a:endParaRPr>
              </a:p>
              <a:p>
                <a:pPr algn="ctr" defTabSz="457200">
                  <a:buClrTx/>
                  <a:defRPr/>
                </a:pPr>
                <a:r>
                  <a: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Signed:_____ _____</a:t>
                </a: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5D99BD6-A7B3-45E3-829F-4792FC3764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2222" y="5201294"/>
                <a:ext cx="2481877" cy="1556109"/>
              </a:xfrm>
              <a:prstGeom prst="rect">
                <a:avLst/>
              </a:prstGeom>
              <a:blipFill>
                <a:blip r:embed="rId13"/>
                <a:stretch>
                  <a:fillRect t="-155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5D7C33B-C2D7-4435-8FD4-41B45EFD44E1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7301563" y="6350005"/>
              <a:ext cx="344266" cy="196189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5D7C33B-C2D7-4435-8FD4-41B45EFD44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92570" y="6340989"/>
                <a:ext cx="361893" cy="213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767A9CC-133C-4FBC-935F-4CB310E77C69}"/>
                  </a:ext>
                </a:extLst>
              </p14:cNvPr>
              <p14:cNvContentPartPr/>
              <p14:nvPr/>
            </p14:nvContentPartPr>
            <p14:xfrm>
              <a:off x="3989972" y="5838202"/>
              <a:ext cx="1404360" cy="380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767A9CC-133C-4FBC-935F-4CB310E77C6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71972" y="5820219"/>
                <a:ext cx="1440000" cy="4161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E963DAC-7C2C-488E-8D34-F6B5F49FA440}"/>
                  </a:ext>
                </a:extLst>
              </p14:cNvPr>
              <p14:cNvContentPartPr/>
              <p14:nvPr/>
            </p14:nvContentPartPr>
            <p14:xfrm>
              <a:off x="7414292" y="5769082"/>
              <a:ext cx="423720" cy="4453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E963DAC-7C2C-488E-8D34-F6B5F49FA44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05284" y="5760082"/>
                <a:ext cx="441375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1FF9600-08BC-4EBE-AFC5-B3E8B1E040B8}"/>
                  </a:ext>
                </a:extLst>
              </p14:cNvPr>
              <p14:cNvContentPartPr/>
              <p14:nvPr/>
            </p14:nvContentPartPr>
            <p14:xfrm>
              <a:off x="1953812" y="3206242"/>
              <a:ext cx="1424520" cy="17690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1FF9600-08BC-4EBE-AFC5-B3E8B1E040B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44812" y="3197240"/>
                <a:ext cx="1442160" cy="1786684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D2998CB3-F5E2-4BC0-B57D-BD172F5A7FFF}"/>
              </a:ext>
            </a:extLst>
          </p:cNvPr>
          <p:cNvGrpSpPr/>
          <p:nvPr/>
        </p:nvGrpSpPr>
        <p:grpSpPr>
          <a:xfrm>
            <a:off x="2159216" y="1148749"/>
            <a:ext cx="2918692" cy="1308468"/>
            <a:chOff x="3389304" y="2209297"/>
            <a:chExt cx="3826317" cy="134240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99459A4-DFAD-4314-B47B-715033840729}"/>
                </a:ext>
              </a:extLst>
            </p:cNvPr>
            <p:cNvSpPr/>
            <p:nvPr/>
          </p:nvSpPr>
          <p:spPr>
            <a:xfrm>
              <a:off x="3389304" y="2209297"/>
              <a:ext cx="3826317" cy="134240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>
                <a:buClrTx/>
                <a:defRPr/>
              </a:pPr>
              <a:br>
                <a:rPr lang="en-US" sz="1800" kern="1200" dirty="0">
                  <a:solidFill>
                    <a:prstClr val="white"/>
                  </a:solidFill>
                  <a:latin typeface="Franklin Gothic Book" panose="020B0503020102020204"/>
                </a:rPr>
              </a:br>
              <a:endParaRPr lang="en-US" sz="1800" kern="1200" dirty="0">
                <a:solidFill>
                  <a:prstClr val="white"/>
                </a:solidFill>
                <a:latin typeface="Franklin Gothic Book" panose="020B0503020102020204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986CC0D-ADD4-497C-AB3E-1D14C2F23D37}"/>
                </a:ext>
              </a:extLst>
            </p:cNvPr>
            <p:cNvSpPr/>
            <p:nvPr/>
          </p:nvSpPr>
          <p:spPr>
            <a:xfrm>
              <a:off x="3451679" y="2561102"/>
              <a:ext cx="1536192" cy="6630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457200">
                <a:buClrTx/>
                <a:defRPr/>
              </a:pPr>
              <a:r>
                <a:rPr lang="en-US" sz="1800" b="1" kern="1200" dirty="0">
                  <a:solidFill>
                    <a:prstClr val="white"/>
                  </a:solidFill>
                  <a:latin typeface="Franklin Gothic Book" panose="020B0503020102020204"/>
                  <a:ea typeface="+mn-ea"/>
                  <a:cs typeface="+mn-cs"/>
                </a:rPr>
                <a:t>Account</a:t>
              </a:r>
            </a:p>
            <a:p>
              <a:pPr algn="ctr" defTabSz="457200">
                <a:buClrTx/>
                <a:defRPr/>
              </a:pPr>
              <a:r>
                <a:rPr lang="en-US" sz="1800" b="1" kern="1200" dirty="0">
                  <a:solidFill>
                    <a:prstClr val="white"/>
                  </a:solidFill>
                  <a:latin typeface="Franklin Gothic Book" panose="020B0503020102020204"/>
                  <a:ea typeface="+mn-ea"/>
                  <a:cs typeface="+mn-cs"/>
                </a:rPr>
                <a:t>2 BTC</a:t>
              </a:r>
              <a:endParaRPr lang="en-US" sz="1800" kern="1200" dirty="0">
                <a:solidFill>
                  <a:prstClr val="white"/>
                </a:solidFill>
                <a:latin typeface="Franklin Gothic Book" panose="020B0503020102020204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DE95C7-71B8-4986-9FBB-69DF771206B6}"/>
                </a:ext>
              </a:extLst>
            </p:cNvPr>
            <p:cNvSpPr/>
            <p:nvPr/>
          </p:nvSpPr>
          <p:spPr>
            <a:xfrm>
              <a:off x="4964435" y="2363398"/>
              <a:ext cx="2251186" cy="947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457200">
                <a:buClrTx/>
                <a:defRPr/>
              </a:pPr>
              <a:r>
                <a:rPr lang="en-US" sz="1800" kern="1200" dirty="0">
                  <a:solidFill>
                    <a:prstClr val="white"/>
                  </a:solidFill>
                  <a:latin typeface="Franklin Gothic Book" panose="020B0503020102020204"/>
                  <a:ea typeface="+mn-ea"/>
                  <a:cs typeface="+mn-cs"/>
                </a:rPr>
                <a:t>Redeemable if signed by both Alice &amp; Bob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016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87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>
              <a:buClrTx/>
              <a:defRPr/>
            </a:pPr>
            <a:endParaRPr lang="en-US" sz="180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974AE9-0BD2-4FD8-9E92-BDB353C3B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272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Properties of Two-Way Channels</a:t>
            </a:r>
            <a:endParaRPr lang="LID4096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968B57A-8C07-4F03-9C31-01644DD18FD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19726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046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74AE9-0BD2-4FD8-9E92-BDB353C3B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Limitations</a:t>
            </a:r>
            <a:endParaRPr lang="LID4096" sz="4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A50A1CC-55A2-4435-9AA6-37EE93F5327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152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C159F14-01C6-4028-842E-006AA747B53E}"/>
                  </a:ext>
                </a:extLst>
              </p14:cNvPr>
              <p14:cNvContentPartPr/>
              <p14:nvPr/>
            </p14:nvContentPartPr>
            <p14:xfrm>
              <a:off x="7529104" y="5340279"/>
              <a:ext cx="333000" cy="761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C159F14-01C6-4028-842E-006AA747B53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20104" y="5331279"/>
                <a:ext cx="350640" cy="77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1AF6FCB6-1E6A-4F17-8D6C-2ECC0CA45519}"/>
              </a:ext>
            </a:extLst>
          </p:cNvPr>
          <p:cNvGrpSpPr/>
          <p:nvPr/>
        </p:nvGrpSpPr>
        <p:grpSpPr>
          <a:xfrm>
            <a:off x="6916024" y="6264399"/>
            <a:ext cx="1356120" cy="478440"/>
            <a:chOff x="5392024" y="6264399"/>
            <a:chExt cx="1356120" cy="47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BA5E247-9D28-4ABC-B550-716B0896C513}"/>
                    </a:ext>
                  </a:extLst>
                </p14:cNvPr>
                <p14:cNvContentPartPr/>
                <p14:nvPr/>
              </p14:nvContentPartPr>
              <p14:xfrm>
                <a:off x="5392024" y="6264399"/>
                <a:ext cx="200880" cy="286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BA5E247-9D28-4ABC-B550-716B0896C51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383024" y="6255399"/>
                  <a:ext cx="21852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1250736-EA4B-4317-9D64-923003EE29C4}"/>
                    </a:ext>
                  </a:extLst>
                </p14:cNvPr>
                <p14:cNvContentPartPr/>
                <p14:nvPr/>
              </p14:nvContentPartPr>
              <p14:xfrm>
                <a:off x="5599024" y="6467799"/>
                <a:ext cx="128880" cy="111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1250736-EA4B-4317-9D64-923003EE29C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590384" y="6458799"/>
                  <a:ext cx="1465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0B3F3BE-CC22-434B-AD80-D5A37C70CB7B}"/>
                    </a:ext>
                  </a:extLst>
                </p14:cNvPr>
                <p14:cNvContentPartPr/>
                <p14:nvPr/>
              </p14:nvContentPartPr>
              <p14:xfrm>
                <a:off x="5783344" y="6299319"/>
                <a:ext cx="42840" cy="269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0B3F3BE-CC22-434B-AD80-D5A37C70CB7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774704" y="6290319"/>
                  <a:ext cx="604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48F7BE8-6EAA-4692-A351-3677B4443C8C}"/>
                    </a:ext>
                  </a:extLst>
                </p14:cNvPr>
                <p14:cNvContentPartPr/>
                <p14:nvPr/>
              </p14:nvContentPartPr>
              <p14:xfrm>
                <a:off x="5852824" y="6487959"/>
                <a:ext cx="115560" cy="137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48F7BE8-6EAA-4692-A351-3677B4443C8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843824" y="6478959"/>
                  <a:ext cx="1332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E310BFB-9F57-409A-BD3C-CDA3FFF36456}"/>
                    </a:ext>
                  </a:extLst>
                </p14:cNvPr>
                <p14:cNvContentPartPr/>
                <p14:nvPr/>
              </p14:nvContentPartPr>
              <p14:xfrm>
                <a:off x="6039664" y="6509919"/>
                <a:ext cx="127800" cy="232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E310BFB-9F57-409A-BD3C-CDA3FFF3645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031024" y="6500919"/>
                  <a:ext cx="1454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FDAF835-8E22-4918-8351-F340D694C8FB}"/>
                    </a:ext>
                  </a:extLst>
                </p14:cNvPr>
                <p14:cNvContentPartPr/>
                <p14:nvPr/>
              </p14:nvContentPartPr>
              <p14:xfrm>
                <a:off x="6216064" y="6503439"/>
                <a:ext cx="144360" cy="124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FDAF835-8E22-4918-8351-F340D694C8F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207064" y="6494799"/>
                  <a:ext cx="162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8A689F3-A00D-42C0-98BF-6D05A7A51D3F}"/>
                    </a:ext>
                  </a:extLst>
                </p14:cNvPr>
                <p14:cNvContentPartPr/>
                <p14:nvPr/>
              </p14:nvContentPartPr>
              <p14:xfrm>
                <a:off x="6481384" y="6302919"/>
                <a:ext cx="65880" cy="322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8A689F3-A00D-42C0-98BF-6D05A7A51D3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472744" y="6293919"/>
                  <a:ext cx="8352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450D5AB-EBCD-4505-A524-F1E5AE495C40}"/>
                    </a:ext>
                  </a:extLst>
                </p14:cNvPr>
                <p14:cNvContentPartPr/>
                <p14:nvPr/>
              </p14:nvContentPartPr>
              <p14:xfrm>
                <a:off x="6453664" y="6471399"/>
                <a:ext cx="143640" cy="15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450D5AB-EBCD-4505-A524-F1E5AE495C4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445024" y="6462399"/>
                  <a:ext cx="1612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ACBB617-68EE-4322-ABCA-3AC74E5D7EE0}"/>
                    </a:ext>
                  </a:extLst>
                </p14:cNvPr>
                <p14:cNvContentPartPr/>
                <p14:nvPr/>
              </p14:nvContentPartPr>
              <p14:xfrm>
                <a:off x="6612784" y="6512079"/>
                <a:ext cx="135360" cy="162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ACBB617-68EE-4322-ABCA-3AC74E5D7EE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604144" y="6503079"/>
                  <a:ext cx="1530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B603935-AA98-4417-B745-9A7192F97782}"/>
                    </a:ext>
                  </a:extLst>
                </p14:cNvPr>
                <p14:cNvContentPartPr/>
                <p14:nvPr/>
              </p14:nvContentPartPr>
              <p14:xfrm>
                <a:off x="6477424" y="6561759"/>
                <a:ext cx="51840" cy="87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B603935-AA98-4417-B745-9A7192F9778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468784" y="6553119"/>
                  <a:ext cx="6948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ACCFE0-B840-473F-B283-27A2922F8AC5}"/>
              </a:ext>
            </a:extLst>
          </p:cNvPr>
          <p:cNvGrpSpPr/>
          <p:nvPr/>
        </p:nvGrpSpPr>
        <p:grpSpPr>
          <a:xfrm>
            <a:off x="6932584" y="2283879"/>
            <a:ext cx="2208960" cy="1508760"/>
            <a:chOff x="5408584" y="2283879"/>
            <a:chExt cx="2208960" cy="150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D182B07-2E14-4F30-839D-0DBB016AE8E0}"/>
                    </a:ext>
                  </a:extLst>
                </p14:cNvPr>
                <p14:cNvContentPartPr/>
                <p14:nvPr/>
              </p14:nvContentPartPr>
              <p14:xfrm>
                <a:off x="5664904" y="2571159"/>
                <a:ext cx="1882440" cy="993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D182B07-2E14-4F30-839D-0DBB016AE8E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656264" y="2562519"/>
                  <a:ext cx="1900080" cy="10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0C54B00-FC3A-4946-9142-7ED66EB53DC0}"/>
                    </a:ext>
                  </a:extLst>
                </p14:cNvPr>
                <p14:cNvContentPartPr/>
                <p14:nvPr/>
              </p14:nvContentPartPr>
              <p14:xfrm>
                <a:off x="5408584" y="2283879"/>
                <a:ext cx="2208960" cy="1508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0C54B00-FC3A-4946-9142-7ED66EB53DC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399584" y="2274879"/>
                  <a:ext cx="2226600" cy="1526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8262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E884C-E0C6-433C-9497-545E09820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6944" y="152904"/>
            <a:ext cx="7200900" cy="725162"/>
          </a:xfrm>
        </p:spPr>
        <p:txBody>
          <a:bodyPr/>
          <a:lstStyle/>
          <a:p>
            <a:r>
              <a:rPr lang="en-US" dirty="0"/>
              <a:t>From channels to networks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9D404F9D-4EBD-4951-A5E3-896C4DAA7D7A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9116032" y="4845094"/>
              <a:ext cx="971263" cy="1696849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9D404F9D-4EBD-4951-A5E3-896C4DAA7D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00192" y="4829256"/>
                <a:ext cx="1002582" cy="17281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58E22F77-EC2F-4D7E-B41C-C6D8D326D238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2419094" y="4845093"/>
              <a:ext cx="959665" cy="1696849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58E22F77-EC2F-4D7E-B41C-C6D8D326D2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3256" y="4829251"/>
                <a:ext cx="990982" cy="17281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A2CB733-5B57-45CA-969D-1626423C4F8D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5759667" y="4896296"/>
              <a:ext cx="975457" cy="1645646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A2CB733-5B57-45CA-969D-1626423C4F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43823" y="4880459"/>
                <a:ext cx="1006784" cy="16769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633114D-72C4-475A-85E4-B8FD9274A55E}"/>
                  </a:ext>
                </a:extLst>
              </p14:cNvPr>
              <p14:cNvContentPartPr/>
              <p14:nvPr/>
            </p14:nvContentPartPr>
            <p14:xfrm>
              <a:off x="3427716" y="5471294"/>
              <a:ext cx="2192400" cy="425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633114D-72C4-475A-85E4-B8FD9274A5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64716" y="5093294"/>
                <a:ext cx="2318040" cy="11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AAD2855-6AFC-4935-9650-FC77B408DA50}"/>
                  </a:ext>
                </a:extLst>
              </p14:cNvPr>
              <p14:cNvContentPartPr/>
              <p14:nvPr/>
            </p14:nvContentPartPr>
            <p14:xfrm>
              <a:off x="6832596" y="5451494"/>
              <a:ext cx="1926000" cy="441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AAD2855-6AFC-4935-9650-FC77B408DA5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69584" y="5073494"/>
                <a:ext cx="2051663" cy="11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DAD6A5C-8C90-40B9-9021-F451826E74E9}"/>
                  </a:ext>
                </a:extLst>
              </p14:cNvPr>
              <p14:cNvContentPartPr/>
              <p14:nvPr/>
            </p14:nvContentPartPr>
            <p14:xfrm>
              <a:off x="3474876" y="5151614"/>
              <a:ext cx="177480" cy="2649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DAD6A5C-8C90-40B9-9021-F451826E74E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56912" y="5133614"/>
                <a:ext cx="213048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7973039-850D-4036-A270-50833FF28801}"/>
                  </a:ext>
                </a:extLst>
              </p14:cNvPr>
              <p14:cNvContentPartPr/>
              <p14:nvPr/>
            </p14:nvContentPartPr>
            <p14:xfrm>
              <a:off x="5103516" y="5064854"/>
              <a:ext cx="425160" cy="2685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7973039-850D-4036-A270-50833FF2880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85501" y="5046830"/>
                <a:ext cx="460830" cy="3042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30D847D-3075-4005-A17F-9DE4FD3C7BF5}"/>
                  </a:ext>
                </a:extLst>
              </p14:cNvPr>
              <p14:cNvContentPartPr/>
              <p14:nvPr/>
            </p14:nvContentPartPr>
            <p14:xfrm>
              <a:off x="6843396" y="5186894"/>
              <a:ext cx="247320" cy="188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30D847D-3075-4005-A17F-9DE4FD3C7BF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825396" y="5168894"/>
                <a:ext cx="28296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ECFB088-7D78-4419-9C09-33B6DC06C310}"/>
                  </a:ext>
                </a:extLst>
              </p14:cNvPr>
              <p14:cNvContentPartPr/>
              <p14:nvPr/>
            </p14:nvContentPartPr>
            <p14:xfrm>
              <a:off x="8385636" y="5164574"/>
              <a:ext cx="166320" cy="2012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ECFB088-7D78-4419-9C09-33B6DC06C31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367636" y="5146542"/>
                <a:ext cx="201960" cy="236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F043207-34EB-4D65-8E75-3D9176DFCA35}"/>
                  </a:ext>
                </a:extLst>
              </p14:cNvPr>
              <p14:cNvContentPartPr/>
              <p14:nvPr/>
            </p14:nvContentPartPr>
            <p14:xfrm>
              <a:off x="8639796" y="5105894"/>
              <a:ext cx="72360" cy="2379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F043207-34EB-4D65-8E75-3D9176DFCA3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621885" y="5087894"/>
                <a:ext cx="107824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EE38DEF-6BA8-4850-903B-5B8DD30ADD5E}"/>
                  </a:ext>
                </a:extLst>
              </p14:cNvPr>
              <p14:cNvContentPartPr/>
              <p14:nvPr/>
            </p14:nvContentPartPr>
            <p14:xfrm>
              <a:off x="3359676" y="4629614"/>
              <a:ext cx="2169000" cy="786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EE38DEF-6BA8-4850-903B-5B8DD30ADD5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45278" y="4615214"/>
                <a:ext cx="2197075" cy="81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66AFBFF-E680-448D-B615-D8077C6076D8}"/>
                  </a:ext>
                </a:extLst>
              </p14:cNvPr>
              <p14:cNvContentPartPr/>
              <p14:nvPr/>
            </p14:nvContentPartPr>
            <p14:xfrm>
              <a:off x="6651485" y="4676849"/>
              <a:ext cx="496440" cy="760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66AFBFF-E680-448D-B615-D8077C6076D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642478" y="4667849"/>
                <a:ext cx="514093" cy="77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18904CF-2E5E-4A71-827B-5EF448B69DF3}"/>
                  </a:ext>
                </a:extLst>
              </p14:cNvPr>
              <p14:cNvContentPartPr/>
              <p14:nvPr/>
            </p14:nvContentPartPr>
            <p14:xfrm>
              <a:off x="8185960" y="4687282"/>
              <a:ext cx="695160" cy="6883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18904CF-2E5E-4A71-827B-5EF448B69DF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176955" y="4678287"/>
                <a:ext cx="712809" cy="705951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91BB8755-F0B3-4CED-B9CA-701963DF3503}"/>
              </a:ext>
            </a:extLst>
          </p:cNvPr>
          <p:cNvSpPr txBox="1"/>
          <p:nvPr/>
        </p:nvSpPr>
        <p:spPr>
          <a:xfrm>
            <a:off x="3111500" y="1613592"/>
            <a:ext cx="33887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</a:pPr>
            <a:r>
              <a:rPr lang="en-US" sz="32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 trustless system. </a:t>
            </a:r>
            <a:br>
              <a:rPr lang="en-US" sz="32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en-US" sz="32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So who goes first?</a:t>
            </a:r>
            <a:endParaRPr lang="LID4096" sz="32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656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E884C-E0C6-433C-9497-545E09820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6944" y="152904"/>
            <a:ext cx="7200900" cy="725162"/>
          </a:xfrm>
        </p:spPr>
        <p:txBody>
          <a:bodyPr/>
          <a:lstStyle/>
          <a:p>
            <a:r>
              <a:rPr lang="en-US" dirty="0"/>
              <a:t>From channels to networks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9D404F9D-4EBD-4951-A5E3-896C4DAA7D7A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8823932" y="4845094"/>
              <a:ext cx="971263" cy="1696849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9D404F9D-4EBD-4951-A5E3-896C4DAA7D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08092" y="4829256"/>
                <a:ext cx="1002582" cy="17281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58E22F77-EC2F-4D7E-B41C-C6D8D326D238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2126994" y="4845093"/>
              <a:ext cx="959665" cy="1696849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58E22F77-EC2F-4D7E-B41C-C6D8D326D2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11156" y="4829251"/>
                <a:ext cx="990982" cy="17281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A2CB733-5B57-45CA-969D-1626423C4F8D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5467567" y="4896296"/>
              <a:ext cx="975457" cy="1645646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A2CB733-5B57-45CA-969D-1626423C4F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51723" y="4880459"/>
                <a:ext cx="1006784" cy="16769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633114D-72C4-475A-85E4-B8FD9274A55E}"/>
                  </a:ext>
                </a:extLst>
              </p14:cNvPr>
              <p14:cNvContentPartPr/>
              <p14:nvPr/>
            </p14:nvContentPartPr>
            <p14:xfrm>
              <a:off x="3135616" y="5471294"/>
              <a:ext cx="2192400" cy="425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633114D-72C4-475A-85E4-B8FD9274A5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72616" y="5093294"/>
                <a:ext cx="2318040" cy="11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AAD2855-6AFC-4935-9650-FC77B408DA50}"/>
                  </a:ext>
                </a:extLst>
              </p14:cNvPr>
              <p14:cNvContentPartPr/>
              <p14:nvPr/>
            </p14:nvContentPartPr>
            <p14:xfrm>
              <a:off x="6540496" y="5451494"/>
              <a:ext cx="1926000" cy="441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AAD2855-6AFC-4935-9650-FC77B408DA5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77484" y="5073494"/>
                <a:ext cx="2051663" cy="11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DAD6A5C-8C90-40B9-9021-F451826E74E9}"/>
                  </a:ext>
                </a:extLst>
              </p14:cNvPr>
              <p14:cNvContentPartPr/>
              <p14:nvPr/>
            </p14:nvContentPartPr>
            <p14:xfrm>
              <a:off x="3182776" y="5151614"/>
              <a:ext cx="177480" cy="2649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DAD6A5C-8C90-40B9-9021-F451826E74E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64812" y="5133614"/>
                <a:ext cx="213048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7973039-850D-4036-A270-50833FF28801}"/>
                  </a:ext>
                </a:extLst>
              </p14:cNvPr>
              <p14:cNvContentPartPr/>
              <p14:nvPr/>
            </p14:nvContentPartPr>
            <p14:xfrm>
              <a:off x="4811416" y="5064854"/>
              <a:ext cx="425160" cy="2685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7973039-850D-4036-A270-50833FF2880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93401" y="5046830"/>
                <a:ext cx="460830" cy="3042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30D847D-3075-4005-A17F-9DE4FD3C7BF5}"/>
                  </a:ext>
                </a:extLst>
              </p14:cNvPr>
              <p14:cNvContentPartPr/>
              <p14:nvPr/>
            </p14:nvContentPartPr>
            <p14:xfrm>
              <a:off x="6551296" y="5186894"/>
              <a:ext cx="247320" cy="188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30D847D-3075-4005-A17F-9DE4FD3C7BF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33296" y="5168894"/>
                <a:ext cx="28296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ECFB088-7D78-4419-9C09-33B6DC06C310}"/>
                  </a:ext>
                </a:extLst>
              </p14:cNvPr>
              <p14:cNvContentPartPr/>
              <p14:nvPr/>
            </p14:nvContentPartPr>
            <p14:xfrm>
              <a:off x="8093536" y="5164574"/>
              <a:ext cx="166320" cy="2012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ECFB088-7D78-4419-9C09-33B6DC06C31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075536" y="5146542"/>
                <a:ext cx="201960" cy="236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F043207-34EB-4D65-8E75-3D9176DFCA35}"/>
                  </a:ext>
                </a:extLst>
              </p14:cNvPr>
              <p14:cNvContentPartPr/>
              <p14:nvPr/>
            </p14:nvContentPartPr>
            <p14:xfrm>
              <a:off x="8347696" y="5105894"/>
              <a:ext cx="72360" cy="2379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F043207-34EB-4D65-8E75-3D9176DFCA3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329785" y="5087894"/>
                <a:ext cx="107824" cy="27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089995D3-8D10-454F-9383-4A5706E4A7EC}"/>
              </a:ext>
            </a:extLst>
          </p:cNvPr>
          <p:cNvGrpSpPr/>
          <p:nvPr/>
        </p:nvGrpSpPr>
        <p:grpSpPr>
          <a:xfrm>
            <a:off x="2684703" y="1441427"/>
            <a:ext cx="2780839" cy="2752305"/>
            <a:chOff x="3606584" y="672754"/>
            <a:chExt cx="2780839" cy="27523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E937D6D-2F54-4BA8-A7E9-41412B37699A}"/>
                    </a:ext>
                  </a:extLst>
                </p:cNvPr>
                <p:cNvSpPr/>
                <p:nvPr/>
              </p:nvSpPr>
              <p:spPr>
                <a:xfrm>
                  <a:off x="3606584" y="672754"/>
                  <a:ext cx="2780839" cy="2752305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 defTabSz="457200">
                    <a:buClrTx/>
                    <a:defRPr/>
                  </a:pPr>
                  <a: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I agree to split </a:t>
                  </a:r>
                  <a:b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</a:br>
                  <a:r>
                    <a:rPr lang="en-US" sz="1800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Alice</a:t>
                  </a:r>
                  <a14:m>
                    <m:oMath xmlns:m="http://schemas.openxmlformats.org/officeDocument/2006/math">
                      <m:r>
                        <a:rPr lang="en-US" sz="1800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sz="1800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0.9</a:t>
                  </a:r>
                  <a: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, </a:t>
                  </a:r>
                  <a:r>
                    <a:rPr lang="en-US" sz="1800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Bob</a:t>
                  </a:r>
                  <a14:m>
                    <m:oMath xmlns:m="http://schemas.openxmlformats.org/officeDocument/2006/math">
                      <m:r>
                        <a:rPr lang="en-US" sz="1800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sz="1800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1.2</a:t>
                  </a:r>
                  <a:endPara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buClrTx/>
                    <a:defRPr/>
                  </a:pPr>
                  <a:endPara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buClrTx/>
                    <a:defRPr/>
                  </a:pPr>
                  <a: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Signed:_____ _____</a:t>
                  </a:r>
                </a:p>
                <a:p>
                  <a:pPr algn="ctr" defTabSz="457200">
                    <a:buClrTx/>
                    <a:defRPr/>
                  </a:pPr>
                  <a:endPara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E937D6D-2F54-4BA8-A7E9-41412B3769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6584" y="672754"/>
                  <a:ext cx="2780839" cy="2752305"/>
                </a:xfrm>
                <a:prstGeom prst="rect">
                  <a:avLst/>
                </a:prstGeom>
                <a:blipFill>
                  <a:blip r:embed="rId22"/>
                  <a:stretch>
                    <a:fillRect t="-88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2B22AA0-6346-4341-BD21-14868F20E020}"/>
                    </a:ext>
                  </a:extLst>
                </p14:cNvPr>
                <p14:cNvContentPartPr>
                  <a14:cpLocks xmlns:a14="http://schemas.microsoft.com/office/drawing/2010/main" noChangeAspect="1"/>
                </p14:cNvContentPartPr>
                <p14:nvPr/>
              </p14:nvContentPartPr>
              <p14:xfrm>
                <a:off x="4802352" y="1475066"/>
                <a:ext cx="481901" cy="284368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2B22AA0-6346-4341-BD21-14868F20E0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793348" y="1466044"/>
                  <a:ext cx="499549" cy="30205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108F552-1612-4020-86FA-E5052883CB70}"/>
                  </a:ext>
                </a:extLst>
              </p:cNvPr>
              <p:cNvSpPr/>
              <p:nvPr/>
            </p:nvSpPr>
            <p:spPr>
              <a:xfrm>
                <a:off x="6040254" y="1441427"/>
                <a:ext cx="2712916" cy="275230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457200">
                  <a:buClrTx/>
                  <a:defRPr/>
                </a:pPr>
                <a:r>
                  <a: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I agree to split</a:t>
                </a:r>
                <a:br>
                  <a: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</a:br>
                <a:r>
                  <a:rPr lang="en-US" sz="1800" kern="1200" dirty="0">
                    <a:solidFill>
                      <a:srgbClr val="FF8F8F"/>
                    </a:solidFill>
                    <a:latin typeface="Franklin Gothic Book" panose="020B0503020102020204"/>
                  </a:rPr>
                  <a:t>Bob</a:t>
                </a:r>
                <a14:m>
                  <m:oMath xmlns:m="http://schemas.openxmlformats.org/officeDocument/2006/math">
                    <m:r>
                      <a:rPr lang="en-US" sz="1800" i="1" kern="1200">
                        <a:solidFill>
                          <a:srgbClr val="FF8F8F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1800" kern="1200" dirty="0">
                    <a:solidFill>
                      <a:srgbClr val="FF8F8F"/>
                    </a:solidFill>
                    <a:latin typeface="Franklin Gothic Book" panose="020B0503020102020204"/>
                  </a:rPr>
                  <a:t>1.9</a:t>
                </a:r>
                <a:r>
                  <a: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, </a:t>
                </a:r>
                <a:r>
                  <a:rPr lang="en-US" sz="1800" kern="1200" dirty="0">
                    <a:solidFill>
                      <a:srgbClr val="FF8F8F"/>
                    </a:solidFill>
                    <a:latin typeface="Franklin Gothic Book" panose="020B0503020102020204"/>
                  </a:rPr>
                  <a:t>Charlie</a:t>
                </a:r>
                <a14:m>
                  <m:oMath xmlns:m="http://schemas.openxmlformats.org/officeDocument/2006/math">
                    <m:r>
                      <a:rPr lang="en-US" sz="1800" i="1" kern="1200">
                        <a:solidFill>
                          <a:srgbClr val="FF8F8F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1800" kern="1200" dirty="0">
                    <a:solidFill>
                      <a:srgbClr val="FF8F8F"/>
                    </a:solidFill>
                    <a:latin typeface="Franklin Gothic Book" panose="020B0503020102020204"/>
                  </a:rPr>
                  <a:t>0.1</a:t>
                </a:r>
                <a:endParaRPr lang="en-US" sz="1800" kern="1200" dirty="0">
                  <a:solidFill>
                    <a:prstClr val="white"/>
                  </a:solidFill>
                  <a:latin typeface="Franklin Gothic Book" panose="020B0503020102020204"/>
                </a:endParaRPr>
              </a:p>
              <a:p>
                <a:pPr algn="ctr" defTabSz="457200">
                  <a:buClrTx/>
                  <a:defRPr/>
                </a:pPr>
                <a:endParaRPr lang="en-US" sz="1800" kern="1200" dirty="0">
                  <a:solidFill>
                    <a:prstClr val="white"/>
                  </a:solidFill>
                  <a:latin typeface="Franklin Gothic Book" panose="020B0503020102020204"/>
                </a:endParaRPr>
              </a:p>
              <a:p>
                <a:pPr algn="ctr" defTabSz="457200">
                  <a:buClrTx/>
                  <a:defRPr/>
                </a:pPr>
                <a:r>
                  <a: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Signed:_____ _____</a:t>
                </a:r>
              </a:p>
              <a:p>
                <a:pPr algn="ctr" defTabSz="457200">
                  <a:buClrTx/>
                  <a:defRPr/>
                </a:pPr>
                <a:endParaRPr lang="en-US" sz="1800" kern="1200" dirty="0">
                  <a:solidFill>
                    <a:prstClr val="white"/>
                  </a:solidFill>
                  <a:latin typeface="Franklin Gothic Book" panose="020B0503020102020204"/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108F552-1612-4020-86FA-E5052883CB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254" y="1441427"/>
                <a:ext cx="2712916" cy="2752305"/>
              </a:xfrm>
              <a:prstGeom prst="rect">
                <a:avLst/>
              </a:prstGeom>
              <a:blipFill>
                <a:blip r:embed="rId25"/>
                <a:stretch>
                  <a:fillRect t="-8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DD1B7312-903C-457D-8456-A347A50C978D}"/>
                  </a:ext>
                </a:extLst>
              </p14:cNvPr>
              <p14:cNvContentPartPr/>
              <p14:nvPr/>
            </p14:nvContentPartPr>
            <p14:xfrm>
              <a:off x="3813993" y="4331611"/>
              <a:ext cx="778680" cy="12031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DD1B7312-903C-457D-8456-A347A50C978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750993" y="3953611"/>
                <a:ext cx="904320" cy="19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FD011C36-F179-4901-BA4D-C448FA376F5A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9051210" y="3054664"/>
              <a:ext cx="448203" cy="2554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FD011C36-F179-4901-BA4D-C448FA376F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042210" y="3045645"/>
                <a:ext cx="465843" cy="2730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10D79E3-82B3-4ADA-A6FB-A52C59874260}"/>
                  </a:ext>
                </a:extLst>
              </p14:cNvPr>
              <p14:cNvContentPartPr/>
              <p14:nvPr/>
            </p14:nvContentPartPr>
            <p14:xfrm>
              <a:off x="8823931" y="2954815"/>
              <a:ext cx="1629000" cy="172115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10D79E3-82B3-4ADA-A6FB-A52C5987426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805931" y="2936819"/>
                <a:ext cx="1664640" cy="17567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53283366-35C8-4A3B-B503-E8660D260CFA}"/>
                  </a:ext>
                </a:extLst>
              </p14:cNvPr>
              <p14:cNvContentPartPr/>
              <p14:nvPr/>
            </p14:nvContentPartPr>
            <p14:xfrm>
              <a:off x="7109494" y="4360122"/>
              <a:ext cx="778680" cy="12031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53283366-35C8-4A3B-B503-E8660D260CF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046494" y="3982122"/>
                <a:ext cx="904320" cy="19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3DAE52C-3233-49C1-82E3-8BE14A88906E}"/>
                  </a:ext>
                </a:extLst>
              </p14:cNvPr>
              <p14:cNvContentPartPr/>
              <p14:nvPr/>
            </p14:nvContentPartPr>
            <p14:xfrm>
              <a:off x="6717274" y="5992085"/>
              <a:ext cx="1563120" cy="477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3DAE52C-3233-49C1-82E3-8BE14A88906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708272" y="5983085"/>
                <a:ext cx="1580764" cy="4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2DAC86A-4526-4295-BB91-5B44D155FC77}"/>
                  </a:ext>
                </a:extLst>
              </p14:cNvPr>
              <p14:cNvContentPartPr/>
              <p14:nvPr/>
            </p14:nvContentPartPr>
            <p14:xfrm>
              <a:off x="3490533" y="6034334"/>
              <a:ext cx="1563120" cy="4777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2DAC86A-4526-4295-BB91-5B44D155FC7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481531" y="6025334"/>
                <a:ext cx="1580764" cy="4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F3BF1F7-C986-4521-BC93-452C5D58479D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7272353" y="2331918"/>
              <a:ext cx="344266" cy="196189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F3BF1F7-C986-4521-BC93-452C5D5847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263360" y="2322902"/>
                <a:ext cx="361893" cy="213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7BE2C02-58F1-4765-A8AC-E0DCD6849FD0}"/>
                  </a:ext>
                </a:extLst>
              </p:cNvPr>
              <p:cNvSpPr/>
              <p:nvPr/>
            </p:nvSpPr>
            <p:spPr>
              <a:xfrm>
                <a:off x="2752627" y="2665986"/>
                <a:ext cx="2657574" cy="1461514"/>
              </a:xfrm>
              <a:prstGeom prst="roundRect">
                <a:avLst/>
              </a:prstGeom>
              <a:solidFill>
                <a:schemeClr val="tx2"/>
              </a:solidFill>
              <a:ln w="28575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>
                  <a:buClrTx/>
                  <a:defRPr/>
                </a:pPr>
                <a:r>
                  <a:rPr lang="en-US" sz="1100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Additionally, give</a:t>
                </a:r>
              </a:p>
              <a:p>
                <a:pPr algn="ctr" defTabSz="457200">
                  <a:buClrTx/>
                  <a:defRPr/>
                </a:pPr>
                <a:r>
                  <a:rPr lang="en-US" sz="1600" kern="1200" dirty="0">
                    <a:solidFill>
                      <a:srgbClr val="FF8F8F"/>
                    </a:solidFill>
                    <a:latin typeface="Franklin Gothic Book" panose="020B0503020102020204"/>
                  </a:rPr>
                  <a:t>Bob</a:t>
                </a:r>
                <a14:m>
                  <m:oMath xmlns:m="http://schemas.openxmlformats.org/officeDocument/2006/math">
                    <m:r>
                      <a:rPr lang="en-US" sz="1600" i="1" kern="1200">
                        <a:solidFill>
                          <a:srgbClr val="FF8F8F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1600" kern="1200" dirty="0">
                    <a:solidFill>
                      <a:srgbClr val="FF8F8F"/>
                    </a:solidFill>
                    <a:latin typeface="Franklin Gothic Book" panose="020B0503020102020204"/>
                  </a:rPr>
                  <a:t>0.1 </a:t>
                </a:r>
                <a:br>
                  <a: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</a:br>
                <a:r>
                  <a:rPr lang="en-US" sz="1100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if he reveals</a:t>
                </a:r>
              </a:p>
              <a:p>
                <a:pPr algn="ctr" defTabSz="457200">
                  <a:buClrTx/>
                  <a:defRPr/>
                </a:pPr>
                <a:r>
                  <a:rPr lang="en-US" sz="1800" kern="1200" dirty="0">
                    <a:solidFill>
                      <a:srgbClr val="FFFF00"/>
                    </a:solidFill>
                    <a:latin typeface="Franklin Gothic Book" panose="020B0503020102020204"/>
                  </a:rPr>
                  <a:t>S </a:t>
                </a:r>
                <a:r>
                  <a:rPr lang="en-US" sz="1800" kern="1200" dirty="0" err="1">
                    <a:solidFill>
                      <a:prstClr val="white"/>
                    </a:solidFill>
                    <a:latin typeface="Franklin Gothic Book" panose="020B0503020102020204"/>
                  </a:rPr>
                  <a:t>s.t.</a:t>
                </a:r>
                <a:r>
                  <a: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200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kern="1200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1800" i="1" kern="1200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h𝑎𝑠h</m:t>
                    </m:r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1200" dirty="0">
                  <a:solidFill>
                    <a:srgbClr val="FFFF00"/>
                  </a:solidFill>
                  <a:latin typeface="Franklin Gothic Book" panose="020B0503020102020204"/>
                </a:endParaRPr>
              </a:p>
              <a:p>
                <a:pPr algn="ctr" defTabSz="457200">
                  <a:buClrTx/>
                  <a:defRPr/>
                </a:pPr>
                <a:br>
                  <a:rPr lang="en-US" sz="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</a:br>
                <a:r>
                  <a:rPr lang="en-US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(else after 2 days Alice</a:t>
                </a:r>
                <a14:m>
                  <m:oMath xmlns:m="http://schemas.openxmlformats.org/officeDocument/2006/math">
                    <m:r>
                      <a:rPr lang="en-US" i="1" kern="120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0.1)</a:t>
                </a: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7BE2C02-58F1-4765-A8AC-E0DCD6849F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627" y="2665986"/>
                <a:ext cx="2657574" cy="1461514"/>
              </a:xfrm>
              <a:prstGeom prst="roundRect">
                <a:avLst/>
              </a:prstGeom>
              <a:blipFill>
                <a:blip r:embed="rId39"/>
                <a:stretch>
                  <a:fillRect/>
                </a:stretch>
              </a:blipFill>
              <a:ln w="28575">
                <a:solidFill>
                  <a:schemeClr val="tx1"/>
                </a:solidFill>
                <a:prstDash val="sysDash"/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1D605205-EB10-47A2-BF9E-E9551166DEBC}"/>
                  </a:ext>
                </a:extLst>
              </p:cNvPr>
              <p:cNvSpPr/>
              <p:nvPr/>
            </p:nvSpPr>
            <p:spPr>
              <a:xfrm>
                <a:off x="6067925" y="2687840"/>
                <a:ext cx="2657574" cy="1461514"/>
              </a:xfrm>
              <a:prstGeom prst="roundRect">
                <a:avLst/>
              </a:prstGeom>
              <a:solidFill>
                <a:schemeClr val="tx2"/>
              </a:solidFill>
              <a:ln w="28575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>
                  <a:buClrTx/>
                  <a:defRPr/>
                </a:pPr>
                <a:r>
                  <a:rPr lang="en-US" sz="1100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Additionally, give</a:t>
                </a:r>
              </a:p>
              <a:p>
                <a:pPr algn="ctr" defTabSz="457200">
                  <a:buClrTx/>
                  <a:defRPr/>
                </a:pPr>
                <a:r>
                  <a:rPr lang="en-US" sz="1600" kern="1200" dirty="0">
                    <a:solidFill>
                      <a:srgbClr val="FF8F8F"/>
                    </a:solidFill>
                    <a:latin typeface="Franklin Gothic Book" panose="020B0503020102020204"/>
                  </a:rPr>
                  <a:t>Charlie</a:t>
                </a:r>
                <a14:m>
                  <m:oMath xmlns:m="http://schemas.openxmlformats.org/officeDocument/2006/math">
                    <m:r>
                      <a:rPr lang="en-US" sz="1600" i="1" kern="1200">
                        <a:solidFill>
                          <a:srgbClr val="FF8F8F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1600" kern="1200" dirty="0">
                    <a:solidFill>
                      <a:srgbClr val="FF8F8F"/>
                    </a:solidFill>
                    <a:latin typeface="Franklin Gothic Book" panose="020B0503020102020204"/>
                  </a:rPr>
                  <a:t>0.1 </a:t>
                </a:r>
                <a:br>
                  <a: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</a:br>
                <a:r>
                  <a:rPr lang="en-US" sz="1100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if he reveals</a:t>
                </a:r>
              </a:p>
              <a:p>
                <a:pPr algn="ctr" defTabSz="457200">
                  <a:buClrTx/>
                  <a:defRPr/>
                </a:pPr>
                <a:r>
                  <a:rPr lang="en-US" sz="1800" kern="1200" dirty="0">
                    <a:solidFill>
                      <a:srgbClr val="FFFF00"/>
                    </a:solidFill>
                    <a:latin typeface="Franklin Gothic Book" panose="020B0503020102020204"/>
                  </a:rPr>
                  <a:t>S </a:t>
                </a:r>
                <a:r>
                  <a:rPr lang="en-US" sz="1800" kern="1200" dirty="0" err="1">
                    <a:solidFill>
                      <a:prstClr val="white"/>
                    </a:solidFill>
                    <a:latin typeface="Franklin Gothic Book" panose="020B0503020102020204"/>
                  </a:rPr>
                  <a:t>s.t.</a:t>
                </a:r>
                <a:r>
                  <a: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200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kern="1200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1800" i="1" kern="1200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h𝑎𝑠h</m:t>
                    </m:r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1200" dirty="0">
                  <a:solidFill>
                    <a:srgbClr val="FFFF00"/>
                  </a:solidFill>
                  <a:latin typeface="Franklin Gothic Book" panose="020B0503020102020204"/>
                </a:endParaRPr>
              </a:p>
              <a:p>
                <a:pPr algn="ctr" defTabSz="457200">
                  <a:buClrTx/>
                  <a:defRPr/>
                </a:pPr>
                <a:br>
                  <a:rPr lang="en-US" sz="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</a:br>
                <a:r>
                  <a:rPr lang="en-US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(else after 2 days Alice</a:t>
                </a:r>
                <a14:m>
                  <m:oMath xmlns:m="http://schemas.openxmlformats.org/officeDocument/2006/math">
                    <m:r>
                      <a:rPr lang="en-US" i="1" kern="120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0.1)</a:t>
                </a:r>
              </a:p>
            </p:txBody>
          </p:sp>
        </mc:Choice>
        <mc:Fallback xmlns=""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1D605205-EB10-47A2-BF9E-E9551166DE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925" y="2687840"/>
                <a:ext cx="2657574" cy="1461514"/>
              </a:xfrm>
              <a:prstGeom prst="roundRect">
                <a:avLst/>
              </a:prstGeom>
              <a:blipFill>
                <a:blip r:embed="rId40"/>
                <a:stretch>
                  <a:fillRect/>
                </a:stretch>
              </a:blipFill>
              <a:ln w="28575">
                <a:solidFill>
                  <a:schemeClr val="tx1"/>
                </a:solidFill>
                <a:prstDash val="sysDash"/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69FFD96-AFA6-43F6-B999-E65F8B8A7615}"/>
              </a:ext>
            </a:extLst>
          </p:cNvPr>
          <p:cNvSpPr txBox="1"/>
          <p:nvPr/>
        </p:nvSpPr>
        <p:spPr>
          <a:xfrm>
            <a:off x="1462842" y="2805949"/>
            <a:ext cx="1278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</a:pPr>
            <a:r>
              <a:rPr lang="en-US" sz="1800" u="sng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HTLCs</a:t>
            </a:r>
          </a:p>
          <a:p>
            <a:pPr algn="ctr">
              <a:buClrTx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Hashed </a:t>
            </a:r>
            <a:r>
              <a:rPr lang="en-US" sz="18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Timelocked</a:t>
            </a: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Contracts</a:t>
            </a:r>
            <a:endParaRPr lang="LID4096"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841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8FD21"/>
                                      </p:to>
                                    </p:animClr>
                                    <p:set>
                                      <p:cBhvr>
                                        <p:cTn id="4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8FD21"/>
                                      </p:to>
                                    </p:animClr>
                                    <p:set>
                                      <p:cBhvr>
                                        <p:cTn id="5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3" grpId="0" animBg="1"/>
      <p:bldP spid="27" grpId="0" animBg="1"/>
      <p:bldP spid="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1F734AE-9D6C-45E7-BBFF-BB2564DCF150}"/>
              </a:ext>
            </a:extLst>
          </p:cNvPr>
          <p:cNvGrpSpPr/>
          <p:nvPr/>
        </p:nvGrpSpPr>
        <p:grpSpPr>
          <a:xfrm>
            <a:off x="2538653" y="1441427"/>
            <a:ext cx="2780839" cy="2752305"/>
            <a:chOff x="3606584" y="672754"/>
            <a:chExt cx="2780839" cy="27523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374D456-AD55-405E-AA8B-921290FE09D8}"/>
                    </a:ext>
                  </a:extLst>
                </p:cNvPr>
                <p:cNvSpPr/>
                <p:nvPr/>
              </p:nvSpPr>
              <p:spPr>
                <a:xfrm>
                  <a:off x="3606584" y="672754"/>
                  <a:ext cx="2780839" cy="2752305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 defTabSz="457200">
                    <a:buClrTx/>
                    <a:defRPr/>
                  </a:pPr>
                  <a: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I agree to split </a:t>
                  </a:r>
                  <a:b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</a:br>
                  <a:r>
                    <a:rPr lang="en-US" sz="1800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Alice</a:t>
                  </a:r>
                  <a14:m>
                    <m:oMath xmlns:m="http://schemas.openxmlformats.org/officeDocument/2006/math">
                      <m:r>
                        <a:rPr lang="en-US" sz="1800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sz="1800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0.9</a:t>
                  </a:r>
                  <a: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, </a:t>
                  </a:r>
                  <a:r>
                    <a:rPr lang="en-US" sz="1800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Bob</a:t>
                  </a:r>
                  <a14:m>
                    <m:oMath xmlns:m="http://schemas.openxmlformats.org/officeDocument/2006/math">
                      <m:r>
                        <a:rPr lang="en-US" sz="1800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sz="1800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1.2</a:t>
                  </a:r>
                  <a:endPara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buClrTx/>
                    <a:defRPr/>
                  </a:pPr>
                  <a:endPara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buClrTx/>
                    <a:defRPr/>
                  </a:pPr>
                  <a: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Signed:_____ _____</a:t>
                  </a:r>
                </a:p>
                <a:p>
                  <a:pPr algn="ctr" defTabSz="457200">
                    <a:buClrTx/>
                    <a:defRPr/>
                  </a:pPr>
                  <a:endPara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</p:txBody>
            </p:sp>
          </mc:Choice>
          <mc:Fallback xmlns=""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374D456-AD55-405E-AA8B-921290FE09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6584" y="672754"/>
                  <a:ext cx="2780839" cy="2752305"/>
                </a:xfrm>
                <a:prstGeom prst="rect">
                  <a:avLst/>
                </a:prstGeom>
                <a:blipFill>
                  <a:blip r:embed="rId2"/>
                  <a:stretch>
                    <a:fillRect t="-88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58DF848-953A-4EAE-8D6F-41B97D0DE0F1}"/>
                    </a:ext>
                  </a:extLst>
                </p14:cNvPr>
                <p14:cNvContentPartPr>
                  <a14:cpLocks xmlns:a14="http://schemas.microsoft.com/office/drawing/2010/main" noChangeAspect="1"/>
                </p14:cNvContentPartPr>
                <p14:nvPr/>
              </p14:nvContentPartPr>
              <p14:xfrm>
                <a:off x="4802352" y="1475066"/>
                <a:ext cx="481901" cy="284368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58DF848-953A-4EAE-8D6F-41B97D0DE0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93348" y="1466044"/>
                  <a:ext cx="499549" cy="30205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35E8C60-9012-4E6C-9C70-00BF86090C62}"/>
              </a:ext>
            </a:extLst>
          </p:cNvPr>
          <p:cNvGrpSpPr/>
          <p:nvPr/>
        </p:nvGrpSpPr>
        <p:grpSpPr>
          <a:xfrm>
            <a:off x="7483749" y="1916412"/>
            <a:ext cx="2712916" cy="2752305"/>
            <a:chOff x="4808354" y="1441426"/>
            <a:chExt cx="2712916" cy="27523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B04559D3-2C12-4D88-97C0-967442BCEB52}"/>
                    </a:ext>
                  </a:extLst>
                </p:cNvPr>
                <p:cNvSpPr/>
                <p:nvPr/>
              </p:nvSpPr>
              <p:spPr>
                <a:xfrm>
                  <a:off x="4808354" y="1441426"/>
                  <a:ext cx="2712916" cy="2752305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 defTabSz="457200">
                    <a:buClrTx/>
                    <a:defRPr/>
                  </a:pPr>
                  <a: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I agree to split</a:t>
                  </a:r>
                  <a:b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</a:br>
                  <a:r>
                    <a:rPr lang="en-US" sz="1800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Bob</a:t>
                  </a:r>
                  <a14:m>
                    <m:oMath xmlns:m="http://schemas.openxmlformats.org/officeDocument/2006/math">
                      <m:r>
                        <a:rPr lang="en-US" sz="1800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sz="1800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1.9</a:t>
                  </a:r>
                  <a: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, </a:t>
                  </a:r>
                  <a:r>
                    <a:rPr lang="en-US" sz="1800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Charlie</a:t>
                  </a:r>
                  <a14:m>
                    <m:oMath xmlns:m="http://schemas.openxmlformats.org/officeDocument/2006/math">
                      <m:r>
                        <a:rPr lang="en-US" sz="1800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sz="1800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0.1</a:t>
                  </a:r>
                  <a:endPara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buClrTx/>
                    <a:defRPr/>
                  </a:pPr>
                  <a:endPara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buClrTx/>
                    <a:defRPr/>
                  </a:pPr>
                  <a: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Signed:_____ _____</a:t>
                  </a:r>
                </a:p>
                <a:p>
                  <a:pPr algn="ctr" defTabSz="457200">
                    <a:buClrTx/>
                    <a:defRPr/>
                  </a:pPr>
                  <a:endPara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</p:txBody>
            </p:sp>
          </mc:Choice>
          <mc:Fallback xmlns=""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B04559D3-2C12-4D88-97C0-967442BCEB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8354" y="1441426"/>
                  <a:ext cx="2712916" cy="2752305"/>
                </a:xfrm>
                <a:prstGeom prst="rect">
                  <a:avLst/>
                </a:prstGeom>
                <a:blipFill>
                  <a:blip r:embed="rId5"/>
                  <a:stretch>
                    <a:fillRect t="-88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AF21EB4-05AC-4FD7-9D90-E4FEE2FC63A3}"/>
                    </a:ext>
                  </a:extLst>
                </p14:cNvPr>
                <p14:cNvContentPartPr>
                  <a14:cpLocks xmlns:a14="http://schemas.microsoft.com/office/drawing/2010/main" noChangeAspect="1"/>
                </p14:cNvContentPartPr>
                <p14:nvPr/>
              </p14:nvContentPartPr>
              <p14:xfrm>
                <a:off x="6040453" y="2331917"/>
                <a:ext cx="344266" cy="196189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AF21EB4-05AC-4FD7-9D90-E4FEE2FC63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31460" y="2322901"/>
                  <a:ext cx="361893" cy="2138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CBE884C-E0C6-433C-9497-545E09820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794" y="152904"/>
            <a:ext cx="7200900" cy="725162"/>
          </a:xfrm>
        </p:spPr>
        <p:txBody>
          <a:bodyPr/>
          <a:lstStyle/>
          <a:p>
            <a:r>
              <a:rPr lang="en-US" dirty="0"/>
              <a:t>If Charlie &amp; Alice Try to Cheat Bob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9D404F9D-4EBD-4951-A5E3-896C4DAA7D7A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8677882" y="4845094"/>
              <a:ext cx="971263" cy="1696849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9D404F9D-4EBD-4951-A5E3-896C4DAA7D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62042" y="4829256"/>
                <a:ext cx="1002582" cy="17281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58E22F77-EC2F-4D7E-B41C-C6D8D326D238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1980944" y="4845093"/>
              <a:ext cx="959665" cy="1696849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58E22F77-EC2F-4D7E-B41C-C6D8D326D2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65106" y="4829251"/>
                <a:ext cx="990982" cy="17281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A2CB733-5B57-45CA-969D-1626423C4F8D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5321517" y="4896296"/>
              <a:ext cx="975457" cy="1645646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A2CB733-5B57-45CA-969D-1626423C4F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05673" y="4880459"/>
                <a:ext cx="1006784" cy="16769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633114D-72C4-475A-85E4-B8FD9274A55E}"/>
                  </a:ext>
                </a:extLst>
              </p14:cNvPr>
              <p14:cNvContentPartPr/>
              <p14:nvPr/>
            </p14:nvContentPartPr>
            <p14:xfrm>
              <a:off x="2989566" y="5471294"/>
              <a:ext cx="2192400" cy="425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633114D-72C4-475A-85E4-B8FD9274A55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26566" y="5093294"/>
                <a:ext cx="2318040" cy="11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AAD2855-6AFC-4935-9650-FC77B408DA50}"/>
                  </a:ext>
                </a:extLst>
              </p14:cNvPr>
              <p14:cNvContentPartPr/>
              <p14:nvPr/>
            </p14:nvContentPartPr>
            <p14:xfrm>
              <a:off x="6394446" y="5451494"/>
              <a:ext cx="1926000" cy="441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AAD2855-6AFC-4935-9650-FC77B408DA5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331434" y="5073494"/>
                <a:ext cx="2051663" cy="11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DAD6A5C-8C90-40B9-9021-F451826E74E9}"/>
                  </a:ext>
                </a:extLst>
              </p14:cNvPr>
              <p14:cNvContentPartPr/>
              <p14:nvPr/>
            </p14:nvContentPartPr>
            <p14:xfrm>
              <a:off x="3036726" y="5151614"/>
              <a:ext cx="177480" cy="2649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DAD6A5C-8C90-40B9-9021-F451826E74E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018762" y="5133614"/>
                <a:ext cx="213048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7973039-850D-4036-A270-50833FF28801}"/>
                  </a:ext>
                </a:extLst>
              </p14:cNvPr>
              <p14:cNvContentPartPr/>
              <p14:nvPr/>
            </p14:nvContentPartPr>
            <p14:xfrm>
              <a:off x="4665366" y="5064854"/>
              <a:ext cx="425160" cy="2685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7973039-850D-4036-A270-50833FF2880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647351" y="5046830"/>
                <a:ext cx="460830" cy="3042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30D847D-3075-4005-A17F-9DE4FD3C7BF5}"/>
                  </a:ext>
                </a:extLst>
              </p14:cNvPr>
              <p14:cNvContentPartPr/>
              <p14:nvPr/>
            </p14:nvContentPartPr>
            <p14:xfrm>
              <a:off x="6405246" y="5186894"/>
              <a:ext cx="247320" cy="188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30D847D-3075-4005-A17F-9DE4FD3C7BF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387246" y="5168894"/>
                <a:ext cx="28296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ECFB088-7D78-4419-9C09-33B6DC06C310}"/>
                  </a:ext>
                </a:extLst>
              </p14:cNvPr>
              <p14:cNvContentPartPr/>
              <p14:nvPr/>
            </p14:nvContentPartPr>
            <p14:xfrm>
              <a:off x="7947486" y="5164574"/>
              <a:ext cx="166320" cy="2012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ECFB088-7D78-4419-9C09-33B6DC06C31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929486" y="5146542"/>
                <a:ext cx="201960" cy="236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F043207-34EB-4D65-8E75-3D9176DFCA35}"/>
                  </a:ext>
                </a:extLst>
              </p14:cNvPr>
              <p14:cNvContentPartPr/>
              <p14:nvPr/>
            </p14:nvContentPartPr>
            <p14:xfrm>
              <a:off x="8201646" y="5105894"/>
              <a:ext cx="72360" cy="2379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F043207-34EB-4D65-8E75-3D9176DFCA3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183735" y="5087894"/>
                <a:ext cx="107824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DD1B7312-903C-457D-8456-A347A50C978D}"/>
                  </a:ext>
                </a:extLst>
              </p14:cNvPr>
              <p14:cNvContentPartPr/>
              <p14:nvPr/>
            </p14:nvContentPartPr>
            <p14:xfrm>
              <a:off x="3667943" y="4331611"/>
              <a:ext cx="778680" cy="12031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DD1B7312-903C-457D-8456-A347A50C978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604943" y="3953611"/>
                <a:ext cx="904320" cy="195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667E495-4EB4-4665-B10E-3FADC7C2C963}"/>
              </a:ext>
            </a:extLst>
          </p:cNvPr>
          <p:cNvGrpSpPr/>
          <p:nvPr/>
        </p:nvGrpSpPr>
        <p:grpSpPr>
          <a:xfrm>
            <a:off x="9299567" y="2738756"/>
            <a:ext cx="646200" cy="255240"/>
            <a:chOff x="6637769" y="2985529"/>
            <a:chExt cx="646200" cy="25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F06240C-05B2-4D19-87DF-22310C11AFBB}"/>
                    </a:ext>
                  </a:extLst>
                </p14:cNvPr>
                <p14:cNvContentPartPr/>
                <p14:nvPr/>
              </p14:nvContentPartPr>
              <p14:xfrm>
                <a:off x="6637769" y="3047449"/>
                <a:ext cx="114480" cy="161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F06240C-05B2-4D19-87DF-22310C11AFB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629129" y="3038809"/>
                  <a:ext cx="1321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7650050-1FC1-4F16-A329-0BB677B75827}"/>
                    </a:ext>
                  </a:extLst>
                </p14:cNvPr>
                <p14:cNvContentPartPr/>
                <p14:nvPr/>
              </p14:nvContentPartPr>
              <p14:xfrm>
                <a:off x="6800129" y="3002449"/>
                <a:ext cx="53640" cy="173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7650050-1FC1-4F16-A329-0BB677B7582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791489" y="2993449"/>
                  <a:ext cx="712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780A573-2AE4-4EDB-AE76-0722A7E42747}"/>
                    </a:ext>
                  </a:extLst>
                </p14:cNvPr>
                <p14:cNvContentPartPr/>
                <p14:nvPr/>
              </p14:nvContentPartPr>
              <p14:xfrm>
                <a:off x="6894449" y="3118009"/>
                <a:ext cx="124200" cy="83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780A573-2AE4-4EDB-AE76-0722A7E4274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85809" y="3109009"/>
                  <a:ext cx="1418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BA721E7-7FE7-4092-83BA-08836DA30603}"/>
                    </a:ext>
                  </a:extLst>
                </p14:cNvPr>
                <p14:cNvContentPartPr/>
                <p14:nvPr/>
              </p14:nvContentPartPr>
              <p14:xfrm>
                <a:off x="7019009" y="3115129"/>
                <a:ext cx="59760" cy="65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BA721E7-7FE7-4092-83BA-08836DA3060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010009" y="3106489"/>
                  <a:ext cx="774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21A5108-6C4A-4BF3-8018-67C60DEB4E8E}"/>
                    </a:ext>
                  </a:extLst>
                </p14:cNvPr>
                <p14:cNvContentPartPr/>
                <p14:nvPr/>
              </p14:nvContentPartPr>
              <p14:xfrm>
                <a:off x="7126289" y="2985529"/>
                <a:ext cx="19440" cy="193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21A5108-6C4A-4BF3-8018-67C60DEB4E8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117289" y="2976529"/>
                  <a:ext cx="370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3918335-E746-41DE-BDA2-7D147FE5453F}"/>
                    </a:ext>
                  </a:extLst>
                </p14:cNvPr>
                <p14:cNvContentPartPr/>
                <p14:nvPr/>
              </p14:nvContentPartPr>
              <p14:xfrm>
                <a:off x="7165889" y="3132049"/>
                <a:ext cx="20520" cy="64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3918335-E746-41DE-BDA2-7D147FE5453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7249" y="3123049"/>
                  <a:ext cx="381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B174184-CEB0-42BB-B433-8C20101DE29A}"/>
                    </a:ext>
                  </a:extLst>
                </p14:cNvPr>
                <p14:cNvContentPartPr/>
                <p14:nvPr/>
              </p14:nvContentPartPr>
              <p14:xfrm>
                <a:off x="7195409" y="3057529"/>
                <a:ext cx="27000" cy="32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B174184-CEB0-42BB-B433-8C20101DE29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186409" y="3048529"/>
                  <a:ext cx="446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10EF564-3A7A-40A0-AA9D-07E78536EE1B}"/>
                    </a:ext>
                  </a:extLst>
                </p14:cNvPr>
                <p14:cNvContentPartPr/>
                <p14:nvPr/>
              </p14:nvContentPartPr>
              <p14:xfrm>
                <a:off x="7198649" y="3076609"/>
                <a:ext cx="85320" cy="164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10EF564-3A7A-40A0-AA9D-07E78536EE1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189649" y="3067609"/>
                  <a:ext cx="10296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E29494A-CB17-4B70-A115-66D7A85C0D37}"/>
              </a:ext>
            </a:extLst>
          </p:cNvPr>
          <p:cNvGrpSpPr/>
          <p:nvPr/>
        </p:nvGrpSpPr>
        <p:grpSpPr>
          <a:xfrm rot="18835503">
            <a:off x="9364957" y="1148904"/>
            <a:ext cx="459479" cy="638963"/>
            <a:chOff x="6287357" y="1122545"/>
            <a:chExt cx="691200" cy="96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CFD3B24-C8C2-4637-9A84-1BD679EEFD23}"/>
                    </a:ext>
                  </a:extLst>
                </p14:cNvPr>
                <p14:cNvContentPartPr/>
                <p14:nvPr/>
              </p14:nvContentPartPr>
              <p14:xfrm>
                <a:off x="6287357" y="1139465"/>
                <a:ext cx="651240" cy="944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CFD3B24-C8C2-4637-9A84-1BD679EEFD2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269717" y="1121825"/>
                  <a:ext cx="686880" cy="9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D9E2D35-6879-43F0-97D7-A88C364DB4FC}"/>
                    </a:ext>
                  </a:extLst>
                </p14:cNvPr>
                <p14:cNvContentPartPr/>
                <p14:nvPr/>
              </p14:nvContentPartPr>
              <p14:xfrm>
                <a:off x="6655277" y="1126865"/>
                <a:ext cx="299880" cy="1821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D9E2D35-6879-43F0-97D7-A88C364DB4F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637277" y="1108865"/>
                  <a:ext cx="3355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2179B48-AAEF-4CC2-BA25-0CED0B289B93}"/>
                    </a:ext>
                  </a:extLst>
                </p14:cNvPr>
                <p14:cNvContentPartPr/>
                <p14:nvPr/>
              </p14:nvContentPartPr>
              <p14:xfrm>
                <a:off x="6949037" y="1122545"/>
                <a:ext cx="29520" cy="334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2179B48-AAEF-4CC2-BA25-0CED0B289B9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931397" y="1104905"/>
                  <a:ext cx="65160" cy="36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35AFDBF-6C65-4507-8C41-911A46005156}"/>
              </a:ext>
            </a:extLst>
          </p:cNvPr>
          <p:cNvGrpSpPr/>
          <p:nvPr/>
        </p:nvGrpSpPr>
        <p:grpSpPr>
          <a:xfrm>
            <a:off x="8162655" y="1388520"/>
            <a:ext cx="1328787" cy="233208"/>
            <a:chOff x="6624317" y="643025"/>
            <a:chExt cx="1731240" cy="30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1B5F2C1-9AB0-4CDD-8FD0-DDA5C12FCB68}"/>
                    </a:ext>
                  </a:extLst>
                </p14:cNvPr>
                <p14:cNvContentPartPr/>
                <p14:nvPr/>
              </p14:nvContentPartPr>
              <p14:xfrm>
                <a:off x="6624317" y="658505"/>
                <a:ext cx="190440" cy="273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1B5F2C1-9AB0-4CDD-8FD0-DDA5C12FCB6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606677" y="640505"/>
                  <a:ext cx="22608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300EB4D-1982-4B7D-AFFD-4A3318034ED0}"/>
                    </a:ext>
                  </a:extLst>
                </p14:cNvPr>
                <p14:cNvContentPartPr/>
                <p14:nvPr/>
              </p14:nvContentPartPr>
              <p14:xfrm>
                <a:off x="6933917" y="650585"/>
                <a:ext cx="6840" cy="268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300EB4D-1982-4B7D-AFFD-4A3318034ED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916277" y="632945"/>
                  <a:ext cx="4248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38C05BA-268A-4D71-B01B-C476A0C39D8B}"/>
                    </a:ext>
                  </a:extLst>
                </p14:cNvPr>
                <p14:cNvContentPartPr/>
                <p14:nvPr/>
              </p14:nvContentPartPr>
              <p14:xfrm>
                <a:off x="6994037" y="783785"/>
                <a:ext cx="114840" cy="1281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38C05BA-268A-4D71-B01B-C476A0C39D8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976037" y="765785"/>
                  <a:ext cx="1504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5E3F5A2-0B73-4A22-AD70-B6FF03DEE97A}"/>
                    </a:ext>
                  </a:extLst>
                </p14:cNvPr>
                <p14:cNvContentPartPr/>
                <p14:nvPr/>
              </p14:nvContentPartPr>
              <p14:xfrm>
                <a:off x="7174397" y="812945"/>
                <a:ext cx="88200" cy="122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5E3F5A2-0B73-4A22-AD70-B6FF03DEE97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156397" y="794945"/>
                  <a:ext cx="1238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A715DCA-B885-4DA7-8BC0-BB3A40F775F4}"/>
                    </a:ext>
                  </a:extLst>
                </p14:cNvPr>
                <p14:cNvContentPartPr/>
                <p14:nvPr/>
              </p14:nvContentPartPr>
              <p14:xfrm>
                <a:off x="7378157" y="643025"/>
                <a:ext cx="29160" cy="285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A715DCA-B885-4DA7-8BC0-BB3A40F775F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360517" y="625025"/>
                  <a:ext cx="6480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EE1DDF8-DE4B-4132-B3A2-9DD3F022254F}"/>
                    </a:ext>
                  </a:extLst>
                </p14:cNvPr>
                <p14:cNvContentPartPr/>
                <p14:nvPr/>
              </p14:nvContentPartPr>
              <p14:xfrm>
                <a:off x="7415597" y="738065"/>
                <a:ext cx="123120" cy="1864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EE1DDF8-DE4B-4132-B3A2-9DD3F022254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397597" y="720065"/>
                  <a:ext cx="1587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794BE88-50EB-4DB1-8B8B-46E28B21F1A2}"/>
                    </a:ext>
                  </a:extLst>
                </p14:cNvPr>
                <p14:cNvContentPartPr/>
                <p14:nvPr/>
              </p14:nvContentPartPr>
              <p14:xfrm>
                <a:off x="7649597" y="802865"/>
                <a:ext cx="104760" cy="137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794BE88-50EB-4DB1-8B8B-46E28B21F1A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631957" y="784865"/>
                  <a:ext cx="1404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7970884-E928-4587-B5F2-BCC9D4D010F2}"/>
                    </a:ext>
                  </a:extLst>
                </p14:cNvPr>
                <p14:cNvContentPartPr/>
                <p14:nvPr/>
              </p14:nvContentPartPr>
              <p14:xfrm>
                <a:off x="7839677" y="643745"/>
                <a:ext cx="91080" cy="2804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7970884-E928-4587-B5F2-BCC9D4D010F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822037" y="625745"/>
                  <a:ext cx="1267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E3D9D4A-4577-4269-9058-8157DEA1CEE5}"/>
                    </a:ext>
                  </a:extLst>
                </p14:cNvPr>
                <p14:cNvContentPartPr/>
                <p14:nvPr/>
              </p14:nvContentPartPr>
              <p14:xfrm>
                <a:off x="7952717" y="827345"/>
                <a:ext cx="150480" cy="94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E3D9D4A-4577-4269-9058-8157DEA1CEE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934717" y="809705"/>
                  <a:ext cx="1861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F82E54A-3AF4-468F-B99A-F22E9796B7C2}"/>
                    </a:ext>
                  </a:extLst>
                </p14:cNvPr>
                <p14:cNvContentPartPr/>
                <p14:nvPr/>
              </p14:nvContentPartPr>
              <p14:xfrm>
                <a:off x="8159717" y="808985"/>
                <a:ext cx="9360" cy="1033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F82E54A-3AF4-468F-B99A-F22E9796B7C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141717" y="791345"/>
                  <a:ext cx="450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6506AD1-BB78-4AC2-A7AE-FBC365491D6D}"/>
                    </a:ext>
                  </a:extLst>
                </p14:cNvPr>
                <p14:cNvContentPartPr/>
                <p14:nvPr/>
              </p14:nvContentPartPr>
              <p14:xfrm>
                <a:off x="8182397" y="749585"/>
                <a:ext cx="62640" cy="352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6506AD1-BB78-4AC2-A7AE-FBC365491D6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164397" y="731585"/>
                  <a:ext cx="982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150224C-4A5B-43C8-9857-AC09901CE339}"/>
                    </a:ext>
                  </a:extLst>
                </p14:cNvPr>
                <p14:cNvContentPartPr/>
                <p14:nvPr/>
              </p14:nvContentPartPr>
              <p14:xfrm>
                <a:off x="8263757" y="764345"/>
                <a:ext cx="91800" cy="1825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150224C-4A5B-43C8-9857-AC09901CE33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46117" y="746345"/>
                  <a:ext cx="127440" cy="21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E6764AF3-F22D-4503-B03F-69A825C2518C}"/>
                  </a:ext>
                </a:extLst>
              </p14:cNvPr>
              <p14:cNvContentPartPr/>
              <p14:nvPr/>
            </p14:nvContentPartPr>
            <p14:xfrm rot="19384121">
              <a:off x="6448720" y="1400156"/>
              <a:ext cx="1590656" cy="4347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E6764AF3-F22D-4503-B03F-69A825C2518C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 rot="19384121">
                <a:off x="6439359" y="1390791"/>
                <a:ext cx="1609378" cy="453469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10A2C1F0-6EC7-4FDB-BDED-89996B9C0905}"/>
              </a:ext>
            </a:extLst>
          </p:cNvPr>
          <p:cNvGrpSpPr/>
          <p:nvPr/>
        </p:nvGrpSpPr>
        <p:grpSpPr>
          <a:xfrm>
            <a:off x="5449306" y="2403236"/>
            <a:ext cx="761760" cy="335520"/>
            <a:chOff x="3032918" y="906863"/>
            <a:chExt cx="761760" cy="33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1EE383F-EB9F-4CFF-8D97-14B0A8A11036}"/>
                    </a:ext>
                  </a:extLst>
                </p14:cNvPr>
                <p14:cNvContentPartPr/>
                <p14:nvPr/>
              </p14:nvContentPartPr>
              <p14:xfrm>
                <a:off x="3032918" y="929543"/>
                <a:ext cx="237240" cy="3067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1EE383F-EB9F-4CFF-8D97-14B0A8A1103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014918" y="911903"/>
                  <a:ext cx="27288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4A553F4-F25E-4CCC-B61D-F0ACC552241A}"/>
                    </a:ext>
                  </a:extLst>
                </p14:cNvPr>
                <p14:cNvContentPartPr/>
                <p14:nvPr/>
              </p14:nvContentPartPr>
              <p14:xfrm>
                <a:off x="3335318" y="1105223"/>
                <a:ext cx="133560" cy="1170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4A553F4-F25E-4CCC-B61D-F0ACC552241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317318" y="1087223"/>
                  <a:ext cx="1692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E302302-48C7-4CE4-BAAD-011E7F17E614}"/>
                    </a:ext>
                  </a:extLst>
                </p14:cNvPr>
                <p14:cNvContentPartPr/>
                <p14:nvPr/>
              </p14:nvContentPartPr>
              <p14:xfrm>
                <a:off x="3635558" y="906863"/>
                <a:ext cx="159120" cy="335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E302302-48C7-4CE4-BAAD-011E7F17E61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617558" y="888863"/>
                  <a:ext cx="194760" cy="37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9CBF6FC-F74B-4A99-9A8F-E2124CE6AA20}"/>
              </a:ext>
            </a:extLst>
          </p:cNvPr>
          <p:cNvGrpSpPr/>
          <p:nvPr/>
        </p:nvGrpSpPr>
        <p:grpSpPr>
          <a:xfrm>
            <a:off x="6509072" y="2422316"/>
            <a:ext cx="783000" cy="302400"/>
            <a:chOff x="4197518" y="925943"/>
            <a:chExt cx="783000" cy="30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C8CB202-F526-42C1-B83B-7136D94A0350}"/>
                    </a:ext>
                  </a:extLst>
                </p14:cNvPr>
                <p14:cNvContentPartPr/>
                <p14:nvPr/>
              </p14:nvContentPartPr>
              <p14:xfrm>
                <a:off x="4197518" y="925943"/>
                <a:ext cx="18360" cy="2826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C8CB202-F526-42C1-B83B-7136D94A035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179518" y="907943"/>
                  <a:ext cx="5400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4121775-ED74-4450-9D8B-BAC46EA9EAC4}"/>
                    </a:ext>
                  </a:extLst>
                </p14:cNvPr>
                <p14:cNvContentPartPr/>
                <p14:nvPr/>
              </p14:nvContentPartPr>
              <p14:xfrm>
                <a:off x="4212278" y="1064183"/>
                <a:ext cx="110880" cy="1540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4121775-ED74-4450-9D8B-BAC46EA9EAC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194638" y="1046183"/>
                  <a:ext cx="1465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54581DF-7A51-46D1-9AD6-D950560C5899}"/>
                    </a:ext>
                  </a:extLst>
                </p14:cNvPr>
                <p14:cNvContentPartPr/>
                <p14:nvPr/>
              </p14:nvContentPartPr>
              <p14:xfrm>
                <a:off x="4382198" y="1074263"/>
                <a:ext cx="120600" cy="1404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54581DF-7A51-46D1-9AD6-D950560C589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364198" y="1056623"/>
                  <a:ext cx="1562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2BDE830-AD6A-4ECF-A7B1-C7AA9209B0D3}"/>
                    </a:ext>
                  </a:extLst>
                </p14:cNvPr>
                <p14:cNvContentPartPr/>
                <p14:nvPr/>
              </p14:nvContentPartPr>
              <p14:xfrm>
                <a:off x="4559678" y="1092263"/>
                <a:ext cx="96480" cy="910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2BDE830-AD6A-4ECF-A7B1-C7AA9209B0D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541678" y="1074623"/>
                  <a:ext cx="1321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530F5CF-3FFC-4024-8888-59A77A144B33}"/>
                    </a:ext>
                  </a:extLst>
                </p14:cNvPr>
                <p14:cNvContentPartPr/>
                <p14:nvPr/>
              </p14:nvContentPartPr>
              <p14:xfrm>
                <a:off x="4734638" y="1065623"/>
                <a:ext cx="86040" cy="1461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530F5CF-3FFC-4024-8888-59A77A144B3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716638" y="1047983"/>
                  <a:ext cx="1216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2B0E9BF-F73C-4CA7-B1CE-BBC3892072DD}"/>
                    </a:ext>
                  </a:extLst>
                </p14:cNvPr>
                <p14:cNvContentPartPr/>
                <p14:nvPr/>
              </p14:nvContentPartPr>
              <p14:xfrm>
                <a:off x="4885478" y="1098383"/>
                <a:ext cx="95040" cy="129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2B0E9BF-F73C-4CA7-B1CE-BBC3892072D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867838" y="1080383"/>
                  <a:ext cx="130680" cy="16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845CE35-C5FC-43CB-94B0-354164825764}"/>
              </a:ext>
            </a:extLst>
          </p:cNvPr>
          <p:cNvGrpSpPr/>
          <p:nvPr/>
        </p:nvGrpSpPr>
        <p:grpSpPr>
          <a:xfrm>
            <a:off x="6104780" y="2929196"/>
            <a:ext cx="453600" cy="362520"/>
            <a:chOff x="3431798" y="1384223"/>
            <a:chExt cx="453600" cy="36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580E385-48FA-4160-961A-6AC1C9786E97}"/>
                    </a:ext>
                  </a:extLst>
                </p14:cNvPr>
                <p14:cNvContentPartPr/>
                <p14:nvPr/>
              </p14:nvContentPartPr>
              <p14:xfrm>
                <a:off x="3431798" y="1485023"/>
                <a:ext cx="157320" cy="2617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580E385-48FA-4160-961A-6AC1C9786E9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413798" y="1467023"/>
                  <a:ext cx="1929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0A98DFE-9FF4-4293-B2C2-7CC730648573}"/>
                    </a:ext>
                  </a:extLst>
                </p14:cNvPr>
                <p14:cNvContentPartPr/>
                <p14:nvPr/>
              </p14:nvContentPartPr>
              <p14:xfrm>
                <a:off x="3694958" y="1412303"/>
                <a:ext cx="72720" cy="1180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0A98DFE-9FF4-4293-B2C2-7CC73064857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676958" y="1394303"/>
                  <a:ext cx="1083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1014F0D-0B79-4BB9-88CE-5937D4D25D60}"/>
                    </a:ext>
                  </a:extLst>
                </p14:cNvPr>
                <p14:cNvContentPartPr/>
                <p14:nvPr/>
              </p14:nvContentPartPr>
              <p14:xfrm>
                <a:off x="3712598" y="1483583"/>
                <a:ext cx="133920" cy="795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1014F0D-0B79-4BB9-88CE-5937D4D25D6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694598" y="1465583"/>
                  <a:ext cx="1695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620A820-35EE-4286-90C4-DE0499C0647A}"/>
                    </a:ext>
                  </a:extLst>
                </p14:cNvPr>
                <p14:cNvContentPartPr/>
                <p14:nvPr/>
              </p14:nvContentPartPr>
              <p14:xfrm>
                <a:off x="3743918" y="1384223"/>
                <a:ext cx="16560" cy="172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620A820-35EE-4286-90C4-DE0499C0647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726278" y="1366223"/>
                  <a:ext cx="522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8823C1F-C19A-4B3B-A7E8-4356D1919E44}"/>
                    </a:ext>
                  </a:extLst>
                </p14:cNvPr>
                <p14:cNvContentPartPr/>
                <p14:nvPr/>
              </p14:nvContentPartPr>
              <p14:xfrm>
                <a:off x="3716918" y="1483583"/>
                <a:ext cx="168480" cy="381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8823C1F-C19A-4B3B-A7E8-4356D1919E4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699278" y="1465583"/>
                  <a:ext cx="2041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362AB61-882C-4F09-81FA-8C4599B4B827}"/>
                    </a:ext>
                  </a:extLst>
                </p14:cNvPr>
                <p14:cNvContentPartPr/>
                <p14:nvPr/>
              </p14:nvContentPartPr>
              <p14:xfrm>
                <a:off x="3733118" y="1403663"/>
                <a:ext cx="79200" cy="1328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362AB61-882C-4F09-81FA-8C4599B4B82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715118" y="1386023"/>
                  <a:ext cx="114840" cy="16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600E5425-C530-4C3B-A2D4-7D61298CA2E2}"/>
                  </a:ext>
                </a:extLst>
              </p:cNvPr>
              <p:cNvSpPr/>
              <p:nvPr/>
            </p:nvSpPr>
            <p:spPr>
              <a:xfrm>
                <a:off x="2601956" y="2660078"/>
                <a:ext cx="2657574" cy="1461514"/>
              </a:xfrm>
              <a:prstGeom prst="roundRect">
                <a:avLst/>
              </a:prstGeom>
              <a:solidFill>
                <a:schemeClr val="tx2"/>
              </a:solidFill>
              <a:ln w="28575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>
                  <a:buClrTx/>
                  <a:defRPr/>
                </a:pPr>
                <a:r>
                  <a:rPr lang="en-US" sz="1100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Additionally, give</a:t>
                </a:r>
              </a:p>
              <a:p>
                <a:pPr algn="ctr" defTabSz="457200">
                  <a:buClrTx/>
                  <a:defRPr/>
                </a:pPr>
                <a:r>
                  <a:rPr lang="en-US" sz="1600" kern="1200" dirty="0">
                    <a:solidFill>
                      <a:srgbClr val="FF8F8F"/>
                    </a:solidFill>
                    <a:latin typeface="Franklin Gothic Book" panose="020B0503020102020204"/>
                  </a:rPr>
                  <a:t>Bob</a:t>
                </a:r>
                <a14:m>
                  <m:oMath xmlns:m="http://schemas.openxmlformats.org/officeDocument/2006/math">
                    <m:r>
                      <a:rPr lang="en-US" sz="1600" i="1" kern="1200">
                        <a:solidFill>
                          <a:srgbClr val="FF8F8F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1600" kern="1200" dirty="0">
                    <a:solidFill>
                      <a:srgbClr val="FF8F8F"/>
                    </a:solidFill>
                    <a:latin typeface="Franklin Gothic Book" panose="020B0503020102020204"/>
                  </a:rPr>
                  <a:t>0.1 </a:t>
                </a:r>
                <a:br>
                  <a: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</a:br>
                <a:r>
                  <a:rPr lang="en-US" sz="1100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if he reveals</a:t>
                </a:r>
              </a:p>
              <a:p>
                <a:pPr algn="ctr" defTabSz="457200">
                  <a:buClrTx/>
                  <a:defRPr/>
                </a:pPr>
                <a:r>
                  <a:rPr lang="en-US" sz="1800" kern="1200" dirty="0">
                    <a:solidFill>
                      <a:srgbClr val="FFFF00"/>
                    </a:solidFill>
                    <a:latin typeface="Franklin Gothic Book" panose="020B0503020102020204"/>
                  </a:rPr>
                  <a:t>S </a:t>
                </a:r>
                <a:r>
                  <a:rPr lang="en-US" sz="1800" kern="1200" dirty="0" err="1">
                    <a:solidFill>
                      <a:prstClr val="white"/>
                    </a:solidFill>
                    <a:latin typeface="Franklin Gothic Book" panose="020B0503020102020204"/>
                  </a:rPr>
                  <a:t>s.t.</a:t>
                </a:r>
                <a:r>
                  <a: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200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kern="1200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1800" i="1" kern="1200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h𝑎𝑠h</m:t>
                    </m:r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1200" dirty="0">
                  <a:solidFill>
                    <a:srgbClr val="FFFF00"/>
                  </a:solidFill>
                  <a:latin typeface="Franklin Gothic Book" panose="020B0503020102020204"/>
                </a:endParaRPr>
              </a:p>
              <a:p>
                <a:pPr algn="ctr" defTabSz="457200">
                  <a:buClrTx/>
                  <a:defRPr/>
                </a:pPr>
                <a:br>
                  <a:rPr lang="en-US" sz="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</a:br>
                <a:r>
                  <a:rPr lang="en-US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(else after 2 days Alice</a:t>
                </a:r>
                <a14:m>
                  <m:oMath xmlns:m="http://schemas.openxmlformats.org/officeDocument/2006/math">
                    <m:r>
                      <a:rPr lang="en-US" i="1" kern="120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0.1)</a:t>
                </a:r>
              </a:p>
            </p:txBody>
          </p:sp>
        </mc:Choice>
        <mc:Fallback xmlns=""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600E5425-C530-4C3B-A2D4-7D61298CA2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956" y="2660078"/>
                <a:ext cx="2657574" cy="1461514"/>
              </a:xfrm>
              <a:prstGeom prst="roundRect">
                <a:avLst/>
              </a:prstGeom>
              <a:blipFill>
                <a:blip r:embed="rId118"/>
                <a:stretch>
                  <a:fillRect/>
                </a:stretch>
              </a:blipFill>
              <a:ln w="28575">
                <a:solidFill>
                  <a:schemeClr val="tx1"/>
                </a:solidFill>
                <a:prstDash val="sysDash"/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4E59C409-EA2A-4EB8-9ED9-CD255F1F4D75}"/>
                  </a:ext>
                </a:extLst>
              </p14:cNvPr>
              <p14:cNvContentPartPr/>
              <p14:nvPr/>
            </p14:nvContentPartPr>
            <p14:xfrm rot="4662150">
              <a:off x="4232746" y="2173118"/>
              <a:ext cx="830880" cy="3214019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4E59C409-EA2A-4EB8-9ED9-CD255F1F4D75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 rot="4662150">
                <a:off x="4223746" y="2164117"/>
                <a:ext cx="848520" cy="32316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A1100D31-4713-4ED9-9925-7BF5AA5E1D02}"/>
                  </a:ext>
                </a:extLst>
              </p:cNvPr>
              <p:cNvSpPr/>
              <p:nvPr/>
            </p:nvSpPr>
            <p:spPr>
              <a:xfrm>
                <a:off x="7511420" y="3159240"/>
                <a:ext cx="2657574" cy="1461514"/>
              </a:xfrm>
              <a:prstGeom prst="roundRect">
                <a:avLst/>
              </a:prstGeom>
              <a:solidFill>
                <a:schemeClr val="tx2"/>
              </a:solidFill>
              <a:ln w="28575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>
                  <a:buClrTx/>
                  <a:defRPr/>
                </a:pPr>
                <a:r>
                  <a:rPr lang="en-US" sz="1100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Additionally, give</a:t>
                </a:r>
              </a:p>
              <a:p>
                <a:pPr algn="ctr" defTabSz="457200">
                  <a:buClrTx/>
                  <a:defRPr/>
                </a:pPr>
                <a:r>
                  <a:rPr lang="en-US" sz="1600" kern="1200" dirty="0">
                    <a:solidFill>
                      <a:srgbClr val="FF8F8F"/>
                    </a:solidFill>
                    <a:latin typeface="Franklin Gothic Book" panose="020B0503020102020204"/>
                  </a:rPr>
                  <a:t>Charlie</a:t>
                </a:r>
                <a14:m>
                  <m:oMath xmlns:m="http://schemas.openxmlformats.org/officeDocument/2006/math">
                    <m:r>
                      <a:rPr lang="en-US" sz="1600" i="1" kern="1200">
                        <a:solidFill>
                          <a:srgbClr val="FF8F8F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1600" kern="1200" dirty="0">
                    <a:solidFill>
                      <a:srgbClr val="FF8F8F"/>
                    </a:solidFill>
                    <a:latin typeface="Franklin Gothic Book" panose="020B0503020102020204"/>
                  </a:rPr>
                  <a:t>0.1 </a:t>
                </a:r>
                <a:br>
                  <a: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</a:br>
                <a:r>
                  <a:rPr lang="en-US" sz="1100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if he reveals</a:t>
                </a:r>
              </a:p>
              <a:p>
                <a:pPr algn="ctr" defTabSz="457200">
                  <a:buClrTx/>
                  <a:defRPr/>
                </a:pPr>
                <a:r>
                  <a:rPr lang="en-US" sz="1800" kern="1200" dirty="0">
                    <a:solidFill>
                      <a:srgbClr val="FFFF00"/>
                    </a:solidFill>
                    <a:latin typeface="Franklin Gothic Book" panose="020B0503020102020204"/>
                  </a:rPr>
                  <a:t>S </a:t>
                </a:r>
                <a:r>
                  <a:rPr lang="en-US" sz="1800" kern="1200" dirty="0" err="1">
                    <a:solidFill>
                      <a:prstClr val="white"/>
                    </a:solidFill>
                    <a:latin typeface="Franklin Gothic Book" panose="020B0503020102020204"/>
                  </a:rPr>
                  <a:t>s.t.</a:t>
                </a:r>
                <a:r>
                  <a: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200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kern="1200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1800" i="1" kern="1200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h𝑎𝑠h</m:t>
                    </m:r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1200" dirty="0">
                  <a:solidFill>
                    <a:srgbClr val="FFFF00"/>
                  </a:solidFill>
                  <a:latin typeface="Franklin Gothic Book" panose="020B0503020102020204"/>
                </a:endParaRPr>
              </a:p>
              <a:p>
                <a:pPr algn="ctr" defTabSz="457200">
                  <a:buClrTx/>
                  <a:defRPr/>
                </a:pPr>
                <a:br>
                  <a:rPr lang="en-US" sz="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</a:br>
                <a:r>
                  <a:rPr lang="en-US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(else after 2 days Alice</a:t>
                </a:r>
                <a14:m>
                  <m:oMath xmlns:m="http://schemas.openxmlformats.org/officeDocument/2006/math">
                    <m:r>
                      <a:rPr lang="en-US" i="1" kern="120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0.1)</a:t>
                </a:r>
              </a:p>
            </p:txBody>
          </p:sp>
        </mc:Choice>
        <mc:Fallback xmlns=""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A1100D31-4713-4ED9-9925-7BF5AA5E1D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420" y="3159240"/>
                <a:ext cx="2657574" cy="1461514"/>
              </a:xfrm>
              <a:prstGeom prst="roundRect">
                <a:avLst/>
              </a:prstGeom>
              <a:blipFill>
                <a:blip r:embed="rId121"/>
                <a:stretch>
                  <a:fillRect/>
                </a:stretch>
              </a:blipFill>
              <a:ln w="28575">
                <a:solidFill>
                  <a:schemeClr val="tx1"/>
                </a:solidFill>
                <a:prstDash val="sysDash"/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A9CDE5E5-D0C9-40F5-A53A-32E44D63331F}"/>
              </a:ext>
            </a:extLst>
          </p:cNvPr>
          <p:cNvGrpSpPr/>
          <p:nvPr/>
        </p:nvGrpSpPr>
        <p:grpSpPr>
          <a:xfrm>
            <a:off x="9740567" y="4885196"/>
            <a:ext cx="781560" cy="734040"/>
            <a:chOff x="8368965" y="4729559"/>
            <a:chExt cx="781560" cy="73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250418D-AAD2-4539-9AD1-610D7FA5349B}"/>
                    </a:ext>
                  </a:extLst>
                </p14:cNvPr>
                <p14:cNvContentPartPr/>
                <p14:nvPr/>
              </p14:nvContentPartPr>
              <p14:xfrm>
                <a:off x="8484885" y="4791839"/>
                <a:ext cx="21600" cy="253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250418D-AAD2-4539-9AD1-610D7FA5349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475885" y="4783199"/>
                  <a:ext cx="392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CA7E609-D22E-4715-8933-E0C0F85FF2C4}"/>
                    </a:ext>
                  </a:extLst>
                </p14:cNvPr>
                <p14:cNvContentPartPr/>
                <p14:nvPr/>
              </p14:nvContentPartPr>
              <p14:xfrm>
                <a:off x="8605845" y="4775279"/>
                <a:ext cx="9000" cy="255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CA7E609-D22E-4715-8933-E0C0F85FF2C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596845" y="4766279"/>
                  <a:ext cx="266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CBD8283-0F4B-432E-B82F-332C688A0AA8}"/>
                    </a:ext>
                  </a:extLst>
                </p14:cNvPr>
                <p14:cNvContentPartPr/>
                <p14:nvPr/>
              </p14:nvContentPartPr>
              <p14:xfrm>
                <a:off x="8500725" y="4905239"/>
                <a:ext cx="136080" cy="50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CBD8283-0F4B-432E-B82F-332C688A0AA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491725" y="4896599"/>
                  <a:ext cx="1537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116E4BE-4558-4721-ABEC-7A5E618BA365}"/>
                    </a:ext>
                  </a:extLst>
                </p14:cNvPr>
                <p14:cNvContentPartPr/>
                <p14:nvPr/>
              </p14:nvContentPartPr>
              <p14:xfrm>
                <a:off x="8685765" y="4911359"/>
                <a:ext cx="116280" cy="115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116E4BE-4558-4721-ABEC-7A5E618BA36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676765" y="4902359"/>
                  <a:ext cx="1339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4152AE2-3E52-49B7-B66A-724A5F97143C}"/>
                    </a:ext>
                  </a:extLst>
                </p14:cNvPr>
                <p14:cNvContentPartPr/>
                <p14:nvPr/>
              </p14:nvContentPartPr>
              <p14:xfrm>
                <a:off x="8839485" y="4894079"/>
                <a:ext cx="83160" cy="1785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4152AE2-3E52-49B7-B66A-724A5F97143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830845" y="4885439"/>
                  <a:ext cx="1008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681C833-D1CC-41E5-AACF-ACBF6894659F}"/>
                    </a:ext>
                  </a:extLst>
                </p14:cNvPr>
                <p14:cNvContentPartPr/>
                <p14:nvPr/>
              </p14:nvContentPartPr>
              <p14:xfrm>
                <a:off x="8647245" y="5174519"/>
                <a:ext cx="88200" cy="176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681C833-D1CC-41E5-AACF-ACBF6894659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638605" y="5165519"/>
                  <a:ext cx="1058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3EFE09D-79ED-47BF-90D1-28C26B5BEFE3}"/>
                    </a:ext>
                  </a:extLst>
                </p14:cNvPr>
                <p14:cNvContentPartPr/>
                <p14:nvPr/>
              </p14:nvContentPartPr>
              <p14:xfrm>
                <a:off x="8783685" y="5133479"/>
                <a:ext cx="52200" cy="586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3EFE09D-79ED-47BF-90D1-28C26B5BEFE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774685" y="5124839"/>
                  <a:ext cx="698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99AB2AF-AE9F-48E3-B1C5-533CDDCB2EA4}"/>
                    </a:ext>
                  </a:extLst>
                </p14:cNvPr>
                <p14:cNvContentPartPr/>
                <p14:nvPr/>
              </p14:nvContentPartPr>
              <p14:xfrm>
                <a:off x="8780805" y="5164079"/>
                <a:ext cx="66960" cy="450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99AB2AF-AE9F-48E3-B1C5-533CDDCB2EA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771805" y="5155079"/>
                  <a:ext cx="846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491EF91-EBDE-425D-AAC1-797ACC762619}"/>
                    </a:ext>
                  </a:extLst>
                </p14:cNvPr>
                <p14:cNvContentPartPr/>
                <p14:nvPr/>
              </p14:nvContentPartPr>
              <p14:xfrm>
                <a:off x="8784765" y="5102879"/>
                <a:ext cx="38520" cy="118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491EF91-EBDE-425D-AAC1-797ACC76261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776125" y="5093879"/>
                  <a:ext cx="561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D4D3785-8624-4E3B-97DC-4D10F85EF4E9}"/>
                    </a:ext>
                  </a:extLst>
                </p14:cNvPr>
                <p14:cNvContentPartPr/>
                <p14:nvPr/>
              </p14:nvContentPartPr>
              <p14:xfrm>
                <a:off x="8794485" y="5154359"/>
                <a:ext cx="57960" cy="9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D4D3785-8624-4E3B-97DC-4D10F85EF4E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785845" y="5145719"/>
                  <a:ext cx="756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63F367D-1AFF-4901-B0FE-2BBFE737CB9C}"/>
                    </a:ext>
                  </a:extLst>
                </p14:cNvPr>
                <p14:cNvContentPartPr/>
                <p14:nvPr/>
              </p14:nvContentPartPr>
              <p14:xfrm>
                <a:off x="8368965" y="4729559"/>
                <a:ext cx="781560" cy="7340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63F367D-1AFF-4901-B0FE-2BBFE737CB9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360325" y="4720559"/>
                  <a:ext cx="799200" cy="75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18C0B33-2DA1-40D6-A4F7-EEFE37CA3A80}"/>
              </a:ext>
            </a:extLst>
          </p:cNvPr>
          <p:cNvGrpSpPr/>
          <p:nvPr/>
        </p:nvGrpSpPr>
        <p:grpSpPr>
          <a:xfrm>
            <a:off x="8360325" y="0"/>
            <a:ext cx="1779726" cy="1280880"/>
            <a:chOff x="5565099" y="1785846"/>
            <a:chExt cx="1779726" cy="1280880"/>
          </a:xfrm>
        </p:grpSpPr>
        <p:sp>
          <p:nvSpPr>
            <p:cNvPr id="109" name="Hexagon 108">
              <a:extLst>
                <a:ext uri="{FF2B5EF4-FFF2-40B4-BE49-F238E27FC236}">
                  <a16:creationId xmlns:a16="http://schemas.microsoft.com/office/drawing/2014/main" id="{29097FDF-0CEF-4918-801F-3C25E0C55D79}"/>
                </a:ext>
              </a:extLst>
            </p:cNvPr>
            <p:cNvSpPr/>
            <p:nvPr/>
          </p:nvSpPr>
          <p:spPr>
            <a:xfrm>
              <a:off x="7006497" y="2144341"/>
              <a:ext cx="338328" cy="301752"/>
            </a:xfrm>
            <a:prstGeom prst="hexagon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LID4096" sz="180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0" name="Hexagon 109">
              <a:extLst>
                <a:ext uri="{FF2B5EF4-FFF2-40B4-BE49-F238E27FC236}">
                  <a16:creationId xmlns:a16="http://schemas.microsoft.com/office/drawing/2014/main" id="{5BC29DE0-2E15-4EB3-A076-94802AD9F30B}"/>
                </a:ext>
              </a:extLst>
            </p:cNvPr>
            <p:cNvSpPr/>
            <p:nvPr/>
          </p:nvSpPr>
          <p:spPr>
            <a:xfrm>
              <a:off x="6264451" y="2764974"/>
              <a:ext cx="338328" cy="301752"/>
            </a:xfrm>
            <a:prstGeom prst="hexagon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LID4096" sz="180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1" name="Hexagon 110">
              <a:extLst>
                <a:ext uri="{FF2B5EF4-FFF2-40B4-BE49-F238E27FC236}">
                  <a16:creationId xmlns:a16="http://schemas.microsoft.com/office/drawing/2014/main" id="{2B012B10-A241-410C-89FF-D03A8AC2E683}"/>
                </a:ext>
              </a:extLst>
            </p:cNvPr>
            <p:cNvSpPr/>
            <p:nvPr/>
          </p:nvSpPr>
          <p:spPr>
            <a:xfrm>
              <a:off x="5565099" y="2386558"/>
              <a:ext cx="338328" cy="301752"/>
            </a:xfrm>
            <a:prstGeom prst="hexagon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LID4096" sz="180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9597B5F-74ED-4C2D-AADA-051265B32EF8}"/>
                </a:ext>
              </a:extLst>
            </p:cNvPr>
            <p:cNvCxnSpPr>
              <a:cxnSpLocks/>
              <a:stCxn id="116" idx="4"/>
            </p:cNvCxnSpPr>
            <p:nvPr/>
          </p:nvCxnSpPr>
          <p:spPr>
            <a:xfrm flipH="1" flipV="1">
              <a:off x="5950521" y="1800152"/>
              <a:ext cx="302817" cy="26482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9EEACE3-ACCD-44F9-AEA6-A22E963F23ED}"/>
                </a:ext>
              </a:extLst>
            </p:cNvPr>
            <p:cNvCxnSpPr>
              <a:cxnSpLocks/>
              <a:stCxn id="111" idx="0"/>
              <a:endCxn id="110" idx="4"/>
            </p:cNvCxnSpPr>
            <p:nvPr/>
          </p:nvCxnSpPr>
          <p:spPr>
            <a:xfrm>
              <a:off x="5903427" y="2537434"/>
              <a:ext cx="436462" cy="22754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447D08E-C7B3-4472-BF3A-4E1EDD6D1D57}"/>
                </a:ext>
              </a:extLst>
            </p:cNvPr>
            <p:cNvCxnSpPr>
              <a:cxnSpLocks/>
              <a:stCxn id="109" idx="2"/>
              <a:endCxn id="110" idx="5"/>
            </p:cNvCxnSpPr>
            <p:nvPr/>
          </p:nvCxnSpPr>
          <p:spPr>
            <a:xfrm flipH="1">
              <a:off x="6527341" y="2446093"/>
              <a:ext cx="554594" cy="3188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B7B8FCF-3EFA-4CBB-9E56-5E71540207D3}"/>
                </a:ext>
              </a:extLst>
            </p:cNvPr>
            <p:cNvCxnSpPr>
              <a:cxnSpLocks/>
              <a:endCxn id="109" idx="4"/>
            </p:cNvCxnSpPr>
            <p:nvPr/>
          </p:nvCxnSpPr>
          <p:spPr>
            <a:xfrm>
              <a:off x="6931059" y="1785846"/>
              <a:ext cx="150876" cy="35849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Hexagon 115">
              <a:extLst>
                <a:ext uri="{FF2B5EF4-FFF2-40B4-BE49-F238E27FC236}">
                  <a16:creationId xmlns:a16="http://schemas.microsoft.com/office/drawing/2014/main" id="{83C2A5A3-F0EC-49C2-AA2A-6111F97558BD}"/>
                </a:ext>
              </a:extLst>
            </p:cNvPr>
            <p:cNvSpPr/>
            <p:nvPr/>
          </p:nvSpPr>
          <p:spPr>
            <a:xfrm>
              <a:off x="6177900" y="2064973"/>
              <a:ext cx="338328" cy="301752"/>
            </a:xfrm>
            <a:prstGeom prst="hexagon">
              <a:avLst/>
            </a:prstGeom>
            <a:solidFill>
              <a:schemeClr val="bg2">
                <a:lumMod val="9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LID4096" sz="180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9BAEE99-08F8-4782-B77A-C2E7CF8172BF}"/>
                </a:ext>
              </a:extLst>
            </p:cNvPr>
            <p:cNvCxnSpPr>
              <a:cxnSpLocks/>
              <a:endCxn id="116" idx="5"/>
            </p:cNvCxnSpPr>
            <p:nvPr/>
          </p:nvCxnSpPr>
          <p:spPr>
            <a:xfrm flipH="1">
              <a:off x="6440790" y="1785846"/>
              <a:ext cx="161989" cy="27912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016ABCC-5C34-4850-A220-3E0E63250EE2}"/>
                </a:ext>
              </a:extLst>
            </p:cNvPr>
            <p:cNvCxnSpPr>
              <a:cxnSpLocks/>
              <a:stCxn id="111" idx="5"/>
              <a:endCxn id="116" idx="3"/>
            </p:cNvCxnSpPr>
            <p:nvPr/>
          </p:nvCxnSpPr>
          <p:spPr>
            <a:xfrm flipV="1">
              <a:off x="5827989" y="2215849"/>
              <a:ext cx="349911" cy="1707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C3B5F01-AB05-4A6B-8B02-E8E26A533D89}"/>
                </a:ext>
              </a:extLst>
            </p:cNvPr>
            <p:cNvCxnSpPr>
              <a:cxnSpLocks/>
              <a:stCxn id="109" idx="3"/>
              <a:endCxn id="116" idx="0"/>
            </p:cNvCxnSpPr>
            <p:nvPr/>
          </p:nvCxnSpPr>
          <p:spPr>
            <a:xfrm flipH="1" flipV="1">
              <a:off x="6516228" y="2215849"/>
              <a:ext cx="490269" cy="7936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94A31F9-A376-4D10-AFC1-16A234C9F963}"/>
                </a:ext>
              </a:extLst>
            </p:cNvPr>
            <p:cNvCxnSpPr>
              <a:cxnSpLocks/>
              <a:endCxn id="111" idx="4"/>
            </p:cNvCxnSpPr>
            <p:nvPr/>
          </p:nvCxnSpPr>
          <p:spPr>
            <a:xfrm>
              <a:off x="5565099" y="1796168"/>
              <a:ext cx="75438" cy="59039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692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1F734AE-9D6C-45E7-BBFF-BB2564DCF150}"/>
              </a:ext>
            </a:extLst>
          </p:cNvPr>
          <p:cNvGrpSpPr/>
          <p:nvPr/>
        </p:nvGrpSpPr>
        <p:grpSpPr>
          <a:xfrm>
            <a:off x="2046382" y="1054216"/>
            <a:ext cx="2780839" cy="2752305"/>
            <a:chOff x="3606584" y="672754"/>
            <a:chExt cx="2780839" cy="27523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374D456-AD55-405E-AA8B-921290FE09D8}"/>
                    </a:ext>
                  </a:extLst>
                </p:cNvPr>
                <p:cNvSpPr/>
                <p:nvPr/>
              </p:nvSpPr>
              <p:spPr>
                <a:xfrm>
                  <a:off x="3606584" y="672754"/>
                  <a:ext cx="2780839" cy="2752305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 defTabSz="457200">
                    <a:buClrTx/>
                    <a:defRPr/>
                  </a:pPr>
                  <a: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I agree to split </a:t>
                  </a:r>
                  <a:b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</a:br>
                  <a:r>
                    <a:rPr lang="en-US" sz="1800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Alice</a:t>
                  </a:r>
                  <a14:m>
                    <m:oMath xmlns:m="http://schemas.openxmlformats.org/officeDocument/2006/math">
                      <m:r>
                        <a:rPr lang="en-US" sz="1800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sz="1800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0.9</a:t>
                  </a:r>
                  <a: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, </a:t>
                  </a:r>
                  <a:r>
                    <a:rPr lang="en-US" sz="1800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Bob</a:t>
                  </a:r>
                  <a14:m>
                    <m:oMath xmlns:m="http://schemas.openxmlformats.org/officeDocument/2006/math">
                      <m:r>
                        <a:rPr lang="en-US" sz="1800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sz="1800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1.2</a:t>
                  </a:r>
                  <a:endPara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buClrTx/>
                    <a:defRPr/>
                  </a:pPr>
                  <a:endPara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buClrTx/>
                    <a:defRPr/>
                  </a:pPr>
                  <a: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Signed:_____ _____</a:t>
                  </a:r>
                </a:p>
                <a:p>
                  <a:pPr algn="ctr" defTabSz="457200">
                    <a:buClrTx/>
                    <a:defRPr/>
                  </a:pPr>
                  <a:endPara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</p:txBody>
            </p:sp>
          </mc:Choice>
          <mc:Fallback xmlns=""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374D456-AD55-405E-AA8B-921290FE09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6584" y="672754"/>
                  <a:ext cx="2780839" cy="2752305"/>
                </a:xfrm>
                <a:prstGeom prst="rect">
                  <a:avLst/>
                </a:prstGeom>
                <a:blipFill>
                  <a:blip r:embed="rId2"/>
                  <a:stretch>
                    <a:fillRect t="-1104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58DF848-953A-4EAE-8D6F-41B97D0DE0F1}"/>
                    </a:ext>
                  </a:extLst>
                </p14:cNvPr>
                <p14:cNvContentPartPr>
                  <a14:cpLocks xmlns:a14="http://schemas.microsoft.com/office/drawing/2010/main" noChangeAspect="1"/>
                </p14:cNvContentPartPr>
                <p14:nvPr/>
              </p14:nvContentPartPr>
              <p14:xfrm>
                <a:off x="4802352" y="1475066"/>
                <a:ext cx="481901" cy="284368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58DF848-953A-4EAE-8D6F-41B97D0DE0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93348" y="1466044"/>
                  <a:ext cx="499549" cy="30205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35E8C60-9012-4E6C-9C70-00BF86090C62}"/>
              </a:ext>
            </a:extLst>
          </p:cNvPr>
          <p:cNvGrpSpPr/>
          <p:nvPr/>
        </p:nvGrpSpPr>
        <p:grpSpPr>
          <a:xfrm>
            <a:off x="7921899" y="1916412"/>
            <a:ext cx="2712916" cy="2752305"/>
            <a:chOff x="4808354" y="1441426"/>
            <a:chExt cx="2712916" cy="27523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B04559D3-2C12-4D88-97C0-967442BCEB52}"/>
                    </a:ext>
                  </a:extLst>
                </p:cNvPr>
                <p:cNvSpPr/>
                <p:nvPr/>
              </p:nvSpPr>
              <p:spPr>
                <a:xfrm>
                  <a:off x="4808354" y="1441426"/>
                  <a:ext cx="2712916" cy="2752305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 defTabSz="457200">
                    <a:buClrTx/>
                    <a:defRPr/>
                  </a:pPr>
                  <a: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I agree to split</a:t>
                  </a:r>
                  <a:b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</a:br>
                  <a:r>
                    <a:rPr lang="en-US" sz="1800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Bob</a:t>
                  </a:r>
                  <a14:m>
                    <m:oMath xmlns:m="http://schemas.openxmlformats.org/officeDocument/2006/math">
                      <m:r>
                        <a:rPr lang="en-US" sz="1800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sz="1800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1.9</a:t>
                  </a:r>
                  <a: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, </a:t>
                  </a:r>
                  <a:r>
                    <a:rPr lang="en-US" sz="1800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Charlie</a:t>
                  </a:r>
                  <a14:m>
                    <m:oMath xmlns:m="http://schemas.openxmlformats.org/officeDocument/2006/math">
                      <m:r>
                        <a:rPr lang="en-US" sz="1800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sz="1800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0.1</a:t>
                  </a:r>
                  <a:endPara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buClrTx/>
                    <a:defRPr/>
                  </a:pPr>
                  <a:endPara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buClrTx/>
                    <a:defRPr/>
                  </a:pPr>
                  <a:r>
                    <a:rPr lang="en-US" sz="1800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Signed:_____ _____</a:t>
                  </a:r>
                </a:p>
                <a:p>
                  <a:pPr algn="ctr" defTabSz="457200">
                    <a:buClrTx/>
                    <a:defRPr/>
                  </a:pPr>
                  <a:endPara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</p:txBody>
            </p:sp>
          </mc:Choice>
          <mc:Fallback xmlns=""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B04559D3-2C12-4D88-97C0-967442BCEB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8354" y="1441426"/>
                  <a:ext cx="2712916" cy="2752305"/>
                </a:xfrm>
                <a:prstGeom prst="rect">
                  <a:avLst/>
                </a:prstGeom>
                <a:blipFill>
                  <a:blip r:embed="rId5"/>
                  <a:stretch>
                    <a:fillRect t="-88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AF21EB4-05AC-4FD7-9D90-E4FEE2FC63A3}"/>
                    </a:ext>
                  </a:extLst>
                </p14:cNvPr>
                <p14:cNvContentPartPr>
                  <a14:cpLocks xmlns:a14="http://schemas.microsoft.com/office/drawing/2010/main" noChangeAspect="1"/>
                </p14:cNvContentPartPr>
                <p14:nvPr/>
              </p14:nvContentPartPr>
              <p14:xfrm>
                <a:off x="6040453" y="2331917"/>
                <a:ext cx="344266" cy="196189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AF21EB4-05AC-4FD7-9D90-E4FEE2FC63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31460" y="2322901"/>
                  <a:ext cx="361893" cy="2138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CBE884C-E0C6-433C-9497-545E09820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6944" y="152904"/>
            <a:ext cx="7200900" cy="725162"/>
          </a:xfrm>
        </p:spPr>
        <p:txBody>
          <a:bodyPr/>
          <a:lstStyle/>
          <a:p>
            <a:r>
              <a:rPr lang="en-US" dirty="0"/>
              <a:t>If Charlie Stalls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9D404F9D-4EBD-4951-A5E3-896C4DAA7D7A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9116032" y="4845094"/>
              <a:ext cx="971263" cy="1696849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9D404F9D-4EBD-4951-A5E3-896C4DAA7D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00192" y="4829256"/>
                <a:ext cx="1002582" cy="17281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58E22F77-EC2F-4D7E-B41C-C6D8D326D238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2419094" y="4845093"/>
              <a:ext cx="959665" cy="1696849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58E22F77-EC2F-4D7E-B41C-C6D8D326D2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03256" y="4829251"/>
                <a:ext cx="990982" cy="17281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A2CB733-5B57-45CA-969D-1626423C4F8D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5759667" y="4896296"/>
              <a:ext cx="975457" cy="1645646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A2CB733-5B57-45CA-969D-1626423C4F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43823" y="4880459"/>
                <a:ext cx="1006784" cy="16769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633114D-72C4-475A-85E4-B8FD9274A55E}"/>
                  </a:ext>
                </a:extLst>
              </p14:cNvPr>
              <p14:cNvContentPartPr/>
              <p14:nvPr/>
            </p14:nvContentPartPr>
            <p14:xfrm>
              <a:off x="3427716" y="5471294"/>
              <a:ext cx="2192400" cy="425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633114D-72C4-475A-85E4-B8FD9274A55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64716" y="5093294"/>
                <a:ext cx="2318040" cy="11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AAD2855-6AFC-4935-9650-FC77B408DA50}"/>
                  </a:ext>
                </a:extLst>
              </p14:cNvPr>
              <p14:cNvContentPartPr/>
              <p14:nvPr/>
            </p14:nvContentPartPr>
            <p14:xfrm>
              <a:off x="6832596" y="5451494"/>
              <a:ext cx="1926000" cy="441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AAD2855-6AFC-4935-9650-FC77B408DA5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769584" y="5073494"/>
                <a:ext cx="2051663" cy="11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DAD6A5C-8C90-40B9-9021-F451826E74E9}"/>
                  </a:ext>
                </a:extLst>
              </p14:cNvPr>
              <p14:cNvContentPartPr/>
              <p14:nvPr/>
            </p14:nvContentPartPr>
            <p14:xfrm>
              <a:off x="3474876" y="5151614"/>
              <a:ext cx="177480" cy="2649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DAD6A5C-8C90-40B9-9021-F451826E74E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456912" y="5133614"/>
                <a:ext cx="213048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7973039-850D-4036-A270-50833FF28801}"/>
                  </a:ext>
                </a:extLst>
              </p14:cNvPr>
              <p14:cNvContentPartPr/>
              <p14:nvPr/>
            </p14:nvContentPartPr>
            <p14:xfrm>
              <a:off x="5103516" y="5064854"/>
              <a:ext cx="425160" cy="2685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7973039-850D-4036-A270-50833FF2880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085501" y="5046830"/>
                <a:ext cx="460830" cy="3042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30D847D-3075-4005-A17F-9DE4FD3C7BF5}"/>
                  </a:ext>
                </a:extLst>
              </p14:cNvPr>
              <p14:cNvContentPartPr/>
              <p14:nvPr/>
            </p14:nvContentPartPr>
            <p14:xfrm>
              <a:off x="6843396" y="5186894"/>
              <a:ext cx="247320" cy="188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30D847D-3075-4005-A17F-9DE4FD3C7BF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825396" y="5168894"/>
                <a:ext cx="28296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ECFB088-7D78-4419-9C09-33B6DC06C310}"/>
                  </a:ext>
                </a:extLst>
              </p14:cNvPr>
              <p14:cNvContentPartPr/>
              <p14:nvPr/>
            </p14:nvContentPartPr>
            <p14:xfrm>
              <a:off x="8385636" y="5164574"/>
              <a:ext cx="166320" cy="2012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ECFB088-7D78-4419-9C09-33B6DC06C31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367636" y="5146542"/>
                <a:ext cx="201960" cy="236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F043207-34EB-4D65-8E75-3D9176DFCA35}"/>
                  </a:ext>
                </a:extLst>
              </p14:cNvPr>
              <p14:cNvContentPartPr/>
              <p14:nvPr/>
            </p14:nvContentPartPr>
            <p14:xfrm>
              <a:off x="8639796" y="5105894"/>
              <a:ext cx="72360" cy="2379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F043207-34EB-4D65-8E75-3D9176DFCA3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621885" y="5087894"/>
                <a:ext cx="107824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DD1B7312-903C-457D-8456-A347A50C978D}"/>
                  </a:ext>
                </a:extLst>
              </p14:cNvPr>
              <p14:cNvContentPartPr/>
              <p14:nvPr/>
            </p14:nvContentPartPr>
            <p14:xfrm rot="18170998">
              <a:off x="3840829" y="3844577"/>
              <a:ext cx="858443" cy="1791188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DD1B7312-903C-457D-8456-A347A50C978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 rot="18170998">
                <a:off x="3777814" y="3466537"/>
                <a:ext cx="984113" cy="25469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521AC93-5262-43EC-915C-5BD52006A799}"/>
                  </a:ext>
                </a:extLst>
              </p14:cNvPr>
              <p14:cNvContentPartPr/>
              <p14:nvPr/>
            </p14:nvContentPartPr>
            <p14:xfrm>
              <a:off x="7599220" y="3188330"/>
              <a:ext cx="252720" cy="1439423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521AC93-5262-43EC-915C-5BD52006A79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590220" y="3179327"/>
                <a:ext cx="270360" cy="1457069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D2805904-9F5F-4684-B2C0-B2779C6AE5BD}"/>
              </a:ext>
            </a:extLst>
          </p:cNvPr>
          <p:cNvGrpSpPr/>
          <p:nvPr/>
        </p:nvGrpSpPr>
        <p:grpSpPr>
          <a:xfrm>
            <a:off x="6609319" y="3756229"/>
            <a:ext cx="803880" cy="578520"/>
            <a:chOff x="4832500" y="3521472"/>
            <a:chExt cx="803880" cy="57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9D8060F-B39D-431B-8F36-E1E804EE36F9}"/>
                    </a:ext>
                  </a:extLst>
                </p14:cNvPr>
                <p14:cNvContentPartPr/>
                <p14:nvPr/>
              </p14:nvContentPartPr>
              <p14:xfrm>
                <a:off x="4832500" y="3527952"/>
                <a:ext cx="94680" cy="295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9D8060F-B39D-431B-8F36-E1E804EE36F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23500" y="3518952"/>
                  <a:ext cx="11232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0BF11B4-930B-4760-87CB-7AB350BED4F1}"/>
                    </a:ext>
                  </a:extLst>
                </p14:cNvPr>
                <p14:cNvContentPartPr/>
                <p14:nvPr/>
              </p14:nvContentPartPr>
              <p14:xfrm>
                <a:off x="5132740" y="3521472"/>
                <a:ext cx="146160" cy="321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0BF11B4-930B-4760-87CB-7AB350BED4F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124100" y="3512472"/>
                  <a:ext cx="1638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1C9260D-B69D-4C92-991E-0F60BE1ADBE7}"/>
                    </a:ext>
                  </a:extLst>
                </p14:cNvPr>
                <p14:cNvContentPartPr/>
                <p14:nvPr/>
              </p14:nvContentPartPr>
              <p14:xfrm>
                <a:off x="5346940" y="3747912"/>
                <a:ext cx="159840" cy="94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1C9260D-B69D-4C92-991E-0F60BE1ADBE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38300" y="3739272"/>
                  <a:ext cx="1774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BD7D341-A791-45DE-BDFE-04F8D4E8E7DC}"/>
                    </a:ext>
                  </a:extLst>
                </p14:cNvPr>
                <p14:cNvContentPartPr/>
                <p14:nvPr/>
              </p14:nvContentPartPr>
              <p14:xfrm>
                <a:off x="5493100" y="3730272"/>
                <a:ext cx="143280" cy="369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BD7D341-A791-45DE-BDFE-04F8D4E8E7D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84100" y="3721632"/>
                  <a:ext cx="160920" cy="38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60B60C1-BF33-43A5-B6D0-31E3351D10A0}"/>
              </a:ext>
            </a:extLst>
          </p:cNvPr>
          <p:cNvGrpSpPr/>
          <p:nvPr/>
        </p:nvGrpSpPr>
        <p:grpSpPr>
          <a:xfrm>
            <a:off x="6571033" y="4334929"/>
            <a:ext cx="911160" cy="222120"/>
            <a:chOff x="4717766" y="4286571"/>
            <a:chExt cx="911160" cy="22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C63F87A-9E2B-43EC-8536-76E7E8477195}"/>
                    </a:ext>
                  </a:extLst>
                </p14:cNvPr>
                <p14:cNvContentPartPr/>
                <p14:nvPr/>
              </p14:nvContentPartPr>
              <p14:xfrm>
                <a:off x="4717766" y="4286571"/>
                <a:ext cx="117360" cy="1630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C63F87A-9E2B-43EC-8536-76E7E847719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08766" y="4277931"/>
                  <a:ext cx="1350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94277C0-0C9C-4122-9B05-0A277A8E4216}"/>
                    </a:ext>
                  </a:extLst>
                </p14:cNvPr>
                <p14:cNvContentPartPr/>
                <p14:nvPr/>
              </p14:nvContentPartPr>
              <p14:xfrm>
                <a:off x="4725686" y="4369731"/>
                <a:ext cx="69120" cy="172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94277C0-0C9C-4122-9B05-0A277A8E421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717046" y="4360731"/>
                  <a:ext cx="867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439AE87-D5DD-4887-BC58-6F9A9BDC4598}"/>
                    </a:ext>
                  </a:extLst>
                </p14:cNvPr>
                <p14:cNvContentPartPr/>
                <p14:nvPr/>
              </p14:nvContentPartPr>
              <p14:xfrm>
                <a:off x="4828646" y="4388811"/>
                <a:ext cx="73800" cy="630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439AE87-D5DD-4887-BC58-6F9A9BDC459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820006" y="4380171"/>
                  <a:ext cx="914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A46EE42-15AA-4EBA-9B52-744F1A99F4D7}"/>
                    </a:ext>
                  </a:extLst>
                </p14:cNvPr>
                <p14:cNvContentPartPr/>
                <p14:nvPr/>
              </p14:nvContentPartPr>
              <p14:xfrm>
                <a:off x="4812086" y="4343091"/>
                <a:ext cx="96840" cy="1141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A46EE42-15AA-4EBA-9B52-744F1A99F4D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803086" y="4334451"/>
                  <a:ext cx="1144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0710C59-A54D-4A1B-8951-22C6D56BDF7A}"/>
                    </a:ext>
                  </a:extLst>
                </p14:cNvPr>
                <p14:cNvContentPartPr/>
                <p14:nvPr/>
              </p14:nvContentPartPr>
              <p14:xfrm>
                <a:off x="4935566" y="4359291"/>
                <a:ext cx="75960" cy="1494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0710C59-A54D-4A1B-8951-22C6D56BDF7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926566" y="4350651"/>
                  <a:ext cx="936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25867DB-CFC5-41C4-A4AC-31C8EF0CFE6C}"/>
                    </a:ext>
                  </a:extLst>
                </p14:cNvPr>
                <p14:cNvContentPartPr/>
                <p14:nvPr/>
              </p14:nvContentPartPr>
              <p14:xfrm>
                <a:off x="5048966" y="4376211"/>
                <a:ext cx="21600" cy="64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25867DB-CFC5-41C4-A4AC-31C8EF0CFE6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040326" y="4367571"/>
                  <a:ext cx="392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C84DC67-03BB-4BBC-AEA5-425B27468431}"/>
                    </a:ext>
                  </a:extLst>
                </p14:cNvPr>
                <p14:cNvContentPartPr/>
                <p14:nvPr/>
              </p14:nvContentPartPr>
              <p14:xfrm>
                <a:off x="5049686" y="4296651"/>
                <a:ext cx="3240" cy="270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C84DC67-03BB-4BBC-AEA5-425B2746843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041046" y="4288011"/>
                  <a:ext cx="208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69FE6B9-237D-4C59-9C9F-29682ECAC1F6}"/>
                    </a:ext>
                  </a:extLst>
                </p14:cNvPr>
                <p14:cNvContentPartPr/>
                <p14:nvPr/>
              </p14:nvContentPartPr>
              <p14:xfrm>
                <a:off x="5109806" y="4361811"/>
                <a:ext cx="68760" cy="853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69FE6B9-237D-4C59-9C9F-29682ECAC1F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101166" y="4352811"/>
                  <a:ext cx="864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192331C-A133-46B9-90B5-7720770CE108}"/>
                    </a:ext>
                  </a:extLst>
                </p14:cNvPr>
                <p14:cNvContentPartPr/>
                <p14:nvPr/>
              </p14:nvContentPartPr>
              <p14:xfrm>
                <a:off x="5207726" y="4383411"/>
                <a:ext cx="78840" cy="748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192331C-A133-46B9-90B5-7720770CE10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198726" y="4374771"/>
                  <a:ext cx="964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5E202E8-D6E0-4999-9A4F-46CC470A604F}"/>
                    </a:ext>
                  </a:extLst>
                </p14:cNvPr>
                <p14:cNvContentPartPr/>
                <p14:nvPr/>
              </p14:nvContentPartPr>
              <p14:xfrm>
                <a:off x="5335526" y="4297371"/>
                <a:ext cx="21600" cy="1580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5E202E8-D6E0-4999-9A4F-46CC470A604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326886" y="4288731"/>
                  <a:ext cx="392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E812977-1474-4267-A62A-35E4EE7118B0}"/>
                    </a:ext>
                  </a:extLst>
                </p14:cNvPr>
                <p14:cNvContentPartPr/>
                <p14:nvPr/>
              </p14:nvContentPartPr>
              <p14:xfrm>
                <a:off x="5297006" y="4361451"/>
                <a:ext cx="75600" cy="277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E812977-1474-4267-A62A-35E4EE7118B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288366" y="4352451"/>
                  <a:ext cx="932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73F93B7-A698-4074-BB57-3B8BFBA2168D}"/>
                    </a:ext>
                  </a:extLst>
                </p14:cNvPr>
                <p14:cNvContentPartPr/>
                <p14:nvPr/>
              </p14:nvContentPartPr>
              <p14:xfrm>
                <a:off x="5437046" y="4417971"/>
                <a:ext cx="6120" cy="777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73F93B7-A698-4074-BB57-3B8BFBA2168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428406" y="4409331"/>
                  <a:ext cx="237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7FA2BBC-2EAC-4A27-8A9E-624DCE8A3615}"/>
                    </a:ext>
                  </a:extLst>
                </p14:cNvPr>
                <p14:cNvContentPartPr/>
                <p14:nvPr/>
              </p14:nvContentPartPr>
              <p14:xfrm>
                <a:off x="5438486" y="4340211"/>
                <a:ext cx="13320" cy="475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7FA2BBC-2EAC-4A27-8A9E-624DCE8A361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29846" y="4331571"/>
                  <a:ext cx="309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B9FC2DB-534A-4DEC-9D04-7EC7712EFD60}"/>
                    </a:ext>
                  </a:extLst>
                </p14:cNvPr>
                <p14:cNvContentPartPr/>
                <p14:nvPr/>
              </p14:nvContentPartPr>
              <p14:xfrm>
                <a:off x="5456126" y="4376571"/>
                <a:ext cx="91800" cy="1015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B9FC2DB-534A-4DEC-9D04-7EC7712EFD6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447126" y="4367571"/>
                  <a:ext cx="1094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AADA0E7-0682-498A-8E30-CE3C6C0DA296}"/>
                    </a:ext>
                  </a:extLst>
                </p14:cNvPr>
                <p14:cNvContentPartPr/>
                <p14:nvPr/>
              </p14:nvContentPartPr>
              <p14:xfrm>
                <a:off x="5554766" y="4370091"/>
                <a:ext cx="74160" cy="1058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AADA0E7-0682-498A-8E30-CE3C6C0DA29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45766" y="4361451"/>
                  <a:ext cx="918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E8F6D91-E40C-4B8A-B32D-94FE576C5281}"/>
                    </a:ext>
                  </a:extLst>
                </p14:cNvPr>
                <p14:cNvContentPartPr/>
                <p14:nvPr/>
              </p14:nvContentPartPr>
              <p14:xfrm>
                <a:off x="5490326" y="4470171"/>
                <a:ext cx="48600" cy="129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E8F6D91-E40C-4B8A-B32D-94FE576C528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481326" y="4461171"/>
                  <a:ext cx="6624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4AEA784-A0B5-4161-BE3F-050028918E8B}"/>
              </a:ext>
            </a:extLst>
          </p:cNvPr>
          <p:cNvGrpSpPr/>
          <p:nvPr/>
        </p:nvGrpSpPr>
        <p:grpSpPr>
          <a:xfrm>
            <a:off x="5629097" y="2961889"/>
            <a:ext cx="503640" cy="578520"/>
            <a:chOff x="5132740" y="3521472"/>
            <a:chExt cx="503640" cy="57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21D2D70-0988-4480-BCFD-27E8216BD28E}"/>
                    </a:ext>
                  </a:extLst>
                </p14:cNvPr>
                <p14:cNvContentPartPr/>
                <p14:nvPr/>
              </p14:nvContentPartPr>
              <p14:xfrm>
                <a:off x="5132740" y="3521472"/>
                <a:ext cx="146160" cy="321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21D2D70-0988-4480-BCFD-27E8216BD28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124100" y="3512472"/>
                  <a:ext cx="1638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4836455-D55D-486E-AC0C-7AC351CCFFF3}"/>
                    </a:ext>
                  </a:extLst>
                </p14:cNvPr>
                <p14:cNvContentPartPr/>
                <p14:nvPr/>
              </p14:nvContentPartPr>
              <p14:xfrm>
                <a:off x="5346940" y="3747912"/>
                <a:ext cx="159840" cy="946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4836455-D55D-486E-AC0C-7AC351CCFFF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38300" y="3739272"/>
                  <a:ext cx="1774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97DF683-4B1D-4B09-9C79-593F08844B44}"/>
                    </a:ext>
                  </a:extLst>
                </p14:cNvPr>
                <p14:cNvContentPartPr/>
                <p14:nvPr/>
              </p14:nvContentPartPr>
              <p14:xfrm>
                <a:off x="5493100" y="3730272"/>
                <a:ext cx="143280" cy="3697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97DF683-4B1D-4B09-9C79-593F08844B4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84100" y="3721632"/>
                  <a:ext cx="160920" cy="38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CB6BA47-E5F5-42B4-ACD3-D4B7F61A8234}"/>
              </a:ext>
            </a:extLst>
          </p:cNvPr>
          <p:cNvGrpSpPr/>
          <p:nvPr/>
        </p:nvGrpSpPr>
        <p:grpSpPr>
          <a:xfrm>
            <a:off x="5290571" y="3540589"/>
            <a:ext cx="911160" cy="222120"/>
            <a:chOff x="4717766" y="4286571"/>
            <a:chExt cx="911160" cy="22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10A6427-0A04-4646-941F-882DA6B96D89}"/>
                    </a:ext>
                  </a:extLst>
                </p14:cNvPr>
                <p14:cNvContentPartPr/>
                <p14:nvPr/>
              </p14:nvContentPartPr>
              <p14:xfrm>
                <a:off x="4717766" y="4286571"/>
                <a:ext cx="117360" cy="1630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10A6427-0A04-4646-941F-882DA6B96D8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08766" y="4277931"/>
                  <a:ext cx="1350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EECBA03-6F0C-4EC2-A735-E2E21CF17631}"/>
                    </a:ext>
                  </a:extLst>
                </p14:cNvPr>
                <p14:cNvContentPartPr/>
                <p14:nvPr/>
              </p14:nvContentPartPr>
              <p14:xfrm>
                <a:off x="4725686" y="4369731"/>
                <a:ext cx="69120" cy="172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EECBA03-6F0C-4EC2-A735-E2E21CF1763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717046" y="4360731"/>
                  <a:ext cx="867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9CE1DCF-8B52-49FB-94B9-230189CFC1AE}"/>
                    </a:ext>
                  </a:extLst>
                </p14:cNvPr>
                <p14:cNvContentPartPr/>
                <p14:nvPr/>
              </p14:nvContentPartPr>
              <p14:xfrm>
                <a:off x="4828646" y="4388811"/>
                <a:ext cx="73800" cy="630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9CE1DCF-8B52-49FB-94B9-230189CFC1A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820006" y="4380171"/>
                  <a:ext cx="914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7617B20-461B-498A-BC7E-4B6985CD8861}"/>
                    </a:ext>
                  </a:extLst>
                </p14:cNvPr>
                <p14:cNvContentPartPr/>
                <p14:nvPr/>
              </p14:nvContentPartPr>
              <p14:xfrm>
                <a:off x="4812086" y="4343091"/>
                <a:ext cx="96840" cy="1141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7617B20-461B-498A-BC7E-4B6985CD886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803086" y="4334451"/>
                  <a:ext cx="1144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52AB8A3-2A90-4B4A-AD24-02DED995883B}"/>
                    </a:ext>
                  </a:extLst>
                </p14:cNvPr>
                <p14:cNvContentPartPr/>
                <p14:nvPr/>
              </p14:nvContentPartPr>
              <p14:xfrm>
                <a:off x="4935566" y="4359291"/>
                <a:ext cx="75960" cy="1494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52AB8A3-2A90-4B4A-AD24-02DED995883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926566" y="4350651"/>
                  <a:ext cx="936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93961AD-B3E2-4791-8D91-4F0B639DEA5D}"/>
                    </a:ext>
                  </a:extLst>
                </p14:cNvPr>
                <p14:cNvContentPartPr/>
                <p14:nvPr/>
              </p14:nvContentPartPr>
              <p14:xfrm>
                <a:off x="5048966" y="4376211"/>
                <a:ext cx="21600" cy="648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93961AD-B3E2-4791-8D91-4F0B639DEA5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040326" y="4367571"/>
                  <a:ext cx="392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237A157-321C-4749-A021-C8A6E0817510}"/>
                    </a:ext>
                  </a:extLst>
                </p14:cNvPr>
                <p14:cNvContentPartPr/>
                <p14:nvPr/>
              </p14:nvContentPartPr>
              <p14:xfrm>
                <a:off x="5049686" y="4296651"/>
                <a:ext cx="3240" cy="270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237A157-321C-4749-A021-C8A6E081751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041046" y="4288011"/>
                  <a:ext cx="208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5CBB438-38CD-4ADF-88E3-4C13335A4E50}"/>
                    </a:ext>
                  </a:extLst>
                </p14:cNvPr>
                <p14:cNvContentPartPr/>
                <p14:nvPr/>
              </p14:nvContentPartPr>
              <p14:xfrm>
                <a:off x="5109806" y="4361811"/>
                <a:ext cx="68760" cy="853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5CBB438-38CD-4ADF-88E3-4C13335A4E5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101166" y="4352811"/>
                  <a:ext cx="864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571D7C6-0CDC-4F34-9F67-77AB2EB705E1}"/>
                    </a:ext>
                  </a:extLst>
                </p14:cNvPr>
                <p14:cNvContentPartPr/>
                <p14:nvPr/>
              </p14:nvContentPartPr>
              <p14:xfrm>
                <a:off x="5207726" y="4383411"/>
                <a:ext cx="78840" cy="748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571D7C6-0CDC-4F34-9F67-77AB2EB705E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198726" y="4374771"/>
                  <a:ext cx="964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9FD5078-04FB-4A88-B601-9FDF12DDDA28}"/>
                    </a:ext>
                  </a:extLst>
                </p14:cNvPr>
                <p14:cNvContentPartPr/>
                <p14:nvPr/>
              </p14:nvContentPartPr>
              <p14:xfrm>
                <a:off x="5335526" y="4297371"/>
                <a:ext cx="21600" cy="1580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9FD5078-04FB-4A88-B601-9FDF12DDDA2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326886" y="4288731"/>
                  <a:ext cx="392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9C306BB-3193-4D78-89D5-DAECAC068866}"/>
                    </a:ext>
                  </a:extLst>
                </p14:cNvPr>
                <p14:cNvContentPartPr/>
                <p14:nvPr/>
              </p14:nvContentPartPr>
              <p14:xfrm>
                <a:off x="5297006" y="4361451"/>
                <a:ext cx="75600" cy="277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9C306BB-3193-4D78-89D5-DAECAC06886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288366" y="4352451"/>
                  <a:ext cx="932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E5795B9-6E07-4ACB-8A7D-02A577786F2E}"/>
                    </a:ext>
                  </a:extLst>
                </p14:cNvPr>
                <p14:cNvContentPartPr/>
                <p14:nvPr/>
              </p14:nvContentPartPr>
              <p14:xfrm>
                <a:off x="5437046" y="4417971"/>
                <a:ext cx="6120" cy="777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E5795B9-6E07-4ACB-8A7D-02A577786F2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428406" y="4409331"/>
                  <a:ext cx="237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37E7D5F-115C-4E0A-A187-2D2188B06B7B}"/>
                    </a:ext>
                  </a:extLst>
                </p14:cNvPr>
                <p14:cNvContentPartPr/>
                <p14:nvPr/>
              </p14:nvContentPartPr>
              <p14:xfrm>
                <a:off x="5438486" y="4340211"/>
                <a:ext cx="13320" cy="475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37E7D5F-115C-4E0A-A187-2D2188B06B7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29846" y="4331571"/>
                  <a:ext cx="309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C412AA8-17FF-460D-9295-9432E2961DCD}"/>
                    </a:ext>
                  </a:extLst>
                </p14:cNvPr>
                <p14:cNvContentPartPr/>
                <p14:nvPr/>
              </p14:nvContentPartPr>
              <p14:xfrm>
                <a:off x="5456126" y="4376571"/>
                <a:ext cx="91800" cy="1015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C412AA8-17FF-460D-9295-9432E2961DC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447126" y="4367571"/>
                  <a:ext cx="1094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4E30B5E-4190-48BA-B8AD-1C3C5C957D6B}"/>
                    </a:ext>
                  </a:extLst>
                </p14:cNvPr>
                <p14:cNvContentPartPr/>
                <p14:nvPr/>
              </p14:nvContentPartPr>
              <p14:xfrm>
                <a:off x="5554766" y="4370091"/>
                <a:ext cx="74160" cy="1058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4E30B5E-4190-48BA-B8AD-1C3C5C957D6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45766" y="4361451"/>
                  <a:ext cx="918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4183EC5-D849-479E-9871-7FBC7424AB0B}"/>
                    </a:ext>
                  </a:extLst>
                </p14:cNvPr>
                <p14:cNvContentPartPr/>
                <p14:nvPr/>
              </p14:nvContentPartPr>
              <p14:xfrm>
                <a:off x="5490326" y="4470171"/>
                <a:ext cx="48600" cy="12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4183EC5-D849-479E-9871-7FBC7424AB0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481326" y="4461171"/>
                  <a:ext cx="66240" cy="3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1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D7106AD3-CF51-40FB-85A2-C805688B3FD1}"/>
                  </a:ext>
                </a:extLst>
              </p14:cNvPr>
              <p14:cNvContentPartPr/>
              <p14:nvPr/>
            </p14:nvContentPartPr>
            <p14:xfrm rot="175639">
              <a:off x="7635153" y="4479027"/>
              <a:ext cx="778680" cy="12031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D7106AD3-CF51-40FB-85A2-C805688B3FD1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 rot="175639">
                <a:off x="7572153" y="4101027"/>
                <a:ext cx="904320" cy="19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2C079A89-9B42-411C-8EBE-9ECA483FC2DB}"/>
                  </a:ext>
                </a:extLst>
              </p14:cNvPr>
              <p14:cNvContentPartPr/>
              <p14:nvPr/>
            </p14:nvContentPartPr>
            <p14:xfrm>
              <a:off x="5284676" y="3008242"/>
              <a:ext cx="216000" cy="2260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2C079A89-9B42-411C-8EBE-9ECA483FC2DB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5275661" y="2999228"/>
                <a:ext cx="233669" cy="2437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07F0AA52-4429-447E-B9AC-4E257C6D7EBC}"/>
                  </a:ext>
                </a:extLst>
              </p14:cNvPr>
              <p14:cNvContentPartPr/>
              <p14:nvPr/>
            </p14:nvContentPartPr>
            <p14:xfrm>
              <a:off x="4849174" y="2440821"/>
              <a:ext cx="325626" cy="1241672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07F0AA52-4429-447E-B9AC-4E257C6D7EBC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840169" y="2431818"/>
                <a:ext cx="343276" cy="12593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0770B3A6-A9D1-48CC-9FA7-A6F0A2F4A90F}"/>
                  </a:ext>
                </a:extLst>
              </p:cNvPr>
              <p:cNvSpPr/>
              <p:nvPr/>
            </p:nvSpPr>
            <p:spPr>
              <a:xfrm>
                <a:off x="2108645" y="2268435"/>
                <a:ext cx="2657574" cy="1461514"/>
              </a:xfrm>
              <a:prstGeom prst="roundRect">
                <a:avLst/>
              </a:prstGeom>
              <a:solidFill>
                <a:schemeClr val="tx2"/>
              </a:solidFill>
              <a:ln w="28575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>
                  <a:buClrTx/>
                  <a:defRPr/>
                </a:pPr>
                <a:r>
                  <a:rPr lang="en-US" sz="1100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Additionally, give</a:t>
                </a:r>
              </a:p>
              <a:p>
                <a:pPr algn="ctr" defTabSz="457200">
                  <a:buClrTx/>
                  <a:defRPr/>
                </a:pPr>
                <a:r>
                  <a:rPr lang="en-US" sz="1600" kern="1200" dirty="0">
                    <a:solidFill>
                      <a:srgbClr val="FF8F8F"/>
                    </a:solidFill>
                    <a:latin typeface="Franklin Gothic Book" panose="020B0503020102020204"/>
                  </a:rPr>
                  <a:t>Bob</a:t>
                </a:r>
                <a14:m>
                  <m:oMath xmlns:m="http://schemas.openxmlformats.org/officeDocument/2006/math">
                    <m:r>
                      <a:rPr lang="en-US" sz="1600" i="1" kern="1200">
                        <a:solidFill>
                          <a:srgbClr val="FF8F8F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1600" kern="1200" dirty="0">
                    <a:solidFill>
                      <a:srgbClr val="FF8F8F"/>
                    </a:solidFill>
                    <a:latin typeface="Franklin Gothic Book" panose="020B0503020102020204"/>
                  </a:rPr>
                  <a:t>0.1 </a:t>
                </a:r>
                <a:br>
                  <a: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</a:br>
                <a:r>
                  <a:rPr lang="en-US" sz="1100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if he reveals</a:t>
                </a:r>
              </a:p>
              <a:p>
                <a:pPr algn="ctr" defTabSz="457200">
                  <a:buClrTx/>
                  <a:defRPr/>
                </a:pPr>
                <a:r>
                  <a:rPr lang="en-US" sz="1800" kern="1200" dirty="0">
                    <a:solidFill>
                      <a:srgbClr val="FFFF00"/>
                    </a:solidFill>
                    <a:latin typeface="Franklin Gothic Book" panose="020B0503020102020204"/>
                  </a:rPr>
                  <a:t>S </a:t>
                </a:r>
                <a:r>
                  <a:rPr lang="en-US" sz="1800" kern="1200" dirty="0" err="1">
                    <a:solidFill>
                      <a:prstClr val="white"/>
                    </a:solidFill>
                    <a:latin typeface="Franklin Gothic Book" panose="020B0503020102020204"/>
                  </a:rPr>
                  <a:t>s.t.</a:t>
                </a:r>
                <a:r>
                  <a: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200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kern="1200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1800" i="1" kern="1200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h𝑎𝑠h</m:t>
                    </m:r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1200" dirty="0">
                  <a:solidFill>
                    <a:srgbClr val="FFFF00"/>
                  </a:solidFill>
                  <a:latin typeface="Franklin Gothic Book" panose="020B0503020102020204"/>
                </a:endParaRPr>
              </a:p>
              <a:p>
                <a:pPr algn="ctr" defTabSz="457200">
                  <a:buClrTx/>
                  <a:defRPr/>
                </a:pPr>
                <a:br>
                  <a:rPr lang="en-US" sz="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</a:br>
                <a:r>
                  <a:rPr lang="en-US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(else after 2 days Alice</a:t>
                </a:r>
                <a14:m>
                  <m:oMath xmlns:m="http://schemas.openxmlformats.org/officeDocument/2006/math">
                    <m:r>
                      <a:rPr lang="en-US" i="1" kern="120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0.1)</a:t>
                </a:r>
              </a:p>
            </p:txBody>
          </p:sp>
        </mc:Choice>
        <mc:Fallback xmlns=""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0770B3A6-A9D1-48CC-9FA7-A6F0A2F4A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645" y="2268435"/>
                <a:ext cx="2657574" cy="1461514"/>
              </a:xfrm>
              <a:prstGeom prst="roundRect">
                <a:avLst/>
              </a:prstGeom>
              <a:blipFill>
                <a:blip r:embed="rId97"/>
                <a:stretch>
                  <a:fillRect/>
                </a:stretch>
              </a:blipFill>
              <a:ln w="28575">
                <a:solidFill>
                  <a:schemeClr val="tx1"/>
                </a:solidFill>
                <a:prstDash val="sysDash"/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24ECC559-7024-4864-8384-49F7659688C2}"/>
                  </a:ext>
                </a:extLst>
              </p:cNvPr>
              <p:cNvSpPr/>
              <p:nvPr/>
            </p:nvSpPr>
            <p:spPr>
              <a:xfrm>
                <a:off x="7976574" y="3162059"/>
                <a:ext cx="2657574" cy="1461514"/>
              </a:xfrm>
              <a:prstGeom prst="roundRect">
                <a:avLst/>
              </a:prstGeom>
              <a:solidFill>
                <a:schemeClr val="tx2"/>
              </a:solidFill>
              <a:ln w="28575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>
                  <a:buClrTx/>
                  <a:defRPr/>
                </a:pPr>
                <a:r>
                  <a:rPr lang="en-US" sz="1100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Additionally, give</a:t>
                </a:r>
              </a:p>
              <a:p>
                <a:pPr algn="ctr" defTabSz="457200">
                  <a:buClrTx/>
                  <a:defRPr/>
                </a:pPr>
                <a:r>
                  <a:rPr lang="en-US" sz="1600" kern="1200" dirty="0">
                    <a:solidFill>
                      <a:srgbClr val="FF8F8F"/>
                    </a:solidFill>
                    <a:latin typeface="Franklin Gothic Book" panose="020B0503020102020204"/>
                  </a:rPr>
                  <a:t>Charlie</a:t>
                </a:r>
                <a14:m>
                  <m:oMath xmlns:m="http://schemas.openxmlformats.org/officeDocument/2006/math">
                    <m:r>
                      <a:rPr lang="en-US" sz="1600" i="1" kern="1200">
                        <a:solidFill>
                          <a:srgbClr val="FF8F8F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1600" kern="1200" dirty="0">
                    <a:solidFill>
                      <a:srgbClr val="FF8F8F"/>
                    </a:solidFill>
                    <a:latin typeface="Franklin Gothic Book" panose="020B0503020102020204"/>
                  </a:rPr>
                  <a:t>0.1 </a:t>
                </a:r>
                <a:br>
                  <a: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</a:br>
                <a:r>
                  <a:rPr lang="en-US" sz="1100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if he reveals</a:t>
                </a:r>
              </a:p>
              <a:p>
                <a:pPr algn="ctr" defTabSz="457200">
                  <a:buClrTx/>
                  <a:defRPr/>
                </a:pPr>
                <a:r>
                  <a:rPr lang="en-US" sz="1800" kern="1200" dirty="0">
                    <a:solidFill>
                      <a:srgbClr val="FFFF00"/>
                    </a:solidFill>
                    <a:latin typeface="Franklin Gothic Book" panose="020B0503020102020204"/>
                  </a:rPr>
                  <a:t>S </a:t>
                </a:r>
                <a:r>
                  <a:rPr lang="en-US" sz="1800" kern="1200" dirty="0" err="1">
                    <a:solidFill>
                      <a:prstClr val="white"/>
                    </a:solidFill>
                    <a:latin typeface="Franklin Gothic Book" panose="020B0503020102020204"/>
                  </a:rPr>
                  <a:t>s.t.</a:t>
                </a:r>
                <a:r>
                  <a:rPr lang="en-US" sz="1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kern="1200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kern="1200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1800" i="1" kern="1200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h𝑎𝑠h</m:t>
                    </m:r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i="1" kern="120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kern="1200" dirty="0">
                  <a:solidFill>
                    <a:srgbClr val="FFFF00"/>
                  </a:solidFill>
                  <a:latin typeface="Franklin Gothic Book" panose="020B0503020102020204"/>
                </a:endParaRPr>
              </a:p>
              <a:p>
                <a:pPr algn="ctr" defTabSz="457200">
                  <a:buClrTx/>
                  <a:defRPr/>
                </a:pPr>
                <a:br>
                  <a:rPr lang="en-US" sz="800" kern="1200" dirty="0">
                    <a:solidFill>
                      <a:prstClr val="white"/>
                    </a:solidFill>
                    <a:latin typeface="Franklin Gothic Book" panose="020B0503020102020204"/>
                  </a:rPr>
                </a:br>
                <a:r>
                  <a:rPr lang="en-US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(else after 2 days Alice</a:t>
                </a:r>
                <a14:m>
                  <m:oMath xmlns:m="http://schemas.openxmlformats.org/officeDocument/2006/math">
                    <m:r>
                      <a:rPr lang="en-US" i="1" kern="120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kern="1200" dirty="0">
                    <a:solidFill>
                      <a:prstClr val="white"/>
                    </a:solidFill>
                    <a:latin typeface="Franklin Gothic Book" panose="020B0503020102020204"/>
                  </a:rPr>
                  <a:t>0.1)</a:t>
                </a:r>
              </a:p>
            </p:txBody>
          </p:sp>
        </mc:Choice>
        <mc:Fallback xmlns=""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24ECC559-7024-4864-8384-49F7659688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6574" y="3162059"/>
                <a:ext cx="2657574" cy="1461514"/>
              </a:xfrm>
              <a:prstGeom prst="roundRect">
                <a:avLst/>
              </a:prstGeom>
              <a:blipFill>
                <a:blip r:embed="rId98"/>
                <a:stretch>
                  <a:fillRect/>
                </a:stretch>
              </a:blipFill>
              <a:ln w="28575">
                <a:solidFill>
                  <a:schemeClr val="tx1"/>
                </a:solidFill>
                <a:prstDash val="sysDash"/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574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8CED1C-F393-4B70-933E-3B78A5CAF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997" y="67896"/>
            <a:ext cx="4991284" cy="2225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16CA7F-7566-4DE1-806F-45C922349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866" y="2331265"/>
            <a:ext cx="5010912" cy="22257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B0F53E-FF0A-4B1E-B535-CB0FB23C3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460" y="4556996"/>
            <a:ext cx="4989725" cy="215684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B9D8259-E411-4F9C-B1EF-644D14C36E0D}"/>
              </a:ext>
            </a:extLst>
          </p:cNvPr>
          <p:cNvSpPr txBox="1"/>
          <p:nvPr/>
        </p:nvSpPr>
        <p:spPr>
          <a:xfrm>
            <a:off x="1598867" y="618235"/>
            <a:ext cx="38474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24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Sources: 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LID4096" sz="24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5"/>
              </a:rPr>
              <a:t>https://explorer.acinq.co/</a:t>
            </a:r>
            <a:endParaRPr lang="en-US" sz="24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hlinkClick r:id="rId6"/>
              </a:rPr>
              <a:t>https://bitcoinvisuals.com/</a:t>
            </a:r>
            <a:endParaRPr lang="en-US" sz="24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114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D88FA-114E-4976-B75C-3DBB98CAA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972" y="1783959"/>
            <a:ext cx="3483937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400" dirty="0">
                <a:solidFill>
                  <a:srgbClr val="FFFFFF"/>
                </a:solidFill>
              </a:rPr>
              <a:t>Congestion Attacks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41500-A716-413E-88FD-82F0C6AFF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3971" y="4750894"/>
            <a:ext cx="3483937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400" dirty="0">
                <a:solidFill>
                  <a:srgbClr val="FFFFFF"/>
                </a:solidFill>
              </a:rPr>
              <a:t>With Ayelet Mizrahi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524000" y="0"/>
            <a:ext cx="4629586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buClrTx/>
              <a:defRPr/>
            </a:pPr>
            <a:endParaRPr lang="en-US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347B4D-5348-4101-AEFE-B0188A5576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1" r="21434" b="-1"/>
          <a:stretch/>
        </p:blipFill>
        <p:spPr bwMode="auto">
          <a:xfrm>
            <a:off x="1524021" y="10"/>
            <a:ext cx="4518095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362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9659" y="4572000"/>
            <a:ext cx="5293730" cy="1964266"/>
          </a:xfrm>
          <a:prstGeom prst="rect">
            <a:avLst/>
          </a:prstGeom>
          <a:solidFill>
            <a:srgbClr val="586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defRPr/>
            </a:pPr>
            <a:endParaRPr lang="en-US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56FE9F-08D2-4646-A538-39412F986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193" y="4767072"/>
            <a:ext cx="4945641" cy="16252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Congestion Attacks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With Ayelet Mizrahi</a:t>
            </a:r>
            <a:endParaRPr lang="LID4096" sz="1600" dirty="0">
              <a:solidFill>
                <a:srgbClr val="FFFFFF"/>
              </a:solidFill>
            </a:endParaRPr>
          </a:p>
        </p:txBody>
      </p:sp>
      <p:sp>
        <p:nvSpPr>
          <p:cNvPr id="1041" name="Rectangle 7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74991" y="321732"/>
            <a:ext cx="3251710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defRPr/>
            </a:pPr>
            <a:endParaRPr lang="en-US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8BD18E-D41B-4F9B-B920-76321BBCB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6634" y="917725"/>
            <a:ext cx="2998174" cy="4852362"/>
          </a:xfrm>
        </p:spPr>
        <p:txBody>
          <a:bodyPr anchor="ctr">
            <a:noAutofit/>
          </a:bodyPr>
          <a:lstStyle/>
          <a:p>
            <a:r>
              <a:rPr lang="en-US" sz="2200" dirty="0">
                <a:solidFill>
                  <a:srgbClr val="FFFFFF"/>
                </a:solidFill>
              </a:rPr>
              <a:t>If several payments are routed through the channel, transaction sizes increase</a:t>
            </a:r>
          </a:p>
          <a:p>
            <a:endParaRPr lang="en-US" sz="2200" dirty="0">
              <a:solidFill>
                <a:srgbClr val="FFFFFF"/>
              </a:solidFill>
            </a:endParaRPr>
          </a:p>
          <a:p>
            <a:r>
              <a:rPr lang="en-US" sz="2200" dirty="0">
                <a:solidFill>
                  <a:srgbClr val="FFFFFF"/>
                </a:solidFill>
              </a:rPr>
              <a:t>If secrets are propagated back, transactions are replaced with smaller ones</a:t>
            </a:r>
          </a:p>
          <a:p>
            <a:endParaRPr lang="en-US" sz="2200" dirty="0">
              <a:solidFill>
                <a:srgbClr val="FFFFFF"/>
              </a:solidFill>
            </a:endParaRPr>
          </a:p>
          <a:p>
            <a:r>
              <a:rPr lang="en-US" sz="2200" dirty="0">
                <a:solidFill>
                  <a:srgbClr val="FFFFFF"/>
                </a:solidFill>
              </a:rPr>
              <a:t>But what if the secret isn’t propagated?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4027DBA-D919-45F0-9DB2-E263CF5E287B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2467366" y="3576289"/>
              <a:ext cx="479831" cy="848425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4027DBA-D919-45F0-9DB2-E263CF5E28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51528" y="3560451"/>
                <a:ext cx="511148" cy="879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E94AACD-5BCB-4FA7-9AF2-F3C42B7B732C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4115640" y="3576289"/>
              <a:ext cx="487729" cy="822823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E94AACD-5BCB-4FA7-9AF2-F3C42B7B73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99802" y="3560452"/>
                <a:ext cx="519044" cy="8541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CBA67C8-E412-48CC-9D8A-845575166702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3019439" y="3894211"/>
              <a:ext cx="1096200" cy="2125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CBA67C8-E412-48CC-9D8A-8455751667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56460" y="3516531"/>
                <a:ext cx="1221799" cy="967581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1C1177B7-BDC9-4842-9A9E-57EE95714B7A}"/>
              </a:ext>
            </a:extLst>
          </p:cNvPr>
          <p:cNvGrpSpPr/>
          <p:nvPr/>
        </p:nvGrpSpPr>
        <p:grpSpPr>
          <a:xfrm>
            <a:off x="2725220" y="253559"/>
            <a:ext cx="2780839" cy="3107268"/>
            <a:chOff x="3606584" y="491228"/>
            <a:chExt cx="2780839" cy="31072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90F2DD24-3396-4894-B87C-B88E9953E59F}"/>
                    </a:ext>
                  </a:extLst>
                </p:cNvPr>
                <p:cNvSpPr/>
                <p:nvPr/>
              </p:nvSpPr>
              <p:spPr>
                <a:xfrm>
                  <a:off x="3606584" y="491228"/>
                  <a:ext cx="2780839" cy="3107268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 defTabSz="457200">
                    <a:buClrTx/>
                    <a:defRPr/>
                  </a:pPr>
                  <a: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I agree to split </a:t>
                  </a:r>
                  <a:b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</a:br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Alice</a:t>
                  </a:r>
                  <a14:m>
                    <m:oMath xmlns:m="http://schemas.openxmlformats.org/officeDocument/2006/math">
                      <m:r>
                        <a:rPr lang="en-US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x</a:t>
                  </a:r>
                  <a: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, </a:t>
                  </a:r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Bob</a:t>
                  </a:r>
                  <a14:m>
                    <m:oMath xmlns:m="http://schemas.openxmlformats.org/officeDocument/2006/math">
                      <m:r>
                        <a:rPr lang="en-US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y</a:t>
                  </a:r>
                  <a:endParaRPr lang="en-US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buClrTx/>
                    <a:defRPr/>
                  </a:pPr>
                  <a:endParaRPr lang="en-US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buClrTx/>
                    <a:defRPr/>
                  </a:pPr>
                  <a: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Signed:_____ _____</a:t>
                  </a:r>
                </a:p>
                <a:p>
                  <a:pPr algn="ctr" defTabSz="457200">
                    <a:buClrTx/>
                    <a:defRPr/>
                  </a:pPr>
                  <a: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And give</a:t>
                  </a:r>
                </a:p>
                <a:p>
                  <a:pPr algn="ctr" defTabSz="457200">
                    <a:lnSpc>
                      <a:spcPct val="150000"/>
                    </a:lnSpc>
                    <a:buClrTx/>
                    <a:defRPr/>
                  </a:pPr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Bob</a:t>
                  </a:r>
                  <a14:m>
                    <m:oMath xmlns:m="http://schemas.openxmlformats.org/officeDocument/2006/math">
                      <m:r>
                        <a:rPr lang="en-US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0.01 </a:t>
                  </a:r>
                  <a:r>
                    <a:rPr lang="en-US" kern="1200" dirty="0">
                      <a:solidFill>
                        <a:srgbClr val="FFFF00"/>
                      </a:solidFill>
                      <a:latin typeface="Franklin Gothic Book" panose="020B0503020102020204"/>
                    </a:rPr>
                    <a:t>given preimage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kern="1200" dirty="0">
                    <a:solidFill>
                      <a:srgbClr val="FFFF00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lnSpc>
                      <a:spcPct val="150000"/>
                    </a:lnSpc>
                    <a:buClrTx/>
                    <a:defRPr/>
                  </a:pPr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Bob</a:t>
                  </a:r>
                  <a14:m>
                    <m:oMath xmlns:m="http://schemas.openxmlformats.org/officeDocument/2006/math">
                      <m:r>
                        <a:rPr lang="en-US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0.01 </a:t>
                  </a:r>
                  <a:r>
                    <a:rPr lang="en-US" kern="1200" dirty="0">
                      <a:solidFill>
                        <a:srgbClr val="FFFF00"/>
                      </a:solidFill>
                      <a:latin typeface="Franklin Gothic Book" panose="020B0503020102020204"/>
                    </a:rPr>
                    <a:t>given preimage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kern="1200" dirty="0">
                    <a:solidFill>
                      <a:srgbClr val="FFFF00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lnSpc>
                      <a:spcPct val="150000"/>
                    </a:lnSpc>
                    <a:buClrTx/>
                    <a:defRPr/>
                  </a:pPr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Bob</a:t>
                  </a:r>
                  <a14:m>
                    <m:oMath xmlns:m="http://schemas.openxmlformats.org/officeDocument/2006/math">
                      <m:r>
                        <a:rPr lang="en-US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0.01 </a:t>
                  </a:r>
                  <a:r>
                    <a:rPr lang="en-US" kern="1200" dirty="0">
                      <a:solidFill>
                        <a:srgbClr val="FFFF00"/>
                      </a:solidFill>
                      <a:latin typeface="Franklin Gothic Book" panose="020B0503020102020204"/>
                    </a:rPr>
                    <a:t>given preimage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endParaRPr lang="en-US" kern="1200" dirty="0">
                    <a:solidFill>
                      <a:srgbClr val="FFFF00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lnSpc>
                      <a:spcPct val="150000"/>
                    </a:lnSpc>
                    <a:buClrTx/>
                    <a:defRPr/>
                  </a:pPr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Bob</a:t>
                  </a:r>
                  <a14:m>
                    <m:oMath xmlns:m="http://schemas.openxmlformats.org/officeDocument/2006/math">
                      <m:r>
                        <a:rPr lang="en-US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0.01 </a:t>
                  </a:r>
                  <a:r>
                    <a:rPr lang="en-US" kern="1200" dirty="0">
                      <a:solidFill>
                        <a:srgbClr val="FFFF00"/>
                      </a:solidFill>
                      <a:latin typeface="Franklin Gothic Book" panose="020B0503020102020204"/>
                    </a:rPr>
                    <a:t>given preimage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 kern="120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en-US" kern="1200" dirty="0">
                    <a:solidFill>
                      <a:srgbClr val="FF8F8F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lnSpc>
                      <a:spcPct val="150000"/>
                    </a:lnSpc>
                    <a:buClrTx/>
                    <a:defRPr/>
                  </a:pPr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Bob</a:t>
                  </a:r>
                  <a14:m>
                    <m:oMath xmlns:m="http://schemas.openxmlformats.org/officeDocument/2006/math">
                      <m:r>
                        <a:rPr lang="en-US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0.01 </a:t>
                  </a:r>
                  <a:r>
                    <a:rPr lang="en-US" kern="1200" dirty="0">
                      <a:solidFill>
                        <a:srgbClr val="FFFF00"/>
                      </a:solidFill>
                      <a:latin typeface="Franklin Gothic Book" panose="020B0503020102020204"/>
                    </a:rPr>
                    <a:t>given preimage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 kern="120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en-US" kern="1200" dirty="0">
                    <a:solidFill>
                      <a:srgbClr val="FF8F8F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lnSpc>
                      <a:spcPct val="150000"/>
                    </a:lnSpc>
                    <a:buClrTx/>
                    <a:defRPr/>
                  </a:pPr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Bob</a:t>
                  </a:r>
                  <a14:m>
                    <m:oMath xmlns:m="http://schemas.openxmlformats.org/officeDocument/2006/math">
                      <m:r>
                        <a:rPr lang="en-US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0.01 </a:t>
                  </a:r>
                  <a:r>
                    <a:rPr lang="en-US" kern="1200" dirty="0">
                      <a:solidFill>
                        <a:srgbClr val="FFFF00"/>
                      </a:solidFill>
                      <a:latin typeface="Franklin Gothic Book" panose="020B0503020102020204"/>
                    </a:rPr>
                    <a:t>given preimage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a14:m>
                  <a:endParaRPr lang="en-US" kern="1200" dirty="0">
                    <a:solidFill>
                      <a:srgbClr val="FFFF00"/>
                    </a:solidFill>
                    <a:latin typeface="Franklin Gothic Book" panose="020B0503020102020204"/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90F2DD24-3396-4894-B87C-B88E9953E5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6584" y="491228"/>
                  <a:ext cx="2780839" cy="3107268"/>
                </a:xfrm>
                <a:prstGeom prst="rect">
                  <a:avLst/>
                </a:prstGeom>
                <a:blipFill>
                  <a:blip r:embed="rId8"/>
                  <a:stretch>
                    <a:fillRect t="-39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D06EED0-5467-41C9-97CB-675F7A7995AD}"/>
                    </a:ext>
                  </a:extLst>
                </p14:cNvPr>
                <p14:cNvContentPartPr>
                  <a14:cpLocks xmlns:a14="http://schemas.microsoft.com/office/drawing/2010/main" noChangeAspect="1"/>
                </p14:cNvContentPartPr>
                <p14:nvPr/>
              </p14:nvContentPartPr>
              <p14:xfrm>
                <a:off x="4873875" y="1116042"/>
                <a:ext cx="366993" cy="216562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D06EED0-5467-41C9-97CB-675F7A7995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864871" y="1107019"/>
                  <a:ext cx="384640" cy="23424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F1533C5-6696-403B-BB40-42DF9C4511FA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3433240" y="3360827"/>
              <a:ext cx="389340" cy="6015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F1533C5-6696-403B-BB40-42DF9C451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70269" y="2983053"/>
                <a:ext cx="514922" cy="13567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823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20D6D-F35D-92DD-676F-9D3B1EC9B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designing a mechanism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5CC28-E4D8-2762-F54B-2B5E7ED4D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Incentive compatibility for bidders</a:t>
            </a:r>
          </a:p>
          <a:p>
            <a:r>
              <a:rPr lang="en-US" b="1" dirty="0">
                <a:solidFill>
                  <a:srgbClr val="00B0F0"/>
                </a:solidFill>
              </a:rPr>
              <a:t>The miner is also strategic!</a:t>
            </a:r>
          </a:p>
          <a:p>
            <a:pPr lvl="1"/>
            <a:r>
              <a:rPr lang="en-US" dirty="0"/>
              <a:t>Add “fake bids”, ignore bids.</a:t>
            </a:r>
          </a:p>
          <a:p>
            <a:endParaRPr lang="en-US" dirty="0"/>
          </a:p>
          <a:p>
            <a:r>
              <a:rPr lang="en-US" dirty="0">
                <a:solidFill>
                  <a:srgbClr val="00A249"/>
                </a:solidFill>
              </a:rPr>
              <a:t>Side payments </a:t>
            </a:r>
            <a:r>
              <a:rPr lang="en-US" dirty="0"/>
              <a:t>are possible</a:t>
            </a:r>
          </a:p>
          <a:p>
            <a:endParaRPr lang="en-US" dirty="0"/>
          </a:p>
          <a:p>
            <a:r>
              <a:rPr lang="en-US" dirty="0"/>
              <a:t>Multiple rounds: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Transactions persist</a:t>
            </a:r>
            <a:r>
              <a:rPr lang="en-US" dirty="0"/>
              <a:t> for more than one round. </a:t>
            </a:r>
          </a:p>
          <a:p>
            <a:r>
              <a:rPr lang="en-US" dirty="0"/>
              <a:t>Users may have deadlines and time-related preferences</a:t>
            </a:r>
          </a:p>
          <a:p>
            <a:endParaRPr lang="en-US" dirty="0"/>
          </a:p>
          <a:p>
            <a:endParaRPr lang="en-US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606425092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9659" y="4572000"/>
            <a:ext cx="5293730" cy="1964266"/>
          </a:xfrm>
          <a:prstGeom prst="rect">
            <a:avLst/>
          </a:prstGeom>
          <a:solidFill>
            <a:srgbClr val="586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defRPr/>
            </a:pPr>
            <a:endParaRPr lang="en-US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56FE9F-08D2-4646-A538-39412F986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193" y="4767072"/>
            <a:ext cx="4945641" cy="16252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Congestion Attacks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With Ayelet Mizrahi</a:t>
            </a:r>
            <a:endParaRPr lang="LID4096" sz="1600" dirty="0">
              <a:solidFill>
                <a:srgbClr val="FFFFFF"/>
              </a:solidFill>
            </a:endParaRPr>
          </a:p>
        </p:txBody>
      </p:sp>
      <p:sp>
        <p:nvSpPr>
          <p:cNvPr id="1041" name="Rectangle 7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74991" y="321732"/>
            <a:ext cx="3251710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defRPr/>
            </a:pPr>
            <a:endParaRPr lang="en-US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8BD18E-D41B-4F9B-B920-76321BBCB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8877" y="917725"/>
            <a:ext cx="2925931" cy="4852362"/>
          </a:xfrm>
        </p:spPr>
        <p:txBody>
          <a:bodyPr anchor="ctr">
            <a:normAutofit/>
          </a:bodyPr>
          <a:lstStyle/>
          <a:p>
            <a:r>
              <a:rPr lang="en-US" sz="2200" dirty="0">
                <a:solidFill>
                  <a:srgbClr val="FFFFFF"/>
                </a:solidFill>
              </a:rPr>
              <a:t>Pending HTLCs remain until expiration </a:t>
            </a:r>
            <a:br>
              <a:rPr lang="en-US" sz="2200" dirty="0">
                <a:solidFill>
                  <a:srgbClr val="FFFFFF"/>
                </a:solidFill>
              </a:rPr>
            </a:br>
            <a:r>
              <a:rPr lang="en-US" sz="2200" dirty="0">
                <a:solidFill>
                  <a:srgbClr val="FFFFFF"/>
                </a:solidFill>
              </a:rPr>
              <a:t>(up to 2 weeks!)</a:t>
            </a:r>
          </a:p>
          <a:p>
            <a:endParaRPr lang="en-US" sz="2200" dirty="0">
              <a:solidFill>
                <a:srgbClr val="FFFFFF"/>
              </a:solidFill>
            </a:endParaRPr>
          </a:p>
          <a:p>
            <a:r>
              <a:rPr lang="en-US" sz="2200" dirty="0">
                <a:solidFill>
                  <a:srgbClr val="FFFFFF"/>
                </a:solidFill>
              </a:rPr>
              <a:t>After 483 transfers are open, the channel is effectively blocked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4027DBA-D919-45F0-9DB2-E263CF5E287B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2467366" y="3576289"/>
              <a:ext cx="479831" cy="848425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4027DBA-D919-45F0-9DB2-E263CF5E28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51528" y="3560451"/>
                <a:ext cx="511148" cy="879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E94AACD-5BCB-4FA7-9AF2-F3C42B7B732C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4115640" y="3576289"/>
              <a:ext cx="487729" cy="822823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E94AACD-5BCB-4FA7-9AF2-F3C42B7B73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99802" y="3560452"/>
                <a:ext cx="519044" cy="8541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CBA67C8-E412-48CC-9D8A-845575166702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3019439" y="3894211"/>
              <a:ext cx="1096200" cy="2125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CBA67C8-E412-48CC-9D8A-8455751667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56460" y="3516531"/>
                <a:ext cx="1221799" cy="967581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1C1177B7-BDC9-4842-9A9E-57EE95714B7A}"/>
              </a:ext>
            </a:extLst>
          </p:cNvPr>
          <p:cNvGrpSpPr/>
          <p:nvPr/>
        </p:nvGrpSpPr>
        <p:grpSpPr>
          <a:xfrm>
            <a:off x="2725220" y="253559"/>
            <a:ext cx="2780839" cy="3107268"/>
            <a:chOff x="3606584" y="491228"/>
            <a:chExt cx="2780839" cy="31072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90F2DD24-3396-4894-B87C-B88E9953E59F}"/>
                    </a:ext>
                  </a:extLst>
                </p:cNvPr>
                <p:cNvSpPr/>
                <p:nvPr/>
              </p:nvSpPr>
              <p:spPr>
                <a:xfrm>
                  <a:off x="3606584" y="491228"/>
                  <a:ext cx="2780839" cy="3107268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 defTabSz="457200">
                    <a:buClrTx/>
                    <a:defRPr/>
                  </a:pPr>
                  <a: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I agree to split </a:t>
                  </a:r>
                  <a:b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</a:br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Alice</a:t>
                  </a:r>
                  <a14:m>
                    <m:oMath xmlns:m="http://schemas.openxmlformats.org/officeDocument/2006/math">
                      <m:r>
                        <a:rPr lang="en-US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x</a:t>
                  </a:r>
                  <a: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, </a:t>
                  </a:r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Bob</a:t>
                  </a:r>
                  <a14:m>
                    <m:oMath xmlns:m="http://schemas.openxmlformats.org/officeDocument/2006/math">
                      <m:r>
                        <a:rPr lang="en-US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y</a:t>
                  </a:r>
                  <a:endParaRPr lang="en-US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buClrTx/>
                    <a:defRPr/>
                  </a:pPr>
                  <a:endParaRPr lang="en-US" kern="1200" dirty="0">
                    <a:solidFill>
                      <a:prstClr val="white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buClrTx/>
                    <a:defRPr/>
                  </a:pPr>
                  <a: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Signed:_____ _____</a:t>
                  </a:r>
                </a:p>
                <a:p>
                  <a:pPr algn="ctr" defTabSz="457200">
                    <a:buClrTx/>
                    <a:defRPr/>
                  </a:pPr>
                  <a:r>
                    <a:rPr lang="en-US" kern="1200" dirty="0">
                      <a:solidFill>
                        <a:prstClr val="white"/>
                      </a:solidFill>
                      <a:latin typeface="Franklin Gothic Book" panose="020B0503020102020204"/>
                    </a:rPr>
                    <a:t>And give</a:t>
                  </a:r>
                </a:p>
                <a:p>
                  <a:pPr algn="ctr" defTabSz="457200">
                    <a:lnSpc>
                      <a:spcPct val="150000"/>
                    </a:lnSpc>
                    <a:buClrTx/>
                    <a:defRPr/>
                  </a:pPr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Bob</a:t>
                  </a:r>
                  <a14:m>
                    <m:oMath xmlns:m="http://schemas.openxmlformats.org/officeDocument/2006/math">
                      <m:r>
                        <a:rPr lang="en-US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0.01 </a:t>
                  </a:r>
                  <a:r>
                    <a:rPr lang="en-US" kern="1200" dirty="0">
                      <a:solidFill>
                        <a:srgbClr val="FFFF00"/>
                      </a:solidFill>
                      <a:latin typeface="Franklin Gothic Book" panose="020B0503020102020204"/>
                    </a:rPr>
                    <a:t>given preimage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kern="1200" dirty="0">
                    <a:solidFill>
                      <a:srgbClr val="FFFF00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lnSpc>
                      <a:spcPct val="150000"/>
                    </a:lnSpc>
                    <a:buClrTx/>
                    <a:defRPr/>
                  </a:pPr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Bob</a:t>
                  </a:r>
                  <a14:m>
                    <m:oMath xmlns:m="http://schemas.openxmlformats.org/officeDocument/2006/math">
                      <m:r>
                        <a:rPr lang="en-US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0.01 </a:t>
                  </a:r>
                  <a:r>
                    <a:rPr lang="en-US" kern="1200" dirty="0">
                      <a:solidFill>
                        <a:srgbClr val="FFFF00"/>
                      </a:solidFill>
                      <a:latin typeface="Franklin Gothic Book" panose="020B0503020102020204"/>
                    </a:rPr>
                    <a:t>given preimage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kern="1200" dirty="0">
                    <a:solidFill>
                      <a:srgbClr val="FFFF00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lnSpc>
                      <a:spcPct val="150000"/>
                    </a:lnSpc>
                    <a:buClrTx/>
                    <a:defRPr/>
                  </a:pPr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Bob</a:t>
                  </a:r>
                  <a14:m>
                    <m:oMath xmlns:m="http://schemas.openxmlformats.org/officeDocument/2006/math">
                      <m:r>
                        <a:rPr lang="en-US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0.01 </a:t>
                  </a:r>
                  <a:r>
                    <a:rPr lang="en-US" kern="1200" dirty="0">
                      <a:solidFill>
                        <a:srgbClr val="FFFF00"/>
                      </a:solidFill>
                      <a:latin typeface="Franklin Gothic Book" panose="020B0503020102020204"/>
                    </a:rPr>
                    <a:t>given preimage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endParaRPr lang="en-US" kern="1200" dirty="0">
                    <a:solidFill>
                      <a:srgbClr val="FFFF00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lnSpc>
                      <a:spcPct val="150000"/>
                    </a:lnSpc>
                    <a:buClrTx/>
                    <a:defRPr/>
                  </a:pPr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Bob</a:t>
                  </a:r>
                  <a14:m>
                    <m:oMath xmlns:m="http://schemas.openxmlformats.org/officeDocument/2006/math">
                      <m:r>
                        <a:rPr lang="en-US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0.01 </a:t>
                  </a:r>
                  <a:r>
                    <a:rPr lang="en-US" kern="1200" dirty="0">
                      <a:solidFill>
                        <a:srgbClr val="FFFF00"/>
                      </a:solidFill>
                      <a:latin typeface="Franklin Gothic Book" panose="020B0503020102020204"/>
                    </a:rPr>
                    <a:t>given preimage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 kern="120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en-US" kern="1200" dirty="0">
                    <a:solidFill>
                      <a:srgbClr val="FF8F8F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lnSpc>
                      <a:spcPct val="150000"/>
                    </a:lnSpc>
                    <a:buClrTx/>
                    <a:defRPr/>
                  </a:pPr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Bob</a:t>
                  </a:r>
                  <a14:m>
                    <m:oMath xmlns:m="http://schemas.openxmlformats.org/officeDocument/2006/math">
                      <m:r>
                        <a:rPr lang="en-US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0.01 </a:t>
                  </a:r>
                  <a:r>
                    <a:rPr lang="en-US" kern="1200" dirty="0">
                      <a:solidFill>
                        <a:srgbClr val="FFFF00"/>
                      </a:solidFill>
                      <a:latin typeface="Franklin Gothic Book" panose="020B0503020102020204"/>
                    </a:rPr>
                    <a:t>given preimage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 kern="120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en-US" kern="1200" dirty="0">
                    <a:solidFill>
                      <a:srgbClr val="FF8F8F"/>
                    </a:solidFill>
                    <a:latin typeface="Franklin Gothic Book" panose="020B0503020102020204"/>
                  </a:endParaRPr>
                </a:p>
                <a:p>
                  <a:pPr algn="ctr" defTabSz="457200">
                    <a:lnSpc>
                      <a:spcPct val="150000"/>
                    </a:lnSpc>
                    <a:buClrTx/>
                    <a:defRPr/>
                  </a:pPr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Bob</a:t>
                  </a:r>
                  <a14:m>
                    <m:oMath xmlns:m="http://schemas.openxmlformats.org/officeDocument/2006/math">
                      <m:r>
                        <a:rPr lang="en-US" i="1" kern="1200">
                          <a:solidFill>
                            <a:srgbClr val="FF8F8F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kern="1200" dirty="0">
                      <a:solidFill>
                        <a:srgbClr val="FF8F8F"/>
                      </a:solidFill>
                      <a:latin typeface="Franklin Gothic Book" panose="020B0503020102020204"/>
                    </a:rPr>
                    <a:t>0.01 </a:t>
                  </a:r>
                  <a:r>
                    <a:rPr lang="en-US" kern="1200" dirty="0">
                      <a:solidFill>
                        <a:srgbClr val="FFFF00"/>
                      </a:solidFill>
                      <a:latin typeface="Franklin Gothic Book" panose="020B0503020102020204"/>
                    </a:rPr>
                    <a:t>given preimage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 kern="12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a14:m>
                  <a:endParaRPr lang="en-US" kern="1200" dirty="0">
                    <a:solidFill>
                      <a:srgbClr val="FFFF00"/>
                    </a:solidFill>
                    <a:latin typeface="Franklin Gothic Book" panose="020B0503020102020204"/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90F2DD24-3396-4894-B87C-B88E9953E5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6584" y="491228"/>
                  <a:ext cx="2780839" cy="3107268"/>
                </a:xfrm>
                <a:prstGeom prst="rect">
                  <a:avLst/>
                </a:prstGeom>
                <a:blipFill>
                  <a:blip r:embed="rId8"/>
                  <a:stretch>
                    <a:fillRect t="-39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D06EED0-5467-41C9-97CB-675F7A7995AD}"/>
                    </a:ext>
                  </a:extLst>
                </p14:cNvPr>
                <p14:cNvContentPartPr>
                  <a14:cpLocks xmlns:a14="http://schemas.microsoft.com/office/drawing/2010/main" noChangeAspect="1"/>
                </p14:cNvContentPartPr>
                <p14:nvPr/>
              </p14:nvContentPartPr>
              <p14:xfrm>
                <a:off x="4873875" y="1116042"/>
                <a:ext cx="366993" cy="216562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D06EED0-5467-41C9-97CB-675F7A7995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864871" y="1107019"/>
                  <a:ext cx="384640" cy="23424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F1533C5-6696-403B-BB40-42DF9C4511FA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3433240" y="3360827"/>
              <a:ext cx="389340" cy="6015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F1533C5-6696-403B-BB40-42DF9C451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70269" y="2983053"/>
                <a:ext cx="514922" cy="13567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719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9659" y="4572000"/>
            <a:ext cx="5293730" cy="1964266"/>
          </a:xfrm>
          <a:prstGeom prst="rect">
            <a:avLst/>
          </a:prstGeom>
          <a:solidFill>
            <a:srgbClr val="586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defRPr/>
            </a:pPr>
            <a:endParaRPr lang="en-US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56FE9F-08D2-4646-A538-39412F986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193" y="4767072"/>
            <a:ext cx="4945641" cy="16252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Congestion Attacks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With Ayelet Mizrahi</a:t>
            </a:r>
            <a:endParaRPr lang="LID4096" sz="1600" dirty="0">
              <a:solidFill>
                <a:srgbClr val="FFFFFF"/>
              </a:solidFill>
            </a:endParaRPr>
          </a:p>
        </p:txBody>
      </p:sp>
      <p:sp>
        <p:nvSpPr>
          <p:cNvPr id="1041" name="Rectangle 7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74991" y="321732"/>
            <a:ext cx="3251710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defRPr/>
            </a:pPr>
            <a:endParaRPr lang="en-US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8BD18E-D41B-4F9B-B920-76321BBCB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1942" y="917725"/>
            <a:ext cx="3002866" cy="4852362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sz="2800" u="sng" dirty="0">
                <a:solidFill>
                  <a:srgbClr val="FFFFFF"/>
                </a:solidFill>
              </a:rPr>
              <a:t>The Attack</a:t>
            </a:r>
          </a:p>
          <a:p>
            <a:pPr marL="0" indent="0">
              <a:buNone/>
            </a:pPr>
            <a:endParaRPr lang="en-US" sz="1700" dirty="0">
              <a:solidFill>
                <a:srgbClr val="FFFFFF"/>
              </a:solidFill>
            </a:endParaRPr>
          </a:p>
          <a:p>
            <a:r>
              <a:rPr lang="en-US" sz="2200" dirty="0">
                <a:solidFill>
                  <a:srgbClr val="FFFFFF"/>
                </a:solidFill>
              </a:rPr>
              <a:t>Connect to the network</a:t>
            </a:r>
          </a:p>
          <a:p>
            <a:endParaRPr lang="en-US" sz="2200" dirty="0">
              <a:solidFill>
                <a:srgbClr val="FFFFFF"/>
              </a:solidFill>
            </a:endParaRPr>
          </a:p>
          <a:p>
            <a:r>
              <a:rPr lang="en-US" sz="2200" dirty="0">
                <a:solidFill>
                  <a:srgbClr val="FFFFFF"/>
                </a:solidFill>
              </a:rPr>
              <a:t>Open many transfers through a long path (up to 20 hops)</a:t>
            </a:r>
          </a:p>
          <a:p>
            <a:endParaRPr lang="en-US" sz="2200" dirty="0">
              <a:solidFill>
                <a:srgbClr val="FFFFFF"/>
              </a:solidFill>
            </a:endParaRPr>
          </a:p>
          <a:p>
            <a:r>
              <a:rPr lang="en-US" sz="2200" dirty="0">
                <a:solidFill>
                  <a:srgbClr val="FFFFFF"/>
                </a:solidFill>
              </a:rPr>
              <a:t>End node </a:t>
            </a:r>
            <a:r>
              <a:rPr lang="en-US" sz="2200" u="sng" dirty="0">
                <a:solidFill>
                  <a:srgbClr val="FFFFFF"/>
                </a:solidFill>
              </a:rPr>
              <a:t>does not</a:t>
            </a:r>
            <a:r>
              <a:rPr lang="en-US" sz="2200" dirty="0">
                <a:solidFill>
                  <a:srgbClr val="FFFFFF"/>
                </a:solidFill>
              </a:rPr>
              <a:t> propagate the secret</a:t>
            </a:r>
          </a:p>
          <a:p>
            <a:endParaRPr lang="en-US" sz="2200" dirty="0">
              <a:solidFill>
                <a:srgbClr val="FFFFFF"/>
              </a:solidFill>
            </a:endParaRPr>
          </a:p>
          <a:p>
            <a:r>
              <a:rPr lang="en-US" sz="2200" dirty="0">
                <a:solidFill>
                  <a:srgbClr val="FFFFFF"/>
                </a:solidFill>
              </a:rPr>
              <a:t>Channel is now </a:t>
            </a:r>
            <a:r>
              <a:rPr lang="en-US" sz="2200" b="1" u="sng" dirty="0">
                <a:solidFill>
                  <a:srgbClr val="FFFFFF"/>
                </a:solidFill>
              </a:rPr>
              <a:t>blocked</a:t>
            </a:r>
            <a:r>
              <a:rPr lang="en-US" sz="2200" dirty="0">
                <a:solidFill>
                  <a:srgbClr val="FFFFFF"/>
                </a:solidFill>
              </a:rPr>
              <a:t> for hours/days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F19301-95EE-47F9-885E-0DC6B7106244}"/>
              </a:ext>
            </a:extLst>
          </p:cNvPr>
          <p:cNvGrpSpPr/>
          <p:nvPr/>
        </p:nvGrpSpPr>
        <p:grpSpPr>
          <a:xfrm>
            <a:off x="2744495" y="818288"/>
            <a:ext cx="3077330" cy="2611381"/>
            <a:chOff x="1220495" y="960497"/>
            <a:chExt cx="3077330" cy="261138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7DB6D4F-233B-4BC6-A345-27850186B95A}"/>
                </a:ext>
              </a:extLst>
            </p:cNvPr>
            <p:cNvSpPr/>
            <p:nvPr/>
          </p:nvSpPr>
          <p:spPr>
            <a:xfrm>
              <a:off x="1220495" y="2501987"/>
              <a:ext cx="365760" cy="365760"/>
            </a:xfrm>
            <a:prstGeom prst="ellipse">
              <a:avLst/>
            </a:prstGeom>
            <a:solidFill>
              <a:srgbClr val="004F8B">
                <a:alpha val="75000"/>
              </a:srgbClr>
            </a:solidFill>
            <a:ln w="18000">
              <a:solidFill>
                <a:srgbClr val="004F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1800" kern="1200">
                <a:solidFill>
                  <a:srgbClr val="004F8B"/>
                </a:solidFill>
                <a:latin typeface="Calibri" panose="020F0502020204030204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2667A00-9BDE-4B76-A3C0-39B1DC863117}"/>
                </a:ext>
              </a:extLst>
            </p:cNvPr>
            <p:cNvSpPr/>
            <p:nvPr/>
          </p:nvSpPr>
          <p:spPr>
            <a:xfrm>
              <a:off x="2956833" y="2684867"/>
              <a:ext cx="365760" cy="365760"/>
            </a:xfrm>
            <a:prstGeom prst="ellipse">
              <a:avLst/>
            </a:prstGeom>
            <a:solidFill>
              <a:srgbClr val="004F8B">
                <a:alpha val="75000"/>
              </a:srgbClr>
            </a:solidFill>
            <a:ln w="18000">
              <a:solidFill>
                <a:srgbClr val="004F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1800" kern="1200">
                <a:solidFill>
                  <a:srgbClr val="004F8B"/>
                </a:solidFill>
                <a:latin typeface="Calibri" panose="020F0502020204030204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58D6B31-E7F5-440B-BFD2-3488F9D1B57C}"/>
                </a:ext>
              </a:extLst>
            </p:cNvPr>
            <p:cNvSpPr/>
            <p:nvPr/>
          </p:nvSpPr>
          <p:spPr>
            <a:xfrm>
              <a:off x="2201768" y="3196179"/>
              <a:ext cx="365760" cy="365760"/>
            </a:xfrm>
            <a:prstGeom prst="ellipse">
              <a:avLst/>
            </a:prstGeom>
            <a:solidFill>
              <a:srgbClr val="004F8B">
                <a:alpha val="75000"/>
              </a:srgbClr>
            </a:solidFill>
            <a:ln w="18000">
              <a:solidFill>
                <a:srgbClr val="004F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1800" kern="1200">
                <a:solidFill>
                  <a:srgbClr val="004F8B"/>
                </a:solidFill>
                <a:latin typeface="Calibri" panose="020F0502020204030204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9192D18-B5A7-48E4-A2AC-7F15B2CE98F8}"/>
                </a:ext>
              </a:extLst>
            </p:cNvPr>
            <p:cNvSpPr/>
            <p:nvPr/>
          </p:nvSpPr>
          <p:spPr>
            <a:xfrm>
              <a:off x="1653046" y="1949885"/>
              <a:ext cx="365760" cy="365760"/>
            </a:xfrm>
            <a:prstGeom prst="ellipse">
              <a:avLst/>
            </a:prstGeom>
            <a:solidFill>
              <a:srgbClr val="004F8B">
                <a:alpha val="75000"/>
              </a:srgbClr>
            </a:solidFill>
            <a:ln w="18000">
              <a:solidFill>
                <a:srgbClr val="004F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1800" kern="1200">
                <a:solidFill>
                  <a:srgbClr val="004F8B"/>
                </a:solidFill>
                <a:latin typeface="Calibri" panose="020F0502020204030204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217065A-46B8-4152-9005-80F98D832025}"/>
                </a:ext>
              </a:extLst>
            </p:cNvPr>
            <p:cNvSpPr/>
            <p:nvPr/>
          </p:nvSpPr>
          <p:spPr>
            <a:xfrm>
              <a:off x="3932065" y="1903098"/>
              <a:ext cx="365760" cy="365760"/>
            </a:xfrm>
            <a:prstGeom prst="ellipse">
              <a:avLst/>
            </a:prstGeom>
            <a:solidFill>
              <a:srgbClr val="004F8B">
                <a:alpha val="75000"/>
              </a:srgbClr>
            </a:solidFill>
            <a:ln w="18000">
              <a:solidFill>
                <a:srgbClr val="004F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1800" kern="1200">
                <a:solidFill>
                  <a:srgbClr val="004F8B"/>
                </a:solidFill>
                <a:latin typeface="Calibri" panose="020F0502020204030204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52BD6A2-096A-4943-9B96-84C97C292B20}"/>
                </a:ext>
              </a:extLst>
            </p:cNvPr>
            <p:cNvSpPr/>
            <p:nvPr/>
          </p:nvSpPr>
          <p:spPr>
            <a:xfrm>
              <a:off x="3673273" y="3206118"/>
              <a:ext cx="365760" cy="365760"/>
            </a:xfrm>
            <a:prstGeom prst="ellipse">
              <a:avLst/>
            </a:prstGeom>
            <a:solidFill>
              <a:srgbClr val="004F8B">
                <a:alpha val="75000"/>
              </a:srgbClr>
            </a:solidFill>
            <a:ln w="18000">
              <a:solidFill>
                <a:srgbClr val="004F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1800" kern="1200">
                <a:solidFill>
                  <a:srgbClr val="004F8B"/>
                </a:solidFill>
                <a:latin typeface="Calibri" panose="020F0502020204030204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6532273-3592-4777-8949-7D9FC01D24E3}"/>
                </a:ext>
              </a:extLst>
            </p:cNvPr>
            <p:cNvCxnSpPr>
              <a:cxnSpLocks/>
              <a:stCxn id="17" idx="4"/>
              <a:endCxn id="18" idx="0"/>
            </p:cNvCxnSpPr>
            <p:nvPr/>
          </p:nvCxnSpPr>
          <p:spPr>
            <a:xfrm flipH="1">
              <a:off x="3856153" y="2268858"/>
              <a:ext cx="258792" cy="937260"/>
            </a:xfrm>
            <a:prstGeom prst="straightConnector1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B025F59-044C-4F63-AF07-6E7B0E47855C}"/>
                </a:ext>
              </a:extLst>
            </p:cNvPr>
            <p:cNvCxnSpPr>
              <a:cxnSpLocks/>
              <a:stCxn id="18" idx="2"/>
              <a:endCxn id="15" idx="6"/>
            </p:cNvCxnSpPr>
            <p:nvPr/>
          </p:nvCxnSpPr>
          <p:spPr>
            <a:xfrm flipH="1" flipV="1">
              <a:off x="2567528" y="3379059"/>
              <a:ext cx="1105745" cy="9939"/>
            </a:xfrm>
            <a:prstGeom prst="straightConnector1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B1F4D99-E8D1-46AA-B301-5DF978D67705}"/>
                </a:ext>
              </a:extLst>
            </p:cNvPr>
            <p:cNvCxnSpPr>
              <a:cxnSpLocks/>
              <a:stCxn id="13" idx="4"/>
              <a:endCxn id="15" idx="1"/>
            </p:cNvCxnSpPr>
            <p:nvPr/>
          </p:nvCxnSpPr>
          <p:spPr>
            <a:xfrm>
              <a:off x="1403375" y="2867747"/>
              <a:ext cx="851957" cy="381996"/>
            </a:xfrm>
            <a:prstGeom prst="straightConnector1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5905B42-9C5E-4684-9799-BFCE36DC9B51}"/>
                </a:ext>
              </a:extLst>
            </p:cNvPr>
            <p:cNvCxnSpPr>
              <a:cxnSpLocks/>
              <a:stCxn id="14" idx="3"/>
              <a:endCxn id="15" idx="7"/>
            </p:cNvCxnSpPr>
            <p:nvPr/>
          </p:nvCxnSpPr>
          <p:spPr>
            <a:xfrm flipH="1">
              <a:off x="2513964" y="2997063"/>
              <a:ext cx="496433" cy="252680"/>
            </a:xfrm>
            <a:prstGeom prst="straightConnector1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615827D-9CB2-4F02-BBAF-E078FB0F3DA3}"/>
                </a:ext>
              </a:extLst>
            </p:cNvPr>
            <p:cNvCxnSpPr>
              <a:cxnSpLocks/>
              <a:stCxn id="13" idx="7"/>
              <a:endCxn id="16" idx="3"/>
            </p:cNvCxnSpPr>
            <p:nvPr/>
          </p:nvCxnSpPr>
          <p:spPr>
            <a:xfrm flipV="1">
              <a:off x="1532691" y="2262081"/>
              <a:ext cx="173919" cy="293470"/>
            </a:xfrm>
            <a:prstGeom prst="straightConnector1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0133053-DAF7-4B05-A7C2-66DF5300E2D9}"/>
                </a:ext>
              </a:extLst>
            </p:cNvPr>
            <p:cNvCxnSpPr>
              <a:cxnSpLocks/>
              <a:stCxn id="14" idx="7"/>
              <a:endCxn id="17" idx="2"/>
            </p:cNvCxnSpPr>
            <p:nvPr/>
          </p:nvCxnSpPr>
          <p:spPr>
            <a:xfrm flipV="1">
              <a:off x="3269029" y="2085978"/>
              <a:ext cx="663036" cy="652453"/>
            </a:xfrm>
            <a:prstGeom prst="straightConnector1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4D222C3-1AE5-4913-AE45-B29F80825AE5}"/>
                </a:ext>
              </a:extLst>
            </p:cNvPr>
            <p:cNvCxnSpPr>
              <a:cxnSpLocks/>
              <a:stCxn id="35" idx="6"/>
              <a:endCxn id="17" idx="1"/>
            </p:cNvCxnSpPr>
            <p:nvPr/>
          </p:nvCxnSpPr>
          <p:spPr>
            <a:xfrm>
              <a:off x="3505473" y="1622809"/>
              <a:ext cx="480156" cy="333853"/>
            </a:xfrm>
            <a:prstGeom prst="straightConnector1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0AD8262-497E-4B70-A051-150BC73C08EE}"/>
                </a:ext>
              </a:extLst>
            </p:cNvPr>
            <p:cNvSpPr/>
            <p:nvPr/>
          </p:nvSpPr>
          <p:spPr>
            <a:xfrm>
              <a:off x="3139713" y="1439929"/>
              <a:ext cx="365760" cy="365760"/>
            </a:xfrm>
            <a:prstGeom prst="ellipse">
              <a:avLst/>
            </a:prstGeom>
            <a:solidFill>
              <a:srgbClr val="004F8B">
                <a:alpha val="75000"/>
              </a:srgbClr>
            </a:solidFill>
            <a:ln w="18000">
              <a:solidFill>
                <a:srgbClr val="004F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1800" kern="1200">
                <a:solidFill>
                  <a:srgbClr val="004F8B"/>
                </a:solidFill>
                <a:latin typeface="Calibri" panose="020F0502020204030204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190332E-78AC-4368-B3CC-A9CC4DEBBD30}"/>
                </a:ext>
              </a:extLst>
            </p:cNvPr>
            <p:cNvSpPr/>
            <p:nvPr/>
          </p:nvSpPr>
          <p:spPr>
            <a:xfrm>
              <a:off x="1905438" y="960497"/>
              <a:ext cx="365760" cy="365760"/>
            </a:xfrm>
            <a:prstGeom prst="ellipse">
              <a:avLst/>
            </a:prstGeom>
            <a:solidFill>
              <a:srgbClr val="004F8B">
                <a:alpha val="75000"/>
              </a:srgbClr>
            </a:solidFill>
            <a:ln w="18000">
              <a:solidFill>
                <a:srgbClr val="004F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1800" kern="1200">
                <a:solidFill>
                  <a:srgbClr val="004F8B"/>
                </a:solidFill>
                <a:latin typeface="Calibri" panose="020F0502020204030204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90EBEBA-D0AF-4681-A99E-4C4EED1824C2}"/>
                </a:ext>
              </a:extLst>
            </p:cNvPr>
            <p:cNvSpPr/>
            <p:nvPr/>
          </p:nvSpPr>
          <p:spPr>
            <a:xfrm>
              <a:off x="2208746" y="1582337"/>
              <a:ext cx="365760" cy="365760"/>
            </a:xfrm>
            <a:prstGeom prst="ellipse">
              <a:avLst/>
            </a:prstGeom>
            <a:solidFill>
              <a:srgbClr val="004F8B">
                <a:alpha val="75000"/>
              </a:srgbClr>
            </a:solidFill>
            <a:ln w="18000">
              <a:solidFill>
                <a:srgbClr val="004F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1800" kern="1200">
                <a:solidFill>
                  <a:srgbClr val="004F8B"/>
                </a:solidFill>
                <a:latin typeface="Calibri" panose="020F0502020204030204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7E2E9A8-132B-4C5C-AB7D-4C5482E4FC30}"/>
                </a:ext>
              </a:extLst>
            </p:cNvPr>
            <p:cNvSpPr/>
            <p:nvPr/>
          </p:nvSpPr>
          <p:spPr>
            <a:xfrm>
              <a:off x="2364844" y="2215193"/>
              <a:ext cx="365760" cy="365760"/>
            </a:xfrm>
            <a:prstGeom prst="ellipse">
              <a:avLst/>
            </a:prstGeom>
            <a:solidFill>
              <a:srgbClr val="004F8B">
                <a:alpha val="75000"/>
              </a:srgbClr>
            </a:solidFill>
            <a:ln w="18000">
              <a:solidFill>
                <a:srgbClr val="004F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1800" kern="1200">
                <a:solidFill>
                  <a:srgbClr val="004F8B"/>
                </a:solidFill>
                <a:latin typeface="Calibri" panose="020F0502020204030204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6DA728A-3485-493F-848A-AB2C7EBCF2B0}"/>
                </a:ext>
              </a:extLst>
            </p:cNvPr>
            <p:cNvCxnSpPr>
              <a:cxnSpLocks/>
              <a:stCxn id="16" idx="6"/>
              <a:endCxn id="38" idx="2"/>
            </p:cNvCxnSpPr>
            <p:nvPr/>
          </p:nvCxnSpPr>
          <p:spPr>
            <a:xfrm>
              <a:off x="2018806" y="2132765"/>
              <a:ext cx="346038" cy="265308"/>
            </a:xfrm>
            <a:prstGeom prst="straightConnector1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CCA58C6-ED32-41A9-8D68-A0A9C673A2D0}"/>
                </a:ext>
              </a:extLst>
            </p:cNvPr>
            <p:cNvCxnSpPr>
              <a:cxnSpLocks/>
              <a:stCxn id="16" idx="7"/>
              <a:endCxn id="37" idx="3"/>
            </p:cNvCxnSpPr>
            <p:nvPr/>
          </p:nvCxnSpPr>
          <p:spPr>
            <a:xfrm flipV="1">
              <a:off x="1965242" y="1894533"/>
              <a:ext cx="297068" cy="108916"/>
            </a:xfrm>
            <a:prstGeom prst="straightConnector1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D8D22A7-7E0A-4A05-83D1-832BB702C396}"/>
                </a:ext>
              </a:extLst>
            </p:cNvPr>
            <p:cNvCxnSpPr>
              <a:cxnSpLocks/>
              <a:stCxn id="16" idx="0"/>
              <a:endCxn id="36" idx="4"/>
            </p:cNvCxnSpPr>
            <p:nvPr/>
          </p:nvCxnSpPr>
          <p:spPr>
            <a:xfrm flipV="1">
              <a:off x="1835926" y="1326257"/>
              <a:ext cx="252392" cy="623628"/>
            </a:xfrm>
            <a:prstGeom prst="straightConnector1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E08FCBE-CD35-490C-8EF3-13F20E41C969}"/>
                </a:ext>
              </a:extLst>
            </p:cNvPr>
            <p:cNvCxnSpPr>
              <a:cxnSpLocks/>
              <a:stCxn id="36" idx="6"/>
              <a:endCxn id="35" idx="1"/>
            </p:cNvCxnSpPr>
            <p:nvPr/>
          </p:nvCxnSpPr>
          <p:spPr>
            <a:xfrm>
              <a:off x="2271198" y="1143377"/>
              <a:ext cx="922079" cy="350116"/>
            </a:xfrm>
            <a:prstGeom prst="straightConnector1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4200DB3-5F6B-4547-A8BB-945081CC58F3}"/>
                </a:ext>
              </a:extLst>
            </p:cNvPr>
            <p:cNvCxnSpPr>
              <a:cxnSpLocks/>
              <a:stCxn id="37" idx="6"/>
              <a:endCxn id="35" idx="2"/>
            </p:cNvCxnSpPr>
            <p:nvPr/>
          </p:nvCxnSpPr>
          <p:spPr>
            <a:xfrm flipV="1">
              <a:off x="2574506" y="1622809"/>
              <a:ext cx="565207" cy="142408"/>
            </a:xfrm>
            <a:prstGeom prst="straightConnector1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C0609B7-259F-49FA-B3F4-D732E9805550}"/>
                </a:ext>
              </a:extLst>
            </p:cNvPr>
            <p:cNvCxnSpPr>
              <a:cxnSpLocks/>
              <a:stCxn id="38" idx="6"/>
              <a:endCxn id="35" idx="3"/>
            </p:cNvCxnSpPr>
            <p:nvPr/>
          </p:nvCxnSpPr>
          <p:spPr>
            <a:xfrm flipV="1">
              <a:off x="2730604" y="1752125"/>
              <a:ext cx="462673" cy="645948"/>
            </a:xfrm>
            <a:prstGeom prst="straightConnector1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9F85168-7C96-49F6-AAA8-FE7780F0CA9F}"/>
                </a:ext>
              </a:extLst>
            </p:cNvPr>
            <p:cNvCxnSpPr>
              <a:cxnSpLocks/>
              <a:stCxn id="38" idx="5"/>
              <a:endCxn id="14" idx="1"/>
            </p:cNvCxnSpPr>
            <p:nvPr/>
          </p:nvCxnSpPr>
          <p:spPr>
            <a:xfrm>
              <a:off x="2677040" y="2527389"/>
              <a:ext cx="333357" cy="211042"/>
            </a:xfrm>
            <a:prstGeom prst="straightConnector1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5F3BF95-8D3C-4609-90B0-278A7A131E09}"/>
              </a:ext>
            </a:extLst>
          </p:cNvPr>
          <p:cNvGrpSpPr/>
          <p:nvPr/>
        </p:nvGrpSpPr>
        <p:grpSpPr>
          <a:xfrm>
            <a:off x="2042995" y="2671974"/>
            <a:ext cx="755065" cy="677351"/>
            <a:chOff x="518994" y="2671973"/>
            <a:chExt cx="755065" cy="677351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436AC6B-146C-4F34-899C-D7B28C0D2566}"/>
                </a:ext>
              </a:extLst>
            </p:cNvPr>
            <p:cNvSpPr/>
            <p:nvPr/>
          </p:nvSpPr>
          <p:spPr>
            <a:xfrm>
              <a:off x="518994" y="2983564"/>
              <a:ext cx="365760" cy="365760"/>
            </a:xfrm>
            <a:prstGeom prst="ellipse">
              <a:avLst/>
            </a:prstGeom>
            <a:solidFill>
              <a:srgbClr val="004F8B">
                <a:alpha val="75000"/>
              </a:srgbClr>
            </a:solidFill>
            <a:ln w="18000">
              <a:solidFill>
                <a:srgbClr val="004F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1800" kern="1200">
                <a:solidFill>
                  <a:srgbClr val="004F8B"/>
                </a:solidFill>
                <a:latin typeface="Calibri" panose="020F0502020204030204"/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9CF9B12-D652-49CF-9037-47A08D6154A7}"/>
                </a:ext>
              </a:extLst>
            </p:cNvPr>
            <p:cNvCxnSpPr>
              <a:cxnSpLocks/>
              <a:stCxn id="49" idx="7"/>
              <a:endCxn id="13" idx="3"/>
            </p:cNvCxnSpPr>
            <p:nvPr/>
          </p:nvCxnSpPr>
          <p:spPr>
            <a:xfrm flipV="1">
              <a:off x="831190" y="2671973"/>
              <a:ext cx="442869" cy="365155"/>
            </a:xfrm>
            <a:prstGeom prst="straightConnector1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56D2778-0F14-4387-B7E6-B4BC2F988FD7}"/>
                    </a:ext>
                  </a:extLst>
                </p14:cNvPr>
                <p14:cNvContentPartPr/>
                <p14:nvPr/>
              </p14:nvContentPartPr>
              <p14:xfrm>
                <a:off x="620239" y="3251686"/>
                <a:ext cx="171360" cy="31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56D2778-0F14-4387-B7E6-B4BC2F988FD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1239" y="3243046"/>
                  <a:ext cx="189000" cy="493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101244DB-99D5-4B1D-AE68-3442DE965B9B}"/>
                </a:ext>
              </a:extLst>
            </p:cNvPr>
            <p:cNvGrpSpPr/>
            <p:nvPr/>
          </p:nvGrpSpPr>
          <p:grpSpPr>
            <a:xfrm>
              <a:off x="534199" y="2850286"/>
              <a:ext cx="319320" cy="331920"/>
              <a:chOff x="534199" y="2850286"/>
              <a:chExt cx="319320" cy="331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D17AF5B4-7F2C-48AB-9027-534A7FFF1EE9}"/>
                      </a:ext>
                    </a:extLst>
                  </p14:cNvPr>
                  <p14:cNvContentPartPr/>
                  <p14:nvPr/>
                </p14:nvContentPartPr>
                <p14:xfrm>
                  <a:off x="534199" y="2850286"/>
                  <a:ext cx="88200" cy="19944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D17AF5B4-7F2C-48AB-9027-534A7FFF1EE9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25199" y="2841286"/>
                    <a:ext cx="105840" cy="21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E0494B09-128E-42CA-AA7E-293543A3FA1B}"/>
                      </a:ext>
                    </a:extLst>
                  </p14:cNvPr>
                  <p14:cNvContentPartPr/>
                  <p14:nvPr/>
                </p14:nvContentPartPr>
                <p14:xfrm>
                  <a:off x="759199" y="2878726"/>
                  <a:ext cx="94320" cy="13968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E0494B09-128E-42CA-AA7E-293543A3FA1B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750199" y="2870086"/>
                    <a:ext cx="111960" cy="15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008275D6-BCB5-4F0C-A3F1-5454F80C7C14}"/>
                      </a:ext>
                    </a:extLst>
                  </p14:cNvPr>
                  <p14:cNvContentPartPr/>
                  <p14:nvPr/>
                </p14:nvContentPartPr>
                <p14:xfrm>
                  <a:off x="624559" y="3070606"/>
                  <a:ext cx="56160" cy="34920"/>
                </p14:xfrm>
              </p:contentPart>
            </mc:Choice>
            <mc:Fallback xmlns=""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008275D6-BCB5-4F0C-A3F1-5454F80C7C14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615919" y="3061606"/>
                    <a:ext cx="73800" cy="5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026D0A42-C619-4606-A19F-80D317C6EDA9}"/>
                      </a:ext>
                    </a:extLst>
                  </p14:cNvPr>
                  <p14:cNvContentPartPr/>
                  <p14:nvPr/>
                </p14:nvContentPartPr>
                <p14:xfrm>
                  <a:off x="762799" y="3067006"/>
                  <a:ext cx="40680" cy="3708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026D0A42-C619-4606-A19F-80D317C6EDA9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754159" y="3058366"/>
                    <a:ext cx="58320" cy="5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684E65FD-0E45-490E-AF30-D8D5D6305829}"/>
                      </a:ext>
                    </a:extLst>
                  </p14:cNvPr>
                  <p14:cNvContentPartPr/>
                  <p14:nvPr/>
                </p14:nvContentPartPr>
                <p14:xfrm>
                  <a:off x="715279" y="3160966"/>
                  <a:ext cx="720" cy="2124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684E65FD-0E45-490E-AF30-D8D5D6305829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706639" y="3152326"/>
                    <a:ext cx="18360" cy="388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25B2EB3-659C-4C50-8C3F-D912AD93EC7F}"/>
              </a:ext>
            </a:extLst>
          </p:cNvPr>
          <p:cNvGrpSpPr/>
          <p:nvPr/>
        </p:nvGrpSpPr>
        <p:grpSpPr>
          <a:xfrm>
            <a:off x="5768262" y="872456"/>
            <a:ext cx="1007681" cy="941997"/>
            <a:chOff x="4244261" y="872455"/>
            <a:chExt cx="1007681" cy="941997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C929866-41CB-47C2-BE43-0481344595F5}"/>
                </a:ext>
              </a:extLst>
            </p:cNvPr>
            <p:cNvSpPr/>
            <p:nvPr/>
          </p:nvSpPr>
          <p:spPr>
            <a:xfrm>
              <a:off x="4886182" y="931959"/>
              <a:ext cx="365760" cy="365760"/>
            </a:xfrm>
            <a:prstGeom prst="ellipse">
              <a:avLst/>
            </a:prstGeom>
            <a:solidFill>
              <a:srgbClr val="004F8B">
                <a:alpha val="75000"/>
              </a:srgbClr>
            </a:solidFill>
            <a:ln w="18000">
              <a:solidFill>
                <a:srgbClr val="004F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1800" kern="1200">
                <a:solidFill>
                  <a:srgbClr val="004F8B"/>
                </a:solidFill>
                <a:latin typeface="Calibri" panose="020F0502020204030204"/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75BEBD3-863B-47D9-A051-F62C64E32E33}"/>
                </a:ext>
              </a:extLst>
            </p:cNvPr>
            <p:cNvCxnSpPr>
              <a:cxnSpLocks/>
              <a:stCxn id="17" idx="7"/>
              <a:endCxn id="51" idx="3"/>
            </p:cNvCxnSpPr>
            <p:nvPr/>
          </p:nvCxnSpPr>
          <p:spPr>
            <a:xfrm flipV="1">
              <a:off x="4244261" y="1244155"/>
              <a:ext cx="695485" cy="570297"/>
            </a:xfrm>
            <a:prstGeom prst="straightConnector1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8F811B29-1C73-4B43-BA16-7A9CBF37214F}"/>
                </a:ext>
              </a:extLst>
            </p:cNvPr>
            <p:cNvGrpSpPr/>
            <p:nvPr/>
          </p:nvGrpSpPr>
          <p:grpSpPr>
            <a:xfrm>
              <a:off x="4898732" y="872455"/>
              <a:ext cx="349560" cy="373320"/>
              <a:chOff x="4898732" y="872455"/>
              <a:chExt cx="349560" cy="373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74BD194B-E03E-4196-8C24-0274BD4D84A3}"/>
                      </a:ext>
                    </a:extLst>
                  </p14:cNvPr>
                  <p14:cNvContentPartPr/>
                  <p14:nvPr/>
                </p14:nvContentPartPr>
                <p14:xfrm>
                  <a:off x="4898732" y="872455"/>
                  <a:ext cx="94680" cy="14220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74BD194B-E03E-4196-8C24-0274BD4D84A3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4890092" y="863815"/>
                    <a:ext cx="112320" cy="15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9FB633CF-DBF6-49CC-BF5C-CC643191BB2F}"/>
                      </a:ext>
                    </a:extLst>
                  </p14:cNvPr>
                  <p14:cNvContentPartPr/>
                  <p14:nvPr/>
                </p14:nvContentPartPr>
                <p14:xfrm>
                  <a:off x="5175932" y="907015"/>
                  <a:ext cx="72360" cy="11160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9FB633CF-DBF6-49CC-BF5C-CC643191BB2F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166932" y="898375"/>
                    <a:ext cx="9000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44F91DEA-A774-4163-840A-A82437C1C3DD}"/>
                      </a:ext>
                    </a:extLst>
                  </p14:cNvPr>
                  <p14:cNvContentPartPr/>
                  <p14:nvPr/>
                </p14:nvContentPartPr>
                <p14:xfrm>
                  <a:off x="4990892" y="1017175"/>
                  <a:ext cx="51480" cy="49320"/>
                </p14:xfrm>
              </p:contentPart>
            </mc:Choice>
            <mc:Fallback xmlns=""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44F91DEA-A774-4163-840A-A82437C1C3DD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982252" y="1008175"/>
                    <a:ext cx="69120" cy="6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42B9F12E-771F-411B-AD9D-8EBF96092431}"/>
                      </a:ext>
                    </a:extLst>
                  </p14:cNvPr>
                  <p14:cNvContentPartPr/>
                  <p14:nvPr/>
                </p14:nvContentPartPr>
                <p14:xfrm>
                  <a:off x="5123732" y="1036975"/>
                  <a:ext cx="37440" cy="40680"/>
                </p14:xfrm>
              </p:contentPart>
            </mc:Choice>
            <mc:Fallback xmlns="">
              <p:pic>
                <p:nvPicPr>
                  <p:cNvPr id="72" name="Ink 71">
                    <a:extLst>
                      <a:ext uri="{FF2B5EF4-FFF2-40B4-BE49-F238E27FC236}">
                        <a16:creationId xmlns:a16="http://schemas.microsoft.com/office/drawing/2014/main" id="{42B9F12E-771F-411B-AD9D-8EBF96092431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114732" y="1027975"/>
                    <a:ext cx="55080" cy="5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FD5550DA-A37E-492C-A335-959B2F980ADB}"/>
                      </a:ext>
                    </a:extLst>
                  </p14:cNvPr>
                  <p14:cNvContentPartPr/>
                  <p14:nvPr/>
                </p14:nvContentPartPr>
                <p14:xfrm>
                  <a:off x="4984412" y="1192495"/>
                  <a:ext cx="160200" cy="2268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FD5550DA-A37E-492C-A335-959B2F980ADB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4975772" y="1183855"/>
                    <a:ext cx="177840" cy="4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948F4664-95A0-4C62-AED3-EF898E130189}"/>
                      </a:ext>
                    </a:extLst>
                  </p14:cNvPr>
                  <p14:cNvContentPartPr/>
                  <p14:nvPr/>
                </p14:nvContentPartPr>
                <p14:xfrm>
                  <a:off x="5009252" y="1197535"/>
                  <a:ext cx="37080" cy="4824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948F4664-95A0-4C62-AED3-EF898E130189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5000612" y="1188895"/>
                    <a:ext cx="54720" cy="6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C8D74A24-79E1-4EF3-A853-C38D01535B3F}"/>
                      </a:ext>
                    </a:extLst>
                  </p14:cNvPr>
                  <p14:cNvContentPartPr/>
                  <p14:nvPr/>
                </p14:nvContentPartPr>
                <p14:xfrm>
                  <a:off x="5102492" y="1206895"/>
                  <a:ext cx="24480" cy="3276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C8D74A24-79E1-4EF3-A853-C38D01535B3F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5093852" y="1198255"/>
                    <a:ext cx="4212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CFA3DF41-AB2E-4504-A285-5C0BF07B8532}"/>
                      </a:ext>
                    </a:extLst>
                  </p14:cNvPr>
                  <p14:cNvContentPartPr/>
                  <p14:nvPr/>
                </p14:nvContentPartPr>
                <p14:xfrm>
                  <a:off x="5074052" y="1112935"/>
                  <a:ext cx="2880" cy="30960"/>
                </p14:xfrm>
              </p:contentPart>
            </mc:Choice>
            <mc:Fallback xmlns=""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CFA3DF41-AB2E-4504-A285-5C0BF07B8532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5065412" y="1103935"/>
                    <a:ext cx="20520" cy="486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1DF71CFC-7E8E-4D91-893D-50F5156F88E3}"/>
                  </a:ext>
                </a:extLst>
              </p14:cNvPr>
              <p14:cNvContentPartPr/>
              <p14:nvPr/>
            </p14:nvContentPartPr>
            <p14:xfrm>
              <a:off x="2407242" y="1245184"/>
              <a:ext cx="4001040" cy="17478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1DF71CFC-7E8E-4D91-893D-50F5156F88E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389242" y="1227184"/>
                <a:ext cx="4036680" cy="178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3BD9BB2B-FCCB-4882-B2B7-867FEE3084C8}"/>
                  </a:ext>
                </a:extLst>
              </p14:cNvPr>
              <p14:cNvContentPartPr/>
              <p14:nvPr/>
            </p14:nvContentPartPr>
            <p14:xfrm>
              <a:off x="2421692" y="1315285"/>
              <a:ext cx="4001040" cy="17478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3BD9BB2B-FCCB-4882-B2B7-867FEE3084C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403692" y="1297285"/>
                <a:ext cx="4036680" cy="178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C0E16855-9AB5-4E75-9782-6FBCEA5EE887}"/>
                  </a:ext>
                </a:extLst>
              </p14:cNvPr>
              <p14:cNvContentPartPr/>
              <p14:nvPr/>
            </p14:nvContentPartPr>
            <p14:xfrm>
              <a:off x="2387833" y="1169963"/>
              <a:ext cx="4001040" cy="17478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C0E16855-9AB5-4E75-9782-6FBCEA5EE88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369833" y="1151963"/>
                <a:ext cx="4036680" cy="178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D738FDE-946C-45FA-94B0-5AFA16A79D88}"/>
              </a:ext>
            </a:extLst>
          </p:cNvPr>
          <p:cNvGrpSpPr/>
          <p:nvPr/>
        </p:nvGrpSpPr>
        <p:grpSpPr>
          <a:xfrm>
            <a:off x="6205661" y="1844953"/>
            <a:ext cx="849079" cy="432509"/>
            <a:chOff x="4681660" y="1844952"/>
            <a:chExt cx="849079" cy="43250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F45E760-C579-4424-AB02-2BE042FD0EE4}"/>
                    </a:ext>
                  </a:extLst>
                </p14:cNvPr>
                <p14:cNvContentPartPr/>
                <p14:nvPr/>
              </p14:nvContentPartPr>
              <p14:xfrm>
                <a:off x="4681660" y="1952952"/>
                <a:ext cx="141480" cy="1256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F45E760-C579-4424-AB02-2BE042FD0EE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672660" y="1943952"/>
                  <a:ext cx="1591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5F985E1-F179-4E04-928F-5B0BA592FD2D}"/>
                    </a:ext>
                  </a:extLst>
                </p14:cNvPr>
                <p14:cNvContentPartPr/>
                <p14:nvPr/>
              </p14:nvContentPartPr>
              <p14:xfrm>
                <a:off x="4686340" y="1966272"/>
                <a:ext cx="133560" cy="1220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5F985E1-F179-4E04-928F-5B0BA592FD2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77700" y="1957632"/>
                  <a:ext cx="1512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2DFDD81-AB51-4383-BFEC-96D3E51F0193}"/>
                    </a:ext>
                  </a:extLst>
                </p14:cNvPr>
                <p14:cNvContentPartPr/>
                <p14:nvPr/>
              </p14:nvContentPartPr>
              <p14:xfrm>
                <a:off x="4907380" y="1862592"/>
                <a:ext cx="136080" cy="2480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2DFDD81-AB51-4383-BFEC-96D3E51F019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98380" y="1853952"/>
                  <a:ext cx="1537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A80588C-A7AB-44CB-AFCB-456FA168E1EE}"/>
                    </a:ext>
                  </a:extLst>
                </p14:cNvPr>
                <p14:cNvContentPartPr/>
                <p14:nvPr/>
              </p14:nvContentPartPr>
              <p14:xfrm>
                <a:off x="5152540" y="1844952"/>
                <a:ext cx="93600" cy="2581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A80588C-A7AB-44CB-AFCB-456FA168E1E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143540" y="1835952"/>
                  <a:ext cx="1112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A2C5680-7239-440B-A296-8D4C5258FA97}"/>
                    </a:ext>
                  </a:extLst>
                </p14:cNvPr>
                <p14:cNvContentPartPr/>
                <p14:nvPr/>
              </p14:nvContentPartPr>
              <p14:xfrm>
                <a:off x="5315620" y="1855392"/>
                <a:ext cx="191880" cy="2739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A2C5680-7239-440B-A296-8D4C5258FA9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06980" y="1846392"/>
                  <a:ext cx="2095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BABF59A-5A27-4797-9478-C090967889EB}"/>
                    </a:ext>
                  </a:extLst>
                </p14:cNvPr>
                <p14:cNvContentPartPr/>
                <p14:nvPr/>
              </p14:nvContentPartPr>
              <p14:xfrm>
                <a:off x="4878779" y="2213741"/>
                <a:ext cx="644040" cy="147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BABF59A-5A27-4797-9478-C090967889E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870139" y="2205101"/>
                  <a:ext cx="6616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5FD3623-DE47-40ED-96AF-21FA00411923}"/>
                    </a:ext>
                  </a:extLst>
                </p14:cNvPr>
                <p14:cNvContentPartPr/>
                <p14:nvPr/>
              </p14:nvContentPartPr>
              <p14:xfrm>
                <a:off x="4889579" y="2268821"/>
                <a:ext cx="641160" cy="86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5FD3623-DE47-40ED-96AF-21FA0041192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880579" y="2259821"/>
                  <a:ext cx="658800" cy="2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06062A1B-AB81-4517-AD61-C5B43004FA6F}"/>
                  </a:ext>
                </a:extLst>
              </p14:cNvPr>
              <p14:cNvContentPartPr/>
              <p14:nvPr/>
            </p14:nvContentPartPr>
            <p14:xfrm>
              <a:off x="2360027" y="1113723"/>
              <a:ext cx="4001040" cy="17478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06062A1B-AB81-4517-AD61-C5B43004FA6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342027" y="1095723"/>
                <a:ext cx="4036680" cy="178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694471F-6E9F-4E2E-8AE2-F653971090B4}"/>
                  </a:ext>
                </a:extLst>
              </p14:cNvPr>
              <p14:cNvContentPartPr/>
              <p14:nvPr/>
            </p14:nvContentPartPr>
            <p14:xfrm>
              <a:off x="6571864" y="2862041"/>
              <a:ext cx="360" cy="3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694471F-6E9F-4E2E-8AE2-F653971090B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553864" y="2844041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318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63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3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63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CD2B6-14DE-43D6-B945-F9A521509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values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85CC4-25CE-43CF-A045-CDFEE2A87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D2D19C-9AE5-4FEF-A0C3-4EB0FFA13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626" y="2147709"/>
            <a:ext cx="7868748" cy="25625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F0F7E00-D995-44F3-8C71-05226E118352}"/>
                  </a:ext>
                </a:extLst>
              </p14:cNvPr>
              <p14:cNvContentPartPr/>
              <p14:nvPr/>
            </p14:nvContentPartPr>
            <p14:xfrm>
              <a:off x="3250690" y="3237760"/>
              <a:ext cx="5820120" cy="64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F0F7E00-D995-44F3-8C71-05226E1183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78690" y="3093760"/>
                <a:ext cx="596376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F984003-C22D-4FE7-8D56-1AD2C678DA90}"/>
                  </a:ext>
                </a:extLst>
              </p14:cNvPr>
              <p14:cNvContentPartPr/>
              <p14:nvPr/>
            </p14:nvContentPartPr>
            <p14:xfrm>
              <a:off x="2806450" y="3815200"/>
              <a:ext cx="6988680" cy="141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F984003-C22D-4FE7-8D56-1AD2C678DA9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34450" y="3671565"/>
                <a:ext cx="7132320" cy="428752"/>
              </a:xfrm>
              <a:prstGeom prst="rect">
                <a:avLst/>
              </a:prstGeom>
            </p:spPr>
          </p:pic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3DA25B-747A-4394-9BBF-8C6EA0C02ACD}"/>
              </a:ext>
            </a:extLst>
          </p:cNvPr>
          <p:cNvCxnSpPr/>
          <p:nvPr/>
        </p:nvCxnSpPr>
        <p:spPr>
          <a:xfrm flipV="1">
            <a:off x="6096000" y="4710292"/>
            <a:ext cx="0" cy="5729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8DC0DF8-4081-492C-854F-B9DE10EB9CB9}"/>
              </a:ext>
            </a:extLst>
          </p:cNvPr>
          <p:cNvSpPr txBox="1"/>
          <p:nvPr/>
        </p:nvSpPr>
        <p:spPr>
          <a:xfrm>
            <a:off x="5613400" y="5249685"/>
            <a:ext cx="96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Most nodes</a:t>
            </a:r>
            <a:endParaRPr lang="LID4096"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260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A0459-00B6-4941-9BCA-4F3143333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97DBA-DC77-4752-A892-A90F5FB6B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A9D98A-3401-414D-BD0B-3ABD61CBF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37" y="571101"/>
            <a:ext cx="6992326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B7F7B-4F42-4251-AB53-9802FFBC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5049B-EE86-4F44-9D5E-4F623F773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6C1D52-FEF7-465C-B00B-85FFDF87A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552049"/>
            <a:ext cx="6954220" cy="575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0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1FAEC5-0F2D-4326-B74B-92D14151D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337" y="602835"/>
            <a:ext cx="6811326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78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41AE3-B1BB-475E-B78C-BCF3854C7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5727" y="2311778"/>
            <a:ext cx="8256760" cy="666969"/>
          </a:xfrm>
        </p:spPr>
        <p:txBody>
          <a:bodyPr/>
          <a:lstStyle/>
          <a:p>
            <a:r>
              <a:rPr lang="en-US" dirty="0"/>
              <a:t>Mitigations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70D7F-B6AD-4D3B-A65A-84DE3177B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5727" y="1377950"/>
            <a:ext cx="8256760" cy="4889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(In the paper we also explore attacks on single nodes to isolate them)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Enforce fast HTLC resolution</a:t>
            </a:r>
          </a:p>
          <a:p>
            <a:endParaRPr lang="en-US" dirty="0"/>
          </a:p>
          <a:p>
            <a:r>
              <a:rPr lang="en-US" dirty="0"/>
              <a:t>Reduce max route length</a:t>
            </a:r>
          </a:p>
          <a:p>
            <a:endParaRPr lang="en-US" dirty="0"/>
          </a:p>
          <a:p>
            <a:r>
              <a:rPr lang="en-US" dirty="0"/>
              <a:t>Setting the number of max concurrent payments based on trust level</a:t>
            </a:r>
          </a:p>
          <a:p>
            <a:endParaRPr lang="en-US" dirty="0"/>
          </a:p>
          <a:p>
            <a:r>
              <a:rPr lang="en-US" dirty="0"/>
              <a:t>Loop Avoidance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4267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D88FA-114E-4976-B75C-3DBB98CAA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972" y="1783959"/>
            <a:ext cx="3483937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400" dirty="0">
                <a:solidFill>
                  <a:srgbClr val="FFFFFF"/>
                </a:solidFill>
              </a:rPr>
              <a:t>Flood &amp; Loot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41500-A716-413E-88FD-82F0C6AFF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3971" y="4750894"/>
            <a:ext cx="3483937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400" dirty="0">
                <a:solidFill>
                  <a:srgbClr val="FFFFFF"/>
                </a:solidFill>
              </a:rPr>
              <a:t>With </a:t>
            </a:r>
            <a:r>
              <a:rPr lang="en-US" sz="2400" dirty="0" err="1">
                <a:solidFill>
                  <a:srgbClr val="FFFFFF"/>
                </a:solidFill>
              </a:rPr>
              <a:t>Jona</a:t>
            </a:r>
            <a:r>
              <a:rPr lang="en-US" sz="2400" dirty="0">
                <a:solidFill>
                  <a:srgbClr val="FFFFFF"/>
                </a:solidFill>
              </a:rPr>
              <a:t> Harris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524000" y="0"/>
            <a:ext cx="4629586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buClrTx/>
              <a:defRPr/>
            </a:pPr>
            <a:endParaRPr lang="en-US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347B4D-5348-4101-AEFE-B0188A5576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1" r="21434" b="-1"/>
          <a:stretch/>
        </p:blipFill>
        <p:spPr bwMode="auto">
          <a:xfrm>
            <a:off x="1524021" y="10"/>
            <a:ext cx="4518095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8611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524E587-845F-40CD-B077-78EF35BEBBDA}"/>
              </a:ext>
            </a:extLst>
          </p:cNvPr>
          <p:cNvSpPr/>
          <p:nvPr/>
        </p:nvSpPr>
        <p:spPr>
          <a:xfrm>
            <a:off x="2763441" y="1334009"/>
            <a:ext cx="6787042" cy="1326533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LID4096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56FE9F-08D2-4646-A538-39412F986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5727" y="267077"/>
            <a:ext cx="8256760" cy="941400"/>
          </a:xfrm>
        </p:spPr>
        <p:txBody>
          <a:bodyPr>
            <a:normAutofit/>
          </a:bodyPr>
          <a:lstStyle/>
          <a:p>
            <a:r>
              <a:rPr lang="en-US" dirty="0"/>
              <a:t>The Flood &amp; Loot Attack</a:t>
            </a:r>
            <a:br>
              <a:rPr lang="en-US" dirty="0"/>
            </a:br>
            <a:r>
              <a:rPr lang="en-US" sz="1800" dirty="0"/>
              <a:t>With </a:t>
            </a:r>
            <a:r>
              <a:rPr lang="en-US" sz="1800" dirty="0" err="1"/>
              <a:t>Jona</a:t>
            </a:r>
            <a:r>
              <a:rPr lang="en-US" sz="1800" dirty="0"/>
              <a:t> Harris</a:t>
            </a:r>
            <a:endParaRPr lang="LID4096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8BD18E-D41B-4F9B-B920-76321BBCB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2190" y="1391641"/>
            <a:ext cx="8256760" cy="15453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Idea: </a:t>
            </a:r>
          </a:p>
          <a:p>
            <a:r>
              <a:rPr lang="en-US" dirty="0"/>
              <a:t>Force victim nodes to transact on-chain to claim funds</a:t>
            </a:r>
          </a:p>
          <a:p>
            <a:r>
              <a:rPr lang="en-US" dirty="0"/>
              <a:t>Make transactions too large for all victims to succeed</a:t>
            </a:r>
          </a:p>
          <a:p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56C08A8-ED2C-497B-9E02-E86C5C2B92FB}"/>
              </a:ext>
            </a:extLst>
          </p:cNvPr>
          <p:cNvSpPr/>
          <p:nvPr/>
        </p:nvSpPr>
        <p:spPr>
          <a:xfrm>
            <a:off x="6082983" y="5837904"/>
            <a:ext cx="365760" cy="365760"/>
          </a:xfrm>
          <a:prstGeom prst="ellipse">
            <a:avLst/>
          </a:prstGeom>
          <a:solidFill>
            <a:srgbClr val="004F8B">
              <a:alpha val="75000"/>
            </a:srgbClr>
          </a:solidFill>
          <a:ln w="18000">
            <a:solidFill>
              <a:srgbClr val="004F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1800" kern="1200">
              <a:solidFill>
                <a:srgbClr val="004F8B"/>
              </a:solidFill>
              <a:latin typeface="Calibri" panose="020F0502020204030204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351AFDC-6517-423C-B56A-1892E7018120}"/>
              </a:ext>
            </a:extLst>
          </p:cNvPr>
          <p:cNvSpPr/>
          <p:nvPr/>
        </p:nvSpPr>
        <p:spPr>
          <a:xfrm>
            <a:off x="8920568" y="5839836"/>
            <a:ext cx="365760" cy="365760"/>
          </a:xfrm>
          <a:prstGeom prst="ellipse">
            <a:avLst/>
          </a:prstGeom>
          <a:solidFill>
            <a:srgbClr val="004F8B">
              <a:alpha val="75000"/>
            </a:srgbClr>
          </a:solidFill>
          <a:ln w="18000">
            <a:solidFill>
              <a:srgbClr val="004F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1800" kern="1200">
              <a:solidFill>
                <a:srgbClr val="004F8B"/>
              </a:solidFill>
              <a:latin typeface="Calibri" panose="020F0502020204030204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B36ECFF-B0FF-47F8-A53F-821FA9D37970}"/>
              </a:ext>
            </a:extLst>
          </p:cNvPr>
          <p:cNvSpPr/>
          <p:nvPr/>
        </p:nvSpPr>
        <p:spPr>
          <a:xfrm>
            <a:off x="7501776" y="5839836"/>
            <a:ext cx="365760" cy="365760"/>
          </a:xfrm>
          <a:prstGeom prst="ellipse">
            <a:avLst/>
          </a:prstGeom>
          <a:solidFill>
            <a:srgbClr val="004F8B">
              <a:alpha val="75000"/>
            </a:srgbClr>
          </a:solidFill>
          <a:ln w="18000">
            <a:solidFill>
              <a:srgbClr val="004F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1800" kern="1200">
              <a:solidFill>
                <a:srgbClr val="004F8B"/>
              </a:solidFill>
              <a:latin typeface="Calibri" panose="020F0502020204030204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B9955BA-F2DA-4186-A8CB-E244EFB95911}"/>
              </a:ext>
            </a:extLst>
          </p:cNvPr>
          <p:cNvCxnSpPr>
            <a:cxnSpLocks/>
            <a:stCxn id="18" idx="6"/>
            <a:endCxn id="30" idx="2"/>
          </p:cNvCxnSpPr>
          <p:nvPr/>
        </p:nvCxnSpPr>
        <p:spPr>
          <a:xfrm>
            <a:off x="6448744" y="6020784"/>
            <a:ext cx="1053033" cy="1932"/>
          </a:xfrm>
          <a:prstGeom prst="straightConnector1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574B0E4-5A53-45D5-BFF9-ACF59E6EC78B}"/>
              </a:ext>
            </a:extLst>
          </p:cNvPr>
          <p:cNvCxnSpPr>
            <a:cxnSpLocks/>
            <a:stCxn id="30" idx="6"/>
            <a:endCxn id="28" idx="2"/>
          </p:cNvCxnSpPr>
          <p:nvPr/>
        </p:nvCxnSpPr>
        <p:spPr>
          <a:xfrm>
            <a:off x="7867536" y="6022716"/>
            <a:ext cx="1053032" cy="0"/>
          </a:xfrm>
          <a:prstGeom prst="straightConnector1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D4261F6-CBD7-4EA9-B5F1-B9397CB8B4D2}"/>
              </a:ext>
            </a:extLst>
          </p:cNvPr>
          <p:cNvGrpSpPr/>
          <p:nvPr/>
        </p:nvGrpSpPr>
        <p:grpSpPr>
          <a:xfrm>
            <a:off x="6115923" y="5683318"/>
            <a:ext cx="319320" cy="432360"/>
            <a:chOff x="3179489" y="5131138"/>
            <a:chExt cx="319320" cy="43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40A4921-DC55-424F-AF25-8BBA298A3E55}"/>
                    </a:ext>
                  </a:extLst>
                </p14:cNvPr>
                <p14:cNvContentPartPr/>
                <p14:nvPr/>
              </p14:nvContentPartPr>
              <p14:xfrm>
                <a:off x="3179489" y="5131138"/>
                <a:ext cx="106920" cy="221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40A4921-DC55-424F-AF25-8BBA298A3E5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70849" y="5122138"/>
                  <a:ext cx="124560" cy="239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8BF17F2-2FFB-41D5-88C9-9FBE0AD05A6A}"/>
                </a:ext>
              </a:extLst>
            </p:cNvPr>
            <p:cNvGrpSpPr/>
            <p:nvPr/>
          </p:nvGrpSpPr>
          <p:grpSpPr>
            <a:xfrm>
              <a:off x="3227729" y="5177578"/>
              <a:ext cx="271080" cy="243360"/>
              <a:chOff x="3227729" y="5177578"/>
              <a:chExt cx="271080" cy="243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CE66C796-1ACC-4F59-8B54-145636697010}"/>
                      </a:ext>
                    </a:extLst>
                  </p14:cNvPr>
                  <p14:cNvContentPartPr/>
                  <p14:nvPr/>
                </p14:nvContentPartPr>
                <p14:xfrm>
                  <a:off x="3398369" y="5177578"/>
                  <a:ext cx="100440" cy="17208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CE66C796-1ACC-4F59-8B54-145636697010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389729" y="5168578"/>
                    <a:ext cx="118080" cy="18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0EB7274F-D3CF-4289-A9C2-B43EAD6B3BE0}"/>
                      </a:ext>
                    </a:extLst>
                  </p14:cNvPr>
                  <p14:cNvContentPartPr/>
                  <p14:nvPr/>
                </p14:nvContentPartPr>
                <p14:xfrm>
                  <a:off x="3227729" y="5360458"/>
                  <a:ext cx="57600" cy="5796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0EB7274F-D3CF-4289-A9C2-B43EAD6B3BE0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218729" y="5351818"/>
                    <a:ext cx="75240" cy="7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5FA5A440-C03F-443E-B845-FF63F30B5C8B}"/>
                      </a:ext>
                    </a:extLst>
                  </p14:cNvPr>
                  <p14:cNvContentPartPr/>
                  <p14:nvPr/>
                </p14:nvContentPartPr>
                <p14:xfrm>
                  <a:off x="3364529" y="5358658"/>
                  <a:ext cx="55080" cy="6228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5FA5A440-C03F-443E-B845-FF63F30B5C8B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3355889" y="5349658"/>
                    <a:ext cx="72720" cy="799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2C6BB2C-EE9F-43F2-8BDD-EA690ED0C21F}"/>
                    </a:ext>
                  </a:extLst>
                </p14:cNvPr>
                <p14:cNvContentPartPr/>
                <p14:nvPr/>
              </p14:nvContentPartPr>
              <p14:xfrm>
                <a:off x="3259769" y="5533618"/>
                <a:ext cx="126720" cy="298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2C6BB2C-EE9F-43F2-8BDD-EA690ED0C21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51129" y="5524618"/>
                  <a:ext cx="144360" cy="4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85F2118-C4F4-4D8C-9DF1-E5953ED9C7FA}"/>
              </a:ext>
            </a:extLst>
          </p:cNvPr>
          <p:cNvGrpSpPr/>
          <p:nvPr/>
        </p:nvGrpSpPr>
        <p:grpSpPr>
          <a:xfrm>
            <a:off x="8968705" y="5717338"/>
            <a:ext cx="308880" cy="401760"/>
            <a:chOff x="6021951" y="5151658"/>
            <a:chExt cx="308880" cy="401760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C605501-54F4-4E07-83FC-138545A95D1A}"/>
                </a:ext>
              </a:extLst>
            </p:cNvPr>
            <p:cNvGrpSpPr/>
            <p:nvPr/>
          </p:nvGrpSpPr>
          <p:grpSpPr>
            <a:xfrm>
              <a:off x="6056871" y="5487178"/>
              <a:ext cx="183240" cy="66240"/>
              <a:chOff x="6056871" y="5487178"/>
              <a:chExt cx="183240" cy="66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BB336C44-C632-4855-BE26-C691F740011B}"/>
                      </a:ext>
                    </a:extLst>
                  </p14:cNvPr>
                  <p14:cNvContentPartPr/>
                  <p14:nvPr/>
                </p14:nvContentPartPr>
                <p14:xfrm>
                  <a:off x="6073071" y="5487178"/>
                  <a:ext cx="167040" cy="41760"/>
                </p14:xfrm>
              </p:contentPart>
            </mc:Choice>
            <mc:Fallback xmlns=""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BB336C44-C632-4855-BE26-C691F740011B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6064431" y="5478538"/>
                    <a:ext cx="18468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174BE937-D9E0-404D-A9E3-022B1812C452}"/>
                      </a:ext>
                    </a:extLst>
                  </p14:cNvPr>
                  <p14:cNvContentPartPr/>
                  <p14:nvPr/>
                </p14:nvContentPartPr>
                <p14:xfrm>
                  <a:off x="6056871" y="5499058"/>
                  <a:ext cx="181440" cy="5436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174BE937-D9E0-404D-A9E3-022B1812C452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6048231" y="5490058"/>
                    <a:ext cx="19908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28676339-1672-451B-9E9C-59182364DAE1}"/>
                </a:ext>
              </a:extLst>
            </p:cNvPr>
            <p:cNvGrpSpPr/>
            <p:nvPr/>
          </p:nvGrpSpPr>
          <p:grpSpPr>
            <a:xfrm>
              <a:off x="6021951" y="5151658"/>
              <a:ext cx="308880" cy="242280"/>
              <a:chOff x="6021951" y="5151658"/>
              <a:chExt cx="308880" cy="242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7471905B-EE6F-4C0A-98A3-B6BD6EAE43C6}"/>
                      </a:ext>
                    </a:extLst>
                  </p14:cNvPr>
                  <p14:cNvContentPartPr/>
                  <p14:nvPr/>
                </p14:nvContentPartPr>
                <p14:xfrm>
                  <a:off x="6021951" y="5151658"/>
                  <a:ext cx="79200" cy="18216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7471905B-EE6F-4C0A-98A3-B6BD6EAE43C6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6012951" y="5143018"/>
                    <a:ext cx="96840" cy="19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2B68DAB7-BC57-42A1-83C8-9413F6BD62DB}"/>
                      </a:ext>
                    </a:extLst>
                  </p14:cNvPr>
                  <p14:cNvContentPartPr/>
                  <p14:nvPr/>
                </p14:nvContentPartPr>
                <p14:xfrm>
                  <a:off x="6270711" y="5191258"/>
                  <a:ext cx="60120" cy="17784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2B68DAB7-BC57-42A1-83C8-9413F6BD62DB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6262071" y="5182618"/>
                    <a:ext cx="77760" cy="19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730B039A-0797-4DC4-A5DF-89A9E5717ADA}"/>
                      </a:ext>
                    </a:extLst>
                  </p14:cNvPr>
                  <p14:cNvContentPartPr/>
                  <p14:nvPr/>
                </p14:nvContentPartPr>
                <p14:xfrm>
                  <a:off x="6187911" y="5358298"/>
                  <a:ext cx="55800" cy="3564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730B039A-0797-4DC4-A5DF-89A9E5717ADA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6178911" y="5349298"/>
                    <a:ext cx="73440" cy="5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A74AB42E-7802-488F-8180-3A26FE024B26}"/>
                      </a:ext>
                    </a:extLst>
                  </p14:cNvPr>
                  <p14:cNvContentPartPr/>
                  <p14:nvPr/>
                </p14:nvContentPartPr>
                <p14:xfrm>
                  <a:off x="6065511" y="5335978"/>
                  <a:ext cx="65160" cy="5328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A74AB42E-7802-488F-8180-3A26FE024B26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6056871" y="5326978"/>
                    <a:ext cx="82800" cy="709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8BC96BA9-B17F-48DA-9B58-09BE39687238}"/>
                  </a:ext>
                </a:extLst>
              </p14:cNvPr>
              <p14:cNvContentPartPr/>
              <p14:nvPr/>
            </p14:nvContentPartPr>
            <p14:xfrm>
              <a:off x="6436753" y="5986719"/>
              <a:ext cx="2497680" cy="9612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8BC96BA9-B17F-48DA-9B58-09BE3968723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427753" y="5977719"/>
                <a:ext cx="251532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D49613C6-5B0D-4AD0-8E5A-783800F30173}"/>
                  </a:ext>
                </a:extLst>
              </p14:cNvPr>
              <p14:cNvContentPartPr/>
              <p14:nvPr/>
            </p14:nvContentPartPr>
            <p14:xfrm>
              <a:off x="6450793" y="5946039"/>
              <a:ext cx="2478240" cy="630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D49613C6-5B0D-4AD0-8E5A-783800F3017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441793" y="5936987"/>
                <a:ext cx="2495880" cy="80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806270EF-F4BA-417E-95CE-F82C037B9A7D}"/>
                  </a:ext>
                </a:extLst>
              </p14:cNvPr>
              <p14:cNvContentPartPr/>
              <p14:nvPr/>
            </p14:nvContentPartPr>
            <p14:xfrm>
              <a:off x="6466273" y="6054399"/>
              <a:ext cx="2475720" cy="997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806270EF-F4BA-417E-95CE-F82C037B9A7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457273" y="6045399"/>
                <a:ext cx="249336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6C258E85-A938-4F56-9BA2-F7FB8D33BFDF}"/>
                  </a:ext>
                </a:extLst>
              </p14:cNvPr>
              <p14:cNvContentPartPr/>
              <p14:nvPr/>
            </p14:nvContentPartPr>
            <p14:xfrm>
              <a:off x="6455833" y="5887719"/>
              <a:ext cx="2496960" cy="910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6C258E85-A938-4F56-9BA2-F7FB8D33BFD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446832" y="5878719"/>
                <a:ext cx="2514603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F830E6AE-878E-401D-8FD8-B5733385E518}"/>
                  </a:ext>
                </a:extLst>
              </p14:cNvPr>
              <p14:cNvContentPartPr/>
              <p14:nvPr/>
            </p14:nvContentPartPr>
            <p14:xfrm>
              <a:off x="6445753" y="6086304"/>
              <a:ext cx="2495160" cy="1101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F830E6AE-878E-401D-8FD8-B5733385E51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36753" y="6077304"/>
                <a:ext cx="251280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39B9B4EF-2992-45E7-82BE-881209724DEC}"/>
                  </a:ext>
                </a:extLst>
              </p14:cNvPr>
              <p14:cNvContentPartPr/>
              <p14:nvPr/>
            </p14:nvContentPartPr>
            <p14:xfrm>
              <a:off x="6982197" y="5608953"/>
              <a:ext cx="115560" cy="2955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39B9B4EF-2992-45E7-82BE-881209724DE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964141" y="5590953"/>
                <a:ext cx="151311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1FCF88CA-9EE2-4E37-B365-005AFFE74F46}"/>
                  </a:ext>
                </a:extLst>
              </p14:cNvPr>
              <p14:cNvContentPartPr/>
              <p14:nvPr/>
            </p14:nvContentPartPr>
            <p14:xfrm>
              <a:off x="8290437" y="5585913"/>
              <a:ext cx="119160" cy="32004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1FCF88CA-9EE2-4E37-B365-005AFFE74F4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272437" y="5567933"/>
                <a:ext cx="154800" cy="355640"/>
              </a:xfrm>
              <a:prstGeom prst="rect">
                <a:avLst/>
              </a:prstGeom>
            </p:spPr>
          </p:pic>
        </mc:Fallback>
      </mc:AlternateContent>
      <p:pic>
        <p:nvPicPr>
          <p:cNvPr id="91" name="Picture 90">
            <a:extLst>
              <a:ext uri="{FF2B5EF4-FFF2-40B4-BE49-F238E27FC236}">
                <a16:creationId xmlns:a16="http://schemas.microsoft.com/office/drawing/2014/main" id="{37ED0203-EDAD-493D-A3E5-4B374C06A1D8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886598" y="4336305"/>
            <a:ext cx="1014909" cy="1271394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703631C7-E3C4-4E43-A103-C786A37B998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521953" y="4336305"/>
            <a:ext cx="1014909" cy="1271394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3F592F12-A074-44D0-B677-DA7AAD58BB66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827801" y="5174089"/>
            <a:ext cx="1163592" cy="474290"/>
          </a:xfrm>
          <a:prstGeom prst="rect">
            <a:avLst/>
          </a:prstGeom>
        </p:spPr>
      </p:pic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E7271BA-32C8-4998-B735-AC782E770903}"/>
              </a:ext>
            </a:extLst>
          </p:cNvPr>
          <p:cNvGrpSpPr/>
          <p:nvPr/>
        </p:nvGrpSpPr>
        <p:grpSpPr>
          <a:xfrm>
            <a:off x="7704133" y="6232787"/>
            <a:ext cx="1279440" cy="421219"/>
            <a:chOff x="4757379" y="5667106"/>
            <a:chExt cx="1279440" cy="42121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7DDDCD9-5D43-4FA7-8221-95F7DD1D4738}"/>
                    </a:ext>
                  </a:extLst>
                </p14:cNvPr>
                <p14:cNvContentPartPr/>
                <p14:nvPr/>
              </p14:nvContentPartPr>
              <p14:xfrm>
                <a:off x="4757379" y="5667106"/>
                <a:ext cx="1279440" cy="2700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7DDDCD9-5D43-4FA7-8221-95F7DD1D473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48739" y="5658106"/>
                  <a:ext cx="1297080" cy="2876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506A0D73-6221-485B-B7E7-E1354A298ABD}"/>
                </a:ext>
              </a:extLst>
            </p:cNvPr>
            <p:cNvGrpSpPr/>
            <p:nvPr/>
          </p:nvGrpSpPr>
          <p:grpSpPr>
            <a:xfrm>
              <a:off x="5091586" y="5927765"/>
              <a:ext cx="656280" cy="160560"/>
              <a:chOff x="3698677" y="5937485"/>
              <a:chExt cx="656280" cy="160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9F6F290D-46D4-407D-9D79-0831D1747B10}"/>
                      </a:ext>
                    </a:extLst>
                  </p14:cNvPr>
                  <p14:cNvContentPartPr/>
                  <p14:nvPr/>
                </p14:nvContentPartPr>
                <p14:xfrm>
                  <a:off x="3698677" y="5978885"/>
                  <a:ext cx="61200" cy="114840"/>
                </p14:xfrm>
              </p:contentPart>
            </mc:Choice>
            <mc:Fallback xmlns=""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9F6F290D-46D4-407D-9D79-0831D1747B10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690037" y="5970245"/>
                    <a:ext cx="78840" cy="13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DD725D6F-DCAB-454C-A969-56A752B285B3}"/>
                      </a:ext>
                    </a:extLst>
                  </p14:cNvPr>
                  <p14:cNvContentPartPr/>
                  <p14:nvPr/>
                </p14:nvContentPartPr>
                <p14:xfrm>
                  <a:off x="3780757" y="5997245"/>
                  <a:ext cx="116640" cy="91080"/>
                </p14:xfrm>
              </p:contentPart>
            </mc:Choice>
            <mc:Fallback xmlns=""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DD725D6F-DCAB-454C-A969-56A752B285B3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772117" y="5988605"/>
                    <a:ext cx="134280" cy="10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B24D9D95-BB94-4E05-B359-EAC5C5D14B26}"/>
                      </a:ext>
                    </a:extLst>
                  </p14:cNvPr>
                  <p14:cNvContentPartPr/>
                  <p14:nvPr/>
                </p14:nvContentPartPr>
                <p14:xfrm>
                  <a:off x="3904597" y="6007325"/>
                  <a:ext cx="59400" cy="82800"/>
                </p14:xfrm>
              </p:contentPart>
            </mc:Choice>
            <mc:Fallback xmlns=""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B24D9D95-BB94-4E05-B359-EAC5C5D14B26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895597" y="5998325"/>
                    <a:ext cx="77040" cy="10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A7479D0C-01F7-4137-8265-95FDC569C924}"/>
                      </a:ext>
                    </a:extLst>
                  </p14:cNvPr>
                  <p14:cNvContentPartPr/>
                  <p14:nvPr/>
                </p14:nvContentPartPr>
                <p14:xfrm>
                  <a:off x="4010877" y="6013160"/>
                  <a:ext cx="91800" cy="72000"/>
                </p14:xfrm>
              </p:contentPart>
            </mc:Choice>
            <mc:Fallback xmlns="">
              <p:pic>
                <p:nvPicPr>
                  <p:cNvPr id="124" name="Ink 123">
                    <a:extLst>
                      <a:ext uri="{FF2B5EF4-FFF2-40B4-BE49-F238E27FC236}">
                        <a16:creationId xmlns:a16="http://schemas.microsoft.com/office/drawing/2014/main" id="{A7479D0C-01F7-4137-8265-95FDC569C924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4001877" y="6004520"/>
                    <a:ext cx="109440" cy="8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844F3CFA-19A3-43C6-AC64-35C3B56ACD45}"/>
                      </a:ext>
                    </a:extLst>
                  </p14:cNvPr>
                  <p14:cNvContentPartPr/>
                  <p14:nvPr/>
                </p14:nvContentPartPr>
                <p14:xfrm>
                  <a:off x="4116277" y="6016685"/>
                  <a:ext cx="59040" cy="79200"/>
                </p14:xfrm>
              </p:contentPart>
            </mc:Choice>
            <mc:Fallback xmlns="">
              <p:pic>
                <p:nvPicPr>
                  <p:cNvPr id="125" name="Ink 124">
                    <a:extLst>
                      <a:ext uri="{FF2B5EF4-FFF2-40B4-BE49-F238E27FC236}">
                        <a16:creationId xmlns:a16="http://schemas.microsoft.com/office/drawing/2014/main" id="{844F3CFA-19A3-43C6-AC64-35C3B56ACD45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4107277" y="6008045"/>
                    <a:ext cx="76680" cy="9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4C1696AA-ED6B-4D24-B257-C087FF7C54B4}"/>
                      </a:ext>
                    </a:extLst>
                  </p14:cNvPr>
                  <p14:cNvContentPartPr/>
                  <p14:nvPr/>
                </p14:nvContentPartPr>
                <p14:xfrm>
                  <a:off x="4213837" y="5937485"/>
                  <a:ext cx="20520" cy="158760"/>
                </p14:xfrm>
              </p:contentPart>
            </mc:Choice>
            <mc:Fallback xmlns=""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4C1696AA-ED6B-4D24-B257-C087FF7C54B4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4204837" y="5928485"/>
                    <a:ext cx="3816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B2BD95AE-7582-48BD-95F8-AF48658A719F}"/>
                      </a:ext>
                    </a:extLst>
                  </p14:cNvPr>
                  <p14:cNvContentPartPr/>
                  <p14:nvPr/>
                </p14:nvContentPartPr>
                <p14:xfrm>
                  <a:off x="4169197" y="6002285"/>
                  <a:ext cx="105480" cy="5760"/>
                </p14:xfrm>
              </p:contentPart>
            </mc:Choice>
            <mc:Fallback xmlns=""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B2BD95AE-7582-48BD-95F8-AF48658A719F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4160197" y="5993645"/>
                    <a:ext cx="123120" cy="2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E2A7F0B4-9119-41EE-B9BB-090047C74C7D}"/>
                      </a:ext>
                    </a:extLst>
                  </p14:cNvPr>
                  <p14:cNvContentPartPr/>
                  <p14:nvPr/>
                </p14:nvContentPartPr>
                <p14:xfrm>
                  <a:off x="4288717" y="6006605"/>
                  <a:ext cx="66240" cy="91440"/>
                </p14:xfrm>
              </p:contentPart>
            </mc:Choice>
            <mc:Fallback xmlns=""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E2A7F0B4-9119-41EE-B9BB-090047C74C7D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4280077" y="5997965"/>
                    <a:ext cx="83880" cy="1090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A52CE613-32FF-4F7B-BC8F-DBED26553218}"/>
              </a:ext>
            </a:extLst>
          </p:cNvPr>
          <p:cNvGrpSpPr/>
          <p:nvPr/>
        </p:nvGrpSpPr>
        <p:grpSpPr>
          <a:xfrm>
            <a:off x="6369920" y="6232395"/>
            <a:ext cx="1279440" cy="421219"/>
            <a:chOff x="4757379" y="5667106"/>
            <a:chExt cx="1279440" cy="42121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E10A3E3-6078-4388-80AF-D6985904BA96}"/>
                    </a:ext>
                  </a:extLst>
                </p14:cNvPr>
                <p14:cNvContentPartPr/>
                <p14:nvPr/>
              </p14:nvContentPartPr>
              <p14:xfrm>
                <a:off x="4757379" y="5667106"/>
                <a:ext cx="1279440" cy="2700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E10A3E3-6078-4388-80AF-D6985904BA9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48739" y="5658106"/>
                  <a:ext cx="1297080" cy="2876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B6D2D1C7-F9ED-4B50-9346-EBF205A046F1}"/>
                </a:ext>
              </a:extLst>
            </p:cNvPr>
            <p:cNvGrpSpPr/>
            <p:nvPr/>
          </p:nvGrpSpPr>
          <p:grpSpPr>
            <a:xfrm>
              <a:off x="5091586" y="5927765"/>
              <a:ext cx="656280" cy="160560"/>
              <a:chOff x="3698677" y="5937485"/>
              <a:chExt cx="656280" cy="160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A9D7CED3-8F85-417E-9BDC-7EEEEE04B144}"/>
                      </a:ext>
                    </a:extLst>
                  </p14:cNvPr>
                  <p14:cNvContentPartPr/>
                  <p14:nvPr/>
                </p14:nvContentPartPr>
                <p14:xfrm>
                  <a:off x="3698677" y="5978885"/>
                  <a:ext cx="61200" cy="114840"/>
                </p14:xfrm>
              </p:contentPart>
            </mc:Choice>
            <mc:Fallback xmlns=""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A9D7CED3-8F85-417E-9BDC-7EEEEE04B144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690037" y="5970245"/>
                    <a:ext cx="78840" cy="13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BD834FB4-45FC-4209-B0A0-AFD8FA83B7D0}"/>
                      </a:ext>
                    </a:extLst>
                  </p14:cNvPr>
                  <p14:cNvContentPartPr/>
                  <p14:nvPr/>
                </p14:nvContentPartPr>
                <p14:xfrm>
                  <a:off x="3780757" y="5997245"/>
                  <a:ext cx="116640" cy="91080"/>
                </p14:xfrm>
              </p:contentPart>
            </mc:Choice>
            <mc:Fallback xmlns=""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BD834FB4-45FC-4209-B0A0-AFD8FA83B7D0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772117" y="5988605"/>
                    <a:ext cx="134280" cy="10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859EC2DE-CD77-4DC7-AA83-21C63EC18215}"/>
                      </a:ext>
                    </a:extLst>
                  </p14:cNvPr>
                  <p14:cNvContentPartPr/>
                  <p14:nvPr/>
                </p14:nvContentPartPr>
                <p14:xfrm>
                  <a:off x="3904597" y="6007325"/>
                  <a:ext cx="59400" cy="82800"/>
                </p14:xfrm>
              </p:contentPart>
            </mc:Choice>
            <mc:Fallback xmlns=""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859EC2DE-CD77-4DC7-AA83-21C63EC18215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895597" y="5998325"/>
                    <a:ext cx="77040" cy="10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95CE739A-6D16-4EA4-A517-112D0D51C144}"/>
                      </a:ext>
                    </a:extLst>
                  </p14:cNvPr>
                  <p14:cNvContentPartPr/>
                  <p14:nvPr/>
                </p14:nvContentPartPr>
                <p14:xfrm>
                  <a:off x="4010877" y="6013160"/>
                  <a:ext cx="91800" cy="72000"/>
                </p14:xfrm>
              </p:contentPart>
            </mc:Choice>
            <mc:Fallback xmlns=""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95CE739A-6D16-4EA4-A517-112D0D51C144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4001877" y="6004520"/>
                    <a:ext cx="109440" cy="8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A5E53270-BC81-4269-B0DA-2E5FACAA4328}"/>
                      </a:ext>
                    </a:extLst>
                  </p14:cNvPr>
                  <p14:cNvContentPartPr/>
                  <p14:nvPr/>
                </p14:nvContentPartPr>
                <p14:xfrm>
                  <a:off x="4116277" y="6016685"/>
                  <a:ext cx="59040" cy="79200"/>
                </p14:xfrm>
              </p:contentPart>
            </mc:Choice>
            <mc:Fallback xmlns=""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A5E53270-BC81-4269-B0DA-2E5FACAA4328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4107277" y="6008045"/>
                    <a:ext cx="76680" cy="9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E953C516-FCCA-408C-B76C-84B49E451ACE}"/>
                      </a:ext>
                    </a:extLst>
                  </p14:cNvPr>
                  <p14:cNvContentPartPr/>
                  <p14:nvPr/>
                </p14:nvContentPartPr>
                <p14:xfrm>
                  <a:off x="4213837" y="5937485"/>
                  <a:ext cx="20520" cy="158760"/>
                </p14:xfrm>
              </p:contentPart>
            </mc:Choice>
            <mc:Fallback xmlns=""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E953C516-FCCA-408C-B76C-84B49E451ACE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4204837" y="5928485"/>
                    <a:ext cx="3816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EC57B6E5-AC1B-4802-9E37-40DAE5B265DD}"/>
                      </a:ext>
                    </a:extLst>
                  </p14:cNvPr>
                  <p14:cNvContentPartPr/>
                  <p14:nvPr/>
                </p14:nvContentPartPr>
                <p14:xfrm>
                  <a:off x="4169197" y="6002285"/>
                  <a:ext cx="105480" cy="5760"/>
                </p14:xfrm>
              </p:contentPart>
            </mc:Choice>
            <mc:Fallback xmlns=""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EC57B6E5-AC1B-4802-9E37-40DAE5B265DD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4160197" y="5993645"/>
                    <a:ext cx="123120" cy="2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89BC71DE-3544-48D9-A661-05E9AFD33EDE}"/>
                      </a:ext>
                    </a:extLst>
                  </p14:cNvPr>
                  <p14:cNvContentPartPr/>
                  <p14:nvPr/>
                </p14:nvContentPartPr>
                <p14:xfrm>
                  <a:off x="4288717" y="6006605"/>
                  <a:ext cx="66240" cy="91440"/>
                </p14:xfrm>
              </p:contentPart>
            </mc:Choice>
            <mc:Fallback xmlns=""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89BC71DE-3544-48D9-A661-05E9AFD33EDE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4280077" y="5997965"/>
                    <a:ext cx="83880" cy="1090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7CD64CDA-8FE4-4903-BDB5-8974168EF86A}"/>
                  </a:ext>
                </a:extLst>
              </p14:cNvPr>
              <p14:cNvContentPartPr/>
              <p14:nvPr/>
            </p14:nvContentPartPr>
            <p14:xfrm>
              <a:off x="9013956" y="4298459"/>
              <a:ext cx="248040" cy="152604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7CD64CDA-8FE4-4903-BDB5-8974168EF86A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9004943" y="4289459"/>
                <a:ext cx="265706" cy="154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0" name="Group 199">
            <a:extLst>
              <a:ext uri="{FF2B5EF4-FFF2-40B4-BE49-F238E27FC236}">
                <a16:creationId xmlns:a16="http://schemas.microsoft.com/office/drawing/2014/main" id="{FD07E63B-6414-4BBE-8C84-1972D2D6A8C7}"/>
              </a:ext>
            </a:extLst>
          </p:cNvPr>
          <p:cNvGrpSpPr>
            <a:grpSpLocks noChangeAspect="1"/>
          </p:cNvGrpSpPr>
          <p:nvPr/>
        </p:nvGrpSpPr>
        <p:grpSpPr>
          <a:xfrm>
            <a:off x="8208905" y="3264648"/>
            <a:ext cx="2313268" cy="884822"/>
            <a:chOff x="5737140" y="3065970"/>
            <a:chExt cx="1752480" cy="67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365B632-7408-4CDA-96D2-4A10E8C0B66C}"/>
                    </a:ext>
                  </a:extLst>
                </p14:cNvPr>
                <p14:cNvContentPartPr/>
                <p14:nvPr/>
              </p14:nvContentPartPr>
              <p14:xfrm>
                <a:off x="5737140" y="3172890"/>
                <a:ext cx="109800" cy="1411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365B632-7408-4CDA-96D2-4A10E8C0B66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728140" y="3164250"/>
                  <a:ext cx="1274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A0BDC71-3879-4CC0-9919-578C2766E2A8}"/>
                    </a:ext>
                  </a:extLst>
                </p14:cNvPr>
                <p14:cNvContentPartPr/>
                <p14:nvPr/>
              </p14:nvContentPartPr>
              <p14:xfrm>
                <a:off x="5890140" y="3107730"/>
                <a:ext cx="9360" cy="1810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A0BDC71-3879-4CC0-9919-578C2766E2A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881500" y="3098730"/>
                  <a:ext cx="270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B1C5D2A-DA3A-402B-8A88-EF326ECDEA2E}"/>
                    </a:ext>
                  </a:extLst>
                </p14:cNvPr>
                <p14:cNvContentPartPr/>
                <p14:nvPr/>
              </p14:nvContentPartPr>
              <p14:xfrm>
                <a:off x="5944140" y="3196290"/>
                <a:ext cx="98280" cy="1130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B1C5D2A-DA3A-402B-8A88-EF326ECDEA2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935500" y="3187650"/>
                  <a:ext cx="1159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0250A03-8B2B-4C2F-9BE3-2D4677CE2355}"/>
                    </a:ext>
                  </a:extLst>
                </p14:cNvPr>
                <p14:cNvContentPartPr/>
                <p14:nvPr/>
              </p14:nvContentPartPr>
              <p14:xfrm>
                <a:off x="6083460" y="3196290"/>
                <a:ext cx="51840" cy="1339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0250A03-8B2B-4C2F-9BE3-2D4677CE235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074460" y="3187290"/>
                  <a:ext cx="694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B83D84D-5C57-4AB2-A6B7-D6C6812105B2}"/>
                    </a:ext>
                  </a:extLst>
                </p14:cNvPr>
                <p14:cNvContentPartPr/>
                <p14:nvPr/>
              </p14:nvContentPartPr>
              <p14:xfrm>
                <a:off x="6159780" y="3213210"/>
                <a:ext cx="94320" cy="1170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B83D84D-5C57-4AB2-A6B7-D6C6812105B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151140" y="3204570"/>
                  <a:ext cx="1119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CF35A96-B3CF-4ABD-8A74-9B577BCC8AF7}"/>
                    </a:ext>
                  </a:extLst>
                </p14:cNvPr>
                <p14:cNvContentPartPr/>
                <p14:nvPr/>
              </p14:nvContentPartPr>
              <p14:xfrm>
                <a:off x="6497100" y="3212490"/>
                <a:ext cx="75240" cy="1411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CF35A96-B3CF-4ABD-8A74-9B577BCC8AF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488100" y="3203490"/>
                  <a:ext cx="928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832069D-ED6C-4756-8CEB-2C0176966F0F}"/>
                    </a:ext>
                  </a:extLst>
                </p14:cNvPr>
                <p14:cNvContentPartPr/>
                <p14:nvPr/>
              </p14:nvContentPartPr>
              <p14:xfrm>
                <a:off x="6632100" y="3065970"/>
                <a:ext cx="93960" cy="2714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832069D-ED6C-4756-8CEB-2C0176966F0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623460" y="3056970"/>
                  <a:ext cx="1116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46E1FC4-C861-447D-AC06-45EA6BFD7D83}"/>
                    </a:ext>
                  </a:extLst>
                </p14:cNvPr>
                <p14:cNvContentPartPr/>
                <p14:nvPr/>
              </p14:nvContentPartPr>
              <p14:xfrm>
                <a:off x="6740820" y="3258930"/>
                <a:ext cx="103680" cy="882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46E1FC4-C861-447D-AC06-45EA6BFD7D8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732180" y="3249930"/>
                  <a:ext cx="1213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F3859A3-61BE-437F-BB15-3E288F71010D}"/>
                    </a:ext>
                  </a:extLst>
                </p14:cNvPr>
                <p14:cNvContentPartPr/>
                <p14:nvPr/>
              </p14:nvContentPartPr>
              <p14:xfrm>
                <a:off x="6896340" y="3242370"/>
                <a:ext cx="65520" cy="1155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F3859A3-61BE-437F-BB15-3E288F71010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887700" y="3233730"/>
                  <a:ext cx="831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99BE80C-47B9-4E86-A9CD-A5014B192A55}"/>
                    </a:ext>
                  </a:extLst>
                </p14:cNvPr>
                <p14:cNvContentPartPr/>
                <p14:nvPr/>
              </p14:nvContentPartPr>
              <p14:xfrm>
                <a:off x="6994620" y="3245610"/>
                <a:ext cx="88920" cy="134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99BE80C-47B9-4E86-A9CD-A5014B192A5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985620" y="3236970"/>
                  <a:ext cx="1065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635DD3E-227E-46D3-A1FA-CDEC2DF2BBC4}"/>
                    </a:ext>
                  </a:extLst>
                </p14:cNvPr>
                <p14:cNvContentPartPr/>
                <p14:nvPr/>
              </p14:nvContentPartPr>
              <p14:xfrm>
                <a:off x="7099020" y="3257850"/>
                <a:ext cx="107280" cy="1443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635DD3E-227E-46D3-A1FA-CDEC2DF2BBC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090380" y="3248850"/>
                  <a:ext cx="1249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1CB247E-75E2-49FC-8B4B-5057B39CC7B9}"/>
                    </a:ext>
                  </a:extLst>
                </p14:cNvPr>
                <p14:cNvContentPartPr/>
                <p14:nvPr/>
              </p14:nvContentPartPr>
              <p14:xfrm>
                <a:off x="7248420" y="3146610"/>
                <a:ext cx="23760" cy="214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1CB247E-75E2-49FC-8B4B-5057B39CC7B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239780" y="3137610"/>
                  <a:ext cx="414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4796003-BB28-4A2A-AA6F-8CB606EBC3C7}"/>
                    </a:ext>
                  </a:extLst>
                </p14:cNvPr>
                <p14:cNvContentPartPr/>
                <p14:nvPr/>
              </p14:nvContentPartPr>
              <p14:xfrm>
                <a:off x="5926140" y="3502650"/>
                <a:ext cx="80280" cy="1220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4796003-BB28-4A2A-AA6F-8CB606EBC3C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917140" y="3494010"/>
                  <a:ext cx="979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67B18E0-74AB-445C-A369-C127F3BCAC6C}"/>
                    </a:ext>
                  </a:extLst>
                </p14:cNvPr>
                <p14:cNvContentPartPr/>
                <p14:nvPr/>
              </p14:nvContentPartPr>
              <p14:xfrm>
                <a:off x="6053580" y="3508770"/>
                <a:ext cx="81000" cy="1159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67B18E0-74AB-445C-A369-C127F3BCAC6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044940" y="3500130"/>
                  <a:ext cx="986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50DEE90-F1F4-49B7-BDFB-9AA20052D413}"/>
                    </a:ext>
                  </a:extLst>
                </p14:cNvPr>
                <p14:cNvContentPartPr/>
                <p14:nvPr/>
              </p14:nvContentPartPr>
              <p14:xfrm>
                <a:off x="6347700" y="3475290"/>
                <a:ext cx="102240" cy="1749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50DEE90-F1F4-49B7-BDFB-9AA20052D41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339060" y="3466290"/>
                  <a:ext cx="1198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F3B5103C-ECF3-414C-8282-B675A2394A02}"/>
                    </a:ext>
                  </a:extLst>
                </p14:cNvPr>
                <p14:cNvContentPartPr/>
                <p14:nvPr/>
              </p14:nvContentPartPr>
              <p14:xfrm>
                <a:off x="6495660" y="3470250"/>
                <a:ext cx="27720" cy="1933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F3B5103C-ECF3-414C-8282-B675A2394A0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487020" y="3461610"/>
                  <a:ext cx="453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E94CFAC-95D7-443E-AFB1-E104E987E339}"/>
                    </a:ext>
                  </a:extLst>
                </p14:cNvPr>
                <p14:cNvContentPartPr/>
                <p14:nvPr/>
              </p14:nvContentPartPr>
              <p14:xfrm>
                <a:off x="6543180" y="3576450"/>
                <a:ext cx="84240" cy="1033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E94CFAC-95D7-443E-AFB1-E104E987E33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534540" y="3567450"/>
                  <a:ext cx="1018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6FC4C033-BBB0-4BE0-8817-C1F3023B525D}"/>
                    </a:ext>
                  </a:extLst>
                </p14:cNvPr>
                <p14:cNvContentPartPr/>
                <p14:nvPr/>
              </p14:nvContentPartPr>
              <p14:xfrm>
                <a:off x="6654780" y="3590130"/>
                <a:ext cx="78120" cy="903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6FC4C033-BBB0-4BE0-8817-C1F3023B525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645780" y="3581130"/>
                  <a:ext cx="957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0F67AD7-7893-441E-941F-D88450C79CD9}"/>
                    </a:ext>
                  </a:extLst>
                </p14:cNvPr>
                <p14:cNvContentPartPr/>
                <p14:nvPr/>
              </p14:nvContentPartPr>
              <p14:xfrm>
                <a:off x="6781500" y="3482850"/>
                <a:ext cx="16200" cy="1875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0F67AD7-7893-441E-941F-D88450C79CD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772500" y="3473850"/>
                  <a:ext cx="338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A7BD565-992A-4FE5-B541-69ED2F409A09}"/>
                    </a:ext>
                  </a:extLst>
                </p14:cNvPr>
                <p14:cNvContentPartPr/>
                <p14:nvPr/>
              </p14:nvContentPartPr>
              <p14:xfrm>
                <a:off x="6813540" y="3565650"/>
                <a:ext cx="78120" cy="1051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A7BD565-992A-4FE5-B541-69ED2F409A0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804900" y="3557010"/>
                  <a:ext cx="957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8D3286C1-CF3F-404A-983F-88FF994879D1}"/>
                    </a:ext>
                  </a:extLst>
                </p14:cNvPr>
                <p14:cNvContentPartPr/>
                <p14:nvPr/>
              </p14:nvContentPartPr>
              <p14:xfrm>
                <a:off x="6925860" y="3608130"/>
                <a:ext cx="66600" cy="792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8D3286C1-CF3F-404A-983F-88FF994879D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917220" y="3599490"/>
                  <a:ext cx="842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E744045-379D-4EA3-9029-BF4DB5908FDF}"/>
                    </a:ext>
                  </a:extLst>
                </p14:cNvPr>
                <p14:cNvContentPartPr/>
                <p14:nvPr/>
              </p14:nvContentPartPr>
              <p14:xfrm>
                <a:off x="7033500" y="3510930"/>
                <a:ext cx="98280" cy="1994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E744045-379D-4EA3-9029-BF4DB5908FD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024500" y="3501930"/>
                  <a:ext cx="1159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8E3B1D8-2B10-4841-A448-83E7AC01E31F}"/>
                    </a:ext>
                  </a:extLst>
                </p14:cNvPr>
                <p14:cNvContentPartPr/>
                <p14:nvPr/>
              </p14:nvContentPartPr>
              <p14:xfrm>
                <a:off x="7163820" y="3605610"/>
                <a:ext cx="99000" cy="928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8E3B1D8-2B10-4841-A448-83E7AC01E31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155180" y="3596610"/>
                  <a:ext cx="1166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59529CE-6A2C-4D48-A18F-28D8EB552948}"/>
                    </a:ext>
                  </a:extLst>
                </p14:cNvPr>
                <p14:cNvContentPartPr/>
                <p14:nvPr/>
              </p14:nvContentPartPr>
              <p14:xfrm>
                <a:off x="7335180" y="3643050"/>
                <a:ext cx="5760" cy="727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59529CE-6A2C-4D48-A18F-28D8EB55294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326540" y="3634410"/>
                  <a:ext cx="234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5B24258-C6C2-4B17-A4CF-44FAC0E716AE}"/>
                    </a:ext>
                  </a:extLst>
                </p14:cNvPr>
                <p14:cNvContentPartPr/>
                <p14:nvPr/>
              </p14:nvContentPartPr>
              <p14:xfrm>
                <a:off x="7349220" y="3535050"/>
                <a:ext cx="21240" cy="669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5B24258-C6C2-4B17-A4CF-44FAC0E716A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340220" y="3526050"/>
                  <a:ext cx="388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0A10A38-7AB3-4ED3-B14C-1DDC9F45B1A0}"/>
                    </a:ext>
                  </a:extLst>
                </p14:cNvPr>
                <p14:cNvContentPartPr/>
                <p14:nvPr/>
              </p14:nvContentPartPr>
              <p14:xfrm>
                <a:off x="7384140" y="3581130"/>
                <a:ext cx="105480" cy="1551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0A10A38-7AB3-4ED3-B14C-1DDC9F45B1A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375140" y="3572130"/>
                  <a:ext cx="123120" cy="17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BF26D2DE-717C-4290-8439-86CF3E24F23F}"/>
                  </a:ext>
                </a:extLst>
              </p14:cNvPr>
              <p14:cNvContentPartPr/>
              <p14:nvPr/>
            </p14:nvContentPartPr>
            <p14:xfrm>
              <a:off x="7475374" y="4143210"/>
              <a:ext cx="254520" cy="170460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BF26D2DE-717C-4290-8439-86CF3E24F23F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7466387" y="4134212"/>
                <a:ext cx="272135" cy="17222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896A8BFF-42D9-4308-9365-A32CC2662E38}"/>
                  </a:ext>
                </a:extLst>
              </p14:cNvPr>
              <p14:cNvContentPartPr/>
              <p14:nvPr/>
            </p14:nvContentPartPr>
            <p14:xfrm>
              <a:off x="6435334" y="3975450"/>
              <a:ext cx="360" cy="36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896A8BFF-42D9-4308-9365-A32CC2662E38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6426334" y="396645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0" name="Group 379">
            <a:extLst>
              <a:ext uri="{FF2B5EF4-FFF2-40B4-BE49-F238E27FC236}">
                <a16:creationId xmlns:a16="http://schemas.microsoft.com/office/drawing/2014/main" id="{B49A24A5-66B3-43EF-97CF-EDDB9F9EE4E9}"/>
              </a:ext>
            </a:extLst>
          </p:cNvPr>
          <p:cNvGrpSpPr>
            <a:grpSpLocks noChangeAspect="1"/>
          </p:cNvGrpSpPr>
          <p:nvPr/>
        </p:nvGrpSpPr>
        <p:grpSpPr>
          <a:xfrm>
            <a:off x="5386845" y="2998295"/>
            <a:ext cx="2459220" cy="1072512"/>
            <a:chOff x="2697389" y="2768991"/>
            <a:chExt cx="2150640" cy="937935"/>
          </a:xfrm>
        </p:grpSpPr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9F804DE7-7716-4E7B-A408-CF1CEF76B402}"/>
                </a:ext>
              </a:extLst>
            </p:cNvPr>
            <p:cNvGrpSpPr/>
            <p:nvPr/>
          </p:nvGrpSpPr>
          <p:grpSpPr>
            <a:xfrm>
              <a:off x="2698360" y="2768991"/>
              <a:ext cx="2068560" cy="539640"/>
              <a:chOff x="2754540" y="3133650"/>
              <a:chExt cx="2068560" cy="539640"/>
            </a:xfrm>
          </p:grpSpPr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1FB21B53-A5A4-412F-A395-33174AF715DF}"/>
                  </a:ext>
                </a:extLst>
              </p:cNvPr>
              <p:cNvGrpSpPr/>
              <p:nvPr/>
            </p:nvGrpSpPr>
            <p:grpSpPr>
              <a:xfrm>
                <a:off x="2754540" y="3137250"/>
                <a:ext cx="879480" cy="261720"/>
                <a:chOff x="2754540" y="3137250"/>
                <a:chExt cx="879480" cy="2617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25">
                  <p14:nvContentPartPr>
                    <p14:cNvPr id="292" name="Ink 291">
                      <a:extLst>
                        <a:ext uri="{FF2B5EF4-FFF2-40B4-BE49-F238E27FC236}">
                          <a16:creationId xmlns:a16="http://schemas.microsoft.com/office/drawing/2014/main" id="{ADE3359F-F10E-43AB-A161-5AC2607D5AA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04580" y="3140490"/>
                    <a:ext cx="221760" cy="219600"/>
                  </p14:xfrm>
                </p:contentPart>
              </mc:Choice>
              <mc:Fallback xmlns="">
                <p:pic>
                  <p:nvPicPr>
                    <p:cNvPr id="292" name="Ink 291">
                      <a:extLst>
                        <a:ext uri="{FF2B5EF4-FFF2-40B4-BE49-F238E27FC236}">
                          <a16:creationId xmlns:a16="http://schemas.microsoft.com/office/drawing/2014/main" id="{ADE3359F-F10E-43AB-A161-5AC2607D5AA9}"/>
                        </a:ext>
                      </a:extLst>
                    </p:cNvPr>
                    <p:cNvPicPr/>
                    <p:nvPr/>
                  </p:nvPicPr>
                  <p:blipFill>
                    <a:blip r:embed="rId126"/>
                    <a:stretch>
                      <a:fillRect/>
                    </a:stretch>
                  </p:blipFill>
                  <p:spPr>
                    <a:xfrm>
                      <a:off x="2795580" y="3131850"/>
                      <a:ext cx="239400" cy="237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7">
                  <p14:nvContentPartPr>
                    <p14:cNvPr id="293" name="Ink 292">
                      <a:extLst>
                        <a:ext uri="{FF2B5EF4-FFF2-40B4-BE49-F238E27FC236}">
                          <a16:creationId xmlns:a16="http://schemas.microsoft.com/office/drawing/2014/main" id="{0A5B045D-672F-4615-A6F3-78B22C3D1E9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754540" y="3241650"/>
                    <a:ext cx="142920" cy="25560"/>
                  </p14:xfrm>
                </p:contentPart>
              </mc:Choice>
              <mc:Fallback xmlns="">
                <p:pic>
                  <p:nvPicPr>
                    <p:cNvPr id="293" name="Ink 292">
                      <a:extLst>
                        <a:ext uri="{FF2B5EF4-FFF2-40B4-BE49-F238E27FC236}">
                          <a16:creationId xmlns:a16="http://schemas.microsoft.com/office/drawing/2014/main" id="{0A5B045D-672F-4615-A6F3-78B22C3D1E97}"/>
                        </a:ext>
                      </a:extLst>
                    </p:cNvPr>
                    <p:cNvPicPr/>
                    <p:nvPr/>
                  </p:nvPicPr>
                  <p:blipFill>
                    <a:blip r:embed="rId128"/>
                    <a:stretch>
                      <a:fillRect/>
                    </a:stretch>
                  </p:blipFill>
                  <p:spPr>
                    <a:xfrm>
                      <a:off x="2745540" y="3232650"/>
                      <a:ext cx="160560" cy="43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9">
                  <p14:nvContentPartPr>
                    <p14:cNvPr id="295" name="Ink 294">
                      <a:extLst>
                        <a:ext uri="{FF2B5EF4-FFF2-40B4-BE49-F238E27FC236}">
                          <a16:creationId xmlns:a16="http://schemas.microsoft.com/office/drawing/2014/main" id="{071FAD8D-2376-4E6E-817E-182DFBB6D1A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35620" y="3284490"/>
                    <a:ext cx="78120" cy="83520"/>
                  </p14:xfrm>
                </p:contentPart>
              </mc:Choice>
              <mc:Fallback xmlns="">
                <p:pic>
                  <p:nvPicPr>
                    <p:cNvPr id="295" name="Ink 294">
                      <a:extLst>
                        <a:ext uri="{FF2B5EF4-FFF2-40B4-BE49-F238E27FC236}">
                          <a16:creationId xmlns:a16="http://schemas.microsoft.com/office/drawing/2014/main" id="{071FAD8D-2376-4E6E-817E-182DFBB6D1A9}"/>
                        </a:ext>
                      </a:extLst>
                    </p:cNvPr>
                    <p:cNvPicPr/>
                    <p:nvPr/>
                  </p:nvPicPr>
                  <p:blipFill>
                    <a:blip r:embed="rId130"/>
                    <a:stretch>
                      <a:fillRect/>
                    </a:stretch>
                  </p:blipFill>
                  <p:spPr>
                    <a:xfrm>
                      <a:off x="2926980" y="3275490"/>
                      <a:ext cx="95760" cy="101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1">
                  <p14:nvContentPartPr>
                    <p14:cNvPr id="300" name="Ink 299">
                      <a:extLst>
                        <a:ext uri="{FF2B5EF4-FFF2-40B4-BE49-F238E27FC236}">
                          <a16:creationId xmlns:a16="http://schemas.microsoft.com/office/drawing/2014/main" id="{975216F0-AB1D-4703-81B6-69CB2414B15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74940" y="3275490"/>
                    <a:ext cx="81720" cy="89640"/>
                  </p14:xfrm>
                </p:contentPart>
              </mc:Choice>
              <mc:Fallback xmlns="">
                <p:pic>
                  <p:nvPicPr>
                    <p:cNvPr id="300" name="Ink 299">
                      <a:extLst>
                        <a:ext uri="{FF2B5EF4-FFF2-40B4-BE49-F238E27FC236}">
                          <a16:creationId xmlns:a16="http://schemas.microsoft.com/office/drawing/2014/main" id="{975216F0-AB1D-4703-81B6-69CB2414B152}"/>
                        </a:ext>
                      </a:extLst>
                    </p:cNvPr>
                    <p:cNvPicPr/>
                    <p:nvPr/>
                  </p:nvPicPr>
                  <p:blipFill>
                    <a:blip r:embed="rId132"/>
                    <a:stretch>
                      <a:fillRect/>
                    </a:stretch>
                  </p:blipFill>
                  <p:spPr>
                    <a:xfrm>
                      <a:off x="3066300" y="3266490"/>
                      <a:ext cx="99360" cy="107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3">
                  <p14:nvContentPartPr>
                    <p14:cNvPr id="301" name="Ink 300">
                      <a:extLst>
                        <a:ext uri="{FF2B5EF4-FFF2-40B4-BE49-F238E27FC236}">
                          <a16:creationId xmlns:a16="http://schemas.microsoft.com/office/drawing/2014/main" id="{986CD07E-1094-40A6-B96B-1BE1E240015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30820" y="3262530"/>
                    <a:ext cx="98640" cy="90360"/>
                  </p14:xfrm>
                </p:contentPart>
              </mc:Choice>
              <mc:Fallback xmlns="">
                <p:pic>
                  <p:nvPicPr>
                    <p:cNvPr id="301" name="Ink 300">
                      <a:extLst>
                        <a:ext uri="{FF2B5EF4-FFF2-40B4-BE49-F238E27FC236}">
                          <a16:creationId xmlns:a16="http://schemas.microsoft.com/office/drawing/2014/main" id="{986CD07E-1094-40A6-B96B-1BE1E2400155}"/>
                        </a:ext>
                      </a:extLst>
                    </p:cNvPr>
                    <p:cNvPicPr/>
                    <p:nvPr/>
                  </p:nvPicPr>
                  <p:blipFill>
                    <a:blip r:embed="rId134"/>
                    <a:stretch>
                      <a:fillRect/>
                    </a:stretch>
                  </p:blipFill>
                  <p:spPr>
                    <a:xfrm>
                      <a:off x="3221820" y="3253530"/>
                      <a:ext cx="116280" cy="10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5">
                  <p14:nvContentPartPr>
                    <p14:cNvPr id="302" name="Ink 301">
                      <a:extLst>
                        <a:ext uri="{FF2B5EF4-FFF2-40B4-BE49-F238E27FC236}">
                          <a16:creationId xmlns:a16="http://schemas.microsoft.com/office/drawing/2014/main" id="{E7EF631D-068C-4D6B-8C52-0C6C9D2460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370500" y="3257130"/>
                    <a:ext cx="82080" cy="118800"/>
                  </p14:xfrm>
                </p:contentPart>
              </mc:Choice>
              <mc:Fallback xmlns="">
                <p:pic>
                  <p:nvPicPr>
                    <p:cNvPr id="302" name="Ink 301">
                      <a:extLst>
                        <a:ext uri="{FF2B5EF4-FFF2-40B4-BE49-F238E27FC236}">
                          <a16:creationId xmlns:a16="http://schemas.microsoft.com/office/drawing/2014/main" id="{E7EF631D-068C-4D6B-8C52-0C6C9D246044}"/>
                        </a:ext>
                      </a:extLst>
                    </p:cNvPr>
                    <p:cNvPicPr/>
                    <p:nvPr/>
                  </p:nvPicPr>
                  <p:blipFill>
                    <a:blip r:embed="rId136"/>
                    <a:stretch>
                      <a:fillRect/>
                    </a:stretch>
                  </p:blipFill>
                  <p:spPr>
                    <a:xfrm>
                      <a:off x="3361500" y="3248130"/>
                      <a:ext cx="99720" cy="136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7">
                  <p14:nvContentPartPr>
                    <p14:cNvPr id="303" name="Ink 302">
                      <a:extLst>
                        <a:ext uri="{FF2B5EF4-FFF2-40B4-BE49-F238E27FC236}">
                          <a16:creationId xmlns:a16="http://schemas.microsoft.com/office/drawing/2014/main" id="{8F256B63-A712-4ED3-B147-B0731325843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63740" y="3137250"/>
                    <a:ext cx="170280" cy="261720"/>
                  </p14:xfrm>
                </p:contentPart>
              </mc:Choice>
              <mc:Fallback xmlns="">
                <p:pic>
                  <p:nvPicPr>
                    <p:cNvPr id="303" name="Ink 302">
                      <a:extLst>
                        <a:ext uri="{FF2B5EF4-FFF2-40B4-BE49-F238E27FC236}">
                          <a16:creationId xmlns:a16="http://schemas.microsoft.com/office/drawing/2014/main" id="{8F256B63-A712-4ED3-B147-B07313258432}"/>
                        </a:ext>
                      </a:extLst>
                    </p:cNvPr>
                    <p:cNvPicPr/>
                    <p:nvPr/>
                  </p:nvPicPr>
                  <p:blipFill>
                    <a:blip r:embed="rId138"/>
                    <a:stretch>
                      <a:fillRect/>
                    </a:stretch>
                  </p:blipFill>
                  <p:spPr>
                    <a:xfrm>
                      <a:off x="3455100" y="3128610"/>
                      <a:ext cx="187920" cy="2793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313" name="Group 312">
                <a:extLst>
                  <a:ext uri="{FF2B5EF4-FFF2-40B4-BE49-F238E27FC236}">
                    <a16:creationId xmlns:a16="http://schemas.microsoft.com/office/drawing/2014/main" id="{4F05EB60-2D71-4163-A1B5-490F1F69C2D7}"/>
                  </a:ext>
                </a:extLst>
              </p:cNvPr>
              <p:cNvGrpSpPr/>
              <p:nvPr/>
            </p:nvGrpSpPr>
            <p:grpSpPr>
              <a:xfrm>
                <a:off x="3787020" y="3133650"/>
                <a:ext cx="247320" cy="227160"/>
                <a:chOff x="3787020" y="3133650"/>
                <a:chExt cx="247320" cy="227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39">
                  <p14:nvContentPartPr>
                    <p14:cNvPr id="304" name="Ink 303">
                      <a:extLst>
                        <a:ext uri="{FF2B5EF4-FFF2-40B4-BE49-F238E27FC236}">
                          <a16:creationId xmlns:a16="http://schemas.microsoft.com/office/drawing/2014/main" id="{B3C69A6A-4CE3-444C-AEE3-5CFA04108A1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16900" y="3133650"/>
                    <a:ext cx="101160" cy="221040"/>
                  </p14:xfrm>
                </p:contentPart>
              </mc:Choice>
              <mc:Fallback xmlns="">
                <p:pic>
                  <p:nvPicPr>
                    <p:cNvPr id="304" name="Ink 303">
                      <a:extLst>
                        <a:ext uri="{FF2B5EF4-FFF2-40B4-BE49-F238E27FC236}">
                          <a16:creationId xmlns:a16="http://schemas.microsoft.com/office/drawing/2014/main" id="{B3C69A6A-4CE3-444C-AEE3-5CFA04108A15}"/>
                        </a:ext>
                      </a:extLst>
                    </p:cNvPr>
                    <p:cNvPicPr/>
                    <p:nvPr/>
                  </p:nvPicPr>
                  <p:blipFill>
                    <a:blip r:embed="rId140"/>
                    <a:stretch>
                      <a:fillRect/>
                    </a:stretch>
                  </p:blipFill>
                  <p:spPr>
                    <a:xfrm>
                      <a:off x="3807900" y="3125010"/>
                      <a:ext cx="118800" cy="238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1">
                  <p14:nvContentPartPr>
                    <p14:cNvPr id="305" name="Ink 304">
                      <a:extLst>
                        <a:ext uri="{FF2B5EF4-FFF2-40B4-BE49-F238E27FC236}">
                          <a16:creationId xmlns:a16="http://schemas.microsoft.com/office/drawing/2014/main" id="{26CB6689-B60D-4B19-AB09-F69E410608E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87020" y="3216450"/>
                    <a:ext cx="88200" cy="20160"/>
                  </p14:xfrm>
                </p:contentPart>
              </mc:Choice>
              <mc:Fallback xmlns="">
                <p:pic>
                  <p:nvPicPr>
                    <p:cNvPr id="305" name="Ink 304">
                      <a:extLst>
                        <a:ext uri="{FF2B5EF4-FFF2-40B4-BE49-F238E27FC236}">
                          <a16:creationId xmlns:a16="http://schemas.microsoft.com/office/drawing/2014/main" id="{26CB6689-B60D-4B19-AB09-F69E410608E4}"/>
                        </a:ext>
                      </a:extLst>
                    </p:cNvPr>
                    <p:cNvPicPr/>
                    <p:nvPr/>
                  </p:nvPicPr>
                  <p:blipFill>
                    <a:blip r:embed="rId142"/>
                    <a:stretch>
                      <a:fillRect/>
                    </a:stretch>
                  </p:blipFill>
                  <p:spPr>
                    <a:xfrm>
                      <a:off x="3778380" y="3207450"/>
                      <a:ext cx="105840" cy="3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3">
                  <p14:nvContentPartPr>
                    <p14:cNvPr id="306" name="Ink 305">
                      <a:extLst>
                        <a:ext uri="{FF2B5EF4-FFF2-40B4-BE49-F238E27FC236}">
                          <a16:creationId xmlns:a16="http://schemas.microsoft.com/office/drawing/2014/main" id="{892CFE70-F814-4615-BD32-F7DC4E3D414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25260" y="3247410"/>
                    <a:ext cx="109080" cy="113400"/>
                  </p14:xfrm>
                </p:contentPart>
              </mc:Choice>
              <mc:Fallback xmlns="">
                <p:pic>
                  <p:nvPicPr>
                    <p:cNvPr id="306" name="Ink 305">
                      <a:extLst>
                        <a:ext uri="{FF2B5EF4-FFF2-40B4-BE49-F238E27FC236}">
                          <a16:creationId xmlns:a16="http://schemas.microsoft.com/office/drawing/2014/main" id="{892CFE70-F814-4615-BD32-F7DC4E3D414C}"/>
                        </a:ext>
                      </a:extLst>
                    </p:cNvPr>
                    <p:cNvPicPr/>
                    <p:nvPr/>
                  </p:nvPicPr>
                  <p:blipFill>
                    <a:blip r:embed="rId144"/>
                    <a:stretch>
                      <a:fillRect/>
                    </a:stretch>
                  </p:blipFill>
                  <p:spPr>
                    <a:xfrm>
                      <a:off x="3916260" y="3238410"/>
                      <a:ext cx="126720" cy="1310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312" name="Group 311">
                <a:extLst>
                  <a:ext uri="{FF2B5EF4-FFF2-40B4-BE49-F238E27FC236}">
                    <a16:creationId xmlns:a16="http://schemas.microsoft.com/office/drawing/2014/main" id="{83426018-4A67-4E8A-9478-C5FC9F440F5E}"/>
                  </a:ext>
                </a:extLst>
              </p:cNvPr>
              <p:cNvGrpSpPr/>
              <p:nvPr/>
            </p:nvGrpSpPr>
            <p:grpSpPr>
              <a:xfrm>
                <a:off x="4280940" y="3146970"/>
                <a:ext cx="542160" cy="223560"/>
                <a:chOff x="4280940" y="3146970"/>
                <a:chExt cx="542160" cy="2235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45">
                  <p14:nvContentPartPr>
                    <p14:cNvPr id="307" name="Ink 306">
                      <a:extLst>
                        <a:ext uri="{FF2B5EF4-FFF2-40B4-BE49-F238E27FC236}">
                          <a16:creationId xmlns:a16="http://schemas.microsoft.com/office/drawing/2014/main" id="{0003406E-4303-4791-B8F5-3C70400014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0940" y="3231210"/>
                    <a:ext cx="119880" cy="113400"/>
                  </p14:xfrm>
                </p:contentPart>
              </mc:Choice>
              <mc:Fallback xmlns="">
                <p:pic>
                  <p:nvPicPr>
                    <p:cNvPr id="307" name="Ink 306">
                      <a:extLst>
                        <a:ext uri="{FF2B5EF4-FFF2-40B4-BE49-F238E27FC236}">
                          <a16:creationId xmlns:a16="http://schemas.microsoft.com/office/drawing/2014/main" id="{0003406E-4303-4791-B8F5-3C70400014F9}"/>
                        </a:ext>
                      </a:extLst>
                    </p:cNvPr>
                    <p:cNvPicPr/>
                    <p:nvPr/>
                  </p:nvPicPr>
                  <p:blipFill>
                    <a:blip r:embed="rId146"/>
                    <a:stretch>
                      <a:fillRect/>
                    </a:stretch>
                  </p:blipFill>
                  <p:spPr>
                    <a:xfrm>
                      <a:off x="4272300" y="3222210"/>
                      <a:ext cx="137520" cy="131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7">
                  <p14:nvContentPartPr>
                    <p14:cNvPr id="308" name="Ink 307">
                      <a:extLst>
                        <a:ext uri="{FF2B5EF4-FFF2-40B4-BE49-F238E27FC236}">
                          <a16:creationId xmlns:a16="http://schemas.microsoft.com/office/drawing/2014/main" id="{93385CD5-A1BB-45C1-BA7E-3F5A79FA7AF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26740" y="3146970"/>
                    <a:ext cx="16560" cy="178920"/>
                  </p14:xfrm>
                </p:contentPart>
              </mc:Choice>
              <mc:Fallback xmlns="">
                <p:pic>
                  <p:nvPicPr>
                    <p:cNvPr id="308" name="Ink 307">
                      <a:extLst>
                        <a:ext uri="{FF2B5EF4-FFF2-40B4-BE49-F238E27FC236}">
                          <a16:creationId xmlns:a16="http://schemas.microsoft.com/office/drawing/2014/main" id="{93385CD5-A1BB-45C1-BA7E-3F5A79FA7AF8}"/>
                        </a:ext>
                      </a:extLst>
                    </p:cNvPr>
                    <p:cNvPicPr/>
                    <p:nvPr/>
                  </p:nvPicPr>
                  <p:blipFill>
                    <a:blip r:embed="rId148"/>
                    <a:stretch>
                      <a:fillRect/>
                    </a:stretch>
                  </p:blipFill>
                  <p:spPr>
                    <a:xfrm>
                      <a:off x="4417740" y="3137970"/>
                      <a:ext cx="34200" cy="19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9">
                  <p14:nvContentPartPr>
                    <p14:cNvPr id="309" name="Ink 308">
                      <a:extLst>
                        <a:ext uri="{FF2B5EF4-FFF2-40B4-BE49-F238E27FC236}">
                          <a16:creationId xmlns:a16="http://schemas.microsoft.com/office/drawing/2014/main" id="{723B4898-7B1D-43D3-B823-4F2234BEDBC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64900" y="3274410"/>
                    <a:ext cx="90360" cy="62280"/>
                  </p14:xfrm>
                </p:contentPart>
              </mc:Choice>
              <mc:Fallback xmlns="">
                <p:pic>
                  <p:nvPicPr>
                    <p:cNvPr id="309" name="Ink 308">
                      <a:extLst>
                        <a:ext uri="{FF2B5EF4-FFF2-40B4-BE49-F238E27FC236}">
                          <a16:creationId xmlns:a16="http://schemas.microsoft.com/office/drawing/2014/main" id="{723B4898-7B1D-43D3-B823-4F2234BEDBC8}"/>
                        </a:ext>
                      </a:extLst>
                    </p:cNvPr>
                    <p:cNvPicPr/>
                    <p:nvPr/>
                  </p:nvPicPr>
                  <p:blipFill>
                    <a:blip r:embed="rId150"/>
                    <a:stretch>
                      <a:fillRect/>
                    </a:stretch>
                  </p:blipFill>
                  <p:spPr>
                    <a:xfrm>
                      <a:off x="4455900" y="3265770"/>
                      <a:ext cx="10800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1">
                  <p14:nvContentPartPr>
                    <p14:cNvPr id="310" name="Ink 309">
                      <a:extLst>
                        <a:ext uri="{FF2B5EF4-FFF2-40B4-BE49-F238E27FC236}">
                          <a16:creationId xmlns:a16="http://schemas.microsoft.com/office/drawing/2014/main" id="{6D69D8C0-1868-40C7-BD07-E42C8EF69B0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99180" y="3230130"/>
                    <a:ext cx="67680" cy="133200"/>
                  </p14:xfrm>
                </p:contentPart>
              </mc:Choice>
              <mc:Fallback xmlns="">
                <p:pic>
                  <p:nvPicPr>
                    <p:cNvPr id="310" name="Ink 309">
                      <a:extLst>
                        <a:ext uri="{FF2B5EF4-FFF2-40B4-BE49-F238E27FC236}">
                          <a16:creationId xmlns:a16="http://schemas.microsoft.com/office/drawing/2014/main" id="{6D69D8C0-1868-40C7-BD07-E42C8EF69B0B}"/>
                        </a:ext>
                      </a:extLst>
                    </p:cNvPr>
                    <p:cNvPicPr/>
                    <p:nvPr/>
                  </p:nvPicPr>
                  <p:blipFill>
                    <a:blip r:embed="rId152"/>
                    <a:stretch>
                      <a:fillRect/>
                    </a:stretch>
                  </p:blipFill>
                  <p:spPr>
                    <a:xfrm>
                      <a:off x="4590540" y="3221130"/>
                      <a:ext cx="85320" cy="150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3">
                  <p14:nvContentPartPr>
                    <p14:cNvPr id="311" name="Ink 310">
                      <a:extLst>
                        <a:ext uri="{FF2B5EF4-FFF2-40B4-BE49-F238E27FC236}">
                          <a16:creationId xmlns:a16="http://schemas.microsoft.com/office/drawing/2014/main" id="{7B540B47-B95D-4B5F-AF88-DB84B255CA7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13300" y="3203130"/>
                    <a:ext cx="109800" cy="167400"/>
                  </p14:xfrm>
                </p:contentPart>
              </mc:Choice>
              <mc:Fallback xmlns="">
                <p:pic>
                  <p:nvPicPr>
                    <p:cNvPr id="311" name="Ink 310">
                      <a:extLst>
                        <a:ext uri="{FF2B5EF4-FFF2-40B4-BE49-F238E27FC236}">
                          <a16:creationId xmlns:a16="http://schemas.microsoft.com/office/drawing/2014/main" id="{7B540B47-B95D-4B5F-AF88-DB84B255CA7F}"/>
                        </a:ext>
                      </a:extLst>
                    </p:cNvPr>
                    <p:cNvPicPr/>
                    <p:nvPr/>
                  </p:nvPicPr>
                  <p:blipFill>
                    <a:blip r:embed="rId154"/>
                    <a:stretch>
                      <a:fillRect/>
                    </a:stretch>
                  </p:blipFill>
                  <p:spPr>
                    <a:xfrm>
                      <a:off x="4704300" y="3194130"/>
                      <a:ext cx="127440" cy="1850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321" name="Group 320">
                <a:extLst>
                  <a:ext uri="{FF2B5EF4-FFF2-40B4-BE49-F238E27FC236}">
                    <a16:creationId xmlns:a16="http://schemas.microsoft.com/office/drawing/2014/main" id="{86C57CC9-D9D3-424E-9343-60E0EA7318A9}"/>
                  </a:ext>
                </a:extLst>
              </p:cNvPr>
              <p:cNvGrpSpPr/>
              <p:nvPr/>
            </p:nvGrpSpPr>
            <p:grpSpPr>
              <a:xfrm>
                <a:off x="2755620" y="3474930"/>
                <a:ext cx="380520" cy="198360"/>
                <a:chOff x="2755620" y="3474930"/>
                <a:chExt cx="380520" cy="1983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55">
                  <p14:nvContentPartPr>
                    <p14:cNvPr id="315" name="Ink 314">
                      <a:extLst>
                        <a:ext uri="{FF2B5EF4-FFF2-40B4-BE49-F238E27FC236}">
                          <a16:creationId xmlns:a16="http://schemas.microsoft.com/office/drawing/2014/main" id="{6B646A68-21D8-4AA7-B278-163056D72B6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755620" y="3580050"/>
                    <a:ext cx="114120" cy="83880"/>
                  </p14:xfrm>
                </p:contentPart>
              </mc:Choice>
              <mc:Fallback xmlns="">
                <p:pic>
                  <p:nvPicPr>
                    <p:cNvPr id="315" name="Ink 314">
                      <a:extLst>
                        <a:ext uri="{FF2B5EF4-FFF2-40B4-BE49-F238E27FC236}">
                          <a16:creationId xmlns:a16="http://schemas.microsoft.com/office/drawing/2014/main" id="{6B646A68-21D8-4AA7-B278-163056D72B63}"/>
                        </a:ext>
                      </a:extLst>
                    </p:cNvPr>
                    <p:cNvPicPr/>
                    <p:nvPr/>
                  </p:nvPicPr>
                  <p:blipFill>
                    <a:blip r:embed="rId156"/>
                    <a:stretch>
                      <a:fillRect/>
                    </a:stretch>
                  </p:blipFill>
                  <p:spPr>
                    <a:xfrm>
                      <a:off x="2746980" y="3571410"/>
                      <a:ext cx="131760" cy="101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7">
                  <p14:nvContentPartPr>
                    <p14:cNvPr id="316" name="Ink 315">
                      <a:extLst>
                        <a:ext uri="{FF2B5EF4-FFF2-40B4-BE49-F238E27FC236}">
                          <a16:creationId xmlns:a16="http://schemas.microsoft.com/office/drawing/2014/main" id="{43ECDCDE-3B76-4BBB-BE30-DA35D746E3A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05740" y="3591930"/>
                    <a:ext cx="23040" cy="73800"/>
                  </p14:xfrm>
                </p:contentPart>
              </mc:Choice>
              <mc:Fallback xmlns="">
                <p:pic>
                  <p:nvPicPr>
                    <p:cNvPr id="316" name="Ink 315">
                      <a:extLst>
                        <a:ext uri="{FF2B5EF4-FFF2-40B4-BE49-F238E27FC236}">
                          <a16:creationId xmlns:a16="http://schemas.microsoft.com/office/drawing/2014/main" id="{43ECDCDE-3B76-4BBB-BE30-DA35D746E3AC}"/>
                        </a:ext>
                      </a:extLst>
                    </p:cNvPr>
                    <p:cNvPicPr/>
                    <p:nvPr/>
                  </p:nvPicPr>
                  <p:blipFill>
                    <a:blip r:embed="rId158"/>
                    <a:stretch>
                      <a:fillRect/>
                    </a:stretch>
                  </p:blipFill>
                  <p:spPr>
                    <a:xfrm>
                      <a:off x="2896740" y="3582930"/>
                      <a:ext cx="40680" cy="91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9">
                  <p14:nvContentPartPr>
                    <p14:cNvPr id="317" name="Ink 316">
                      <a:extLst>
                        <a:ext uri="{FF2B5EF4-FFF2-40B4-BE49-F238E27FC236}">
                          <a16:creationId xmlns:a16="http://schemas.microsoft.com/office/drawing/2014/main" id="{2CB68265-053C-4968-A2E3-91C95D4D096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19780" y="3474930"/>
                    <a:ext cx="11160" cy="42120"/>
                  </p14:xfrm>
                </p:contentPart>
              </mc:Choice>
              <mc:Fallback xmlns="">
                <p:pic>
                  <p:nvPicPr>
                    <p:cNvPr id="317" name="Ink 316">
                      <a:extLst>
                        <a:ext uri="{FF2B5EF4-FFF2-40B4-BE49-F238E27FC236}">
                          <a16:creationId xmlns:a16="http://schemas.microsoft.com/office/drawing/2014/main" id="{2CB68265-053C-4968-A2E3-91C95D4D096E}"/>
                        </a:ext>
                      </a:extLst>
                    </p:cNvPr>
                    <p:cNvPicPr/>
                    <p:nvPr/>
                  </p:nvPicPr>
                  <p:blipFill>
                    <a:blip r:embed="rId160"/>
                    <a:stretch>
                      <a:fillRect/>
                    </a:stretch>
                  </p:blipFill>
                  <p:spPr>
                    <a:xfrm>
                      <a:off x="2910780" y="3466290"/>
                      <a:ext cx="28800" cy="59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1">
                  <p14:nvContentPartPr>
                    <p14:cNvPr id="318" name="Ink 317">
                      <a:extLst>
                        <a:ext uri="{FF2B5EF4-FFF2-40B4-BE49-F238E27FC236}">
                          <a16:creationId xmlns:a16="http://schemas.microsoft.com/office/drawing/2014/main" id="{960F26F0-D38E-4EB3-A5F8-0FDCDDC427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14020" y="3479250"/>
                    <a:ext cx="100440" cy="194040"/>
                  </p14:xfrm>
                </p:contentPart>
              </mc:Choice>
              <mc:Fallback xmlns="">
                <p:pic>
                  <p:nvPicPr>
                    <p:cNvPr id="318" name="Ink 317">
                      <a:extLst>
                        <a:ext uri="{FF2B5EF4-FFF2-40B4-BE49-F238E27FC236}">
                          <a16:creationId xmlns:a16="http://schemas.microsoft.com/office/drawing/2014/main" id="{960F26F0-D38E-4EB3-A5F8-0FDCDDC427E7}"/>
                        </a:ext>
                      </a:extLst>
                    </p:cNvPr>
                    <p:cNvPicPr/>
                    <p:nvPr/>
                  </p:nvPicPr>
                  <p:blipFill>
                    <a:blip r:embed="rId162"/>
                    <a:stretch>
                      <a:fillRect/>
                    </a:stretch>
                  </p:blipFill>
                  <p:spPr>
                    <a:xfrm>
                      <a:off x="2905380" y="3470250"/>
                      <a:ext cx="118080" cy="211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3">
                  <p14:nvContentPartPr>
                    <p14:cNvPr id="319" name="Ink 318">
                      <a:extLst>
                        <a:ext uri="{FF2B5EF4-FFF2-40B4-BE49-F238E27FC236}">
                          <a16:creationId xmlns:a16="http://schemas.microsoft.com/office/drawing/2014/main" id="{F7181F7B-22EF-45E3-8482-8B9C1E139A2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47580" y="3481050"/>
                    <a:ext cx="88560" cy="189360"/>
                  </p14:xfrm>
                </p:contentPart>
              </mc:Choice>
              <mc:Fallback xmlns="">
                <p:pic>
                  <p:nvPicPr>
                    <p:cNvPr id="319" name="Ink 318">
                      <a:extLst>
                        <a:ext uri="{FF2B5EF4-FFF2-40B4-BE49-F238E27FC236}">
                          <a16:creationId xmlns:a16="http://schemas.microsoft.com/office/drawing/2014/main" id="{F7181F7B-22EF-45E3-8482-8B9C1E139A2C}"/>
                        </a:ext>
                      </a:extLst>
                    </p:cNvPr>
                    <p:cNvPicPr/>
                    <p:nvPr/>
                  </p:nvPicPr>
                  <p:blipFill>
                    <a:blip r:embed="rId164"/>
                    <a:stretch>
                      <a:fillRect/>
                    </a:stretch>
                  </p:blipFill>
                  <p:spPr>
                    <a:xfrm>
                      <a:off x="3038580" y="3472410"/>
                      <a:ext cx="106200" cy="207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348" name="Group 347">
                <a:extLst>
                  <a:ext uri="{FF2B5EF4-FFF2-40B4-BE49-F238E27FC236}">
                    <a16:creationId xmlns:a16="http://schemas.microsoft.com/office/drawing/2014/main" id="{2FD4DE64-4359-4AF5-912A-338A0605EAD5}"/>
                  </a:ext>
                </a:extLst>
              </p:cNvPr>
              <p:cNvGrpSpPr/>
              <p:nvPr/>
            </p:nvGrpSpPr>
            <p:grpSpPr>
              <a:xfrm>
                <a:off x="3366933" y="3496868"/>
                <a:ext cx="657360" cy="171720"/>
                <a:chOff x="3366933" y="3496868"/>
                <a:chExt cx="657360" cy="1717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65">
                  <p14:nvContentPartPr>
                    <p14:cNvPr id="340" name="Ink 339">
                      <a:extLst>
                        <a:ext uri="{FF2B5EF4-FFF2-40B4-BE49-F238E27FC236}">
                          <a16:creationId xmlns:a16="http://schemas.microsoft.com/office/drawing/2014/main" id="{5F28E44C-8D2A-4C59-A68E-A90BAD8F1E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366933" y="3533588"/>
                    <a:ext cx="112320" cy="135000"/>
                  </p14:xfrm>
                </p:contentPart>
              </mc:Choice>
              <mc:Fallback xmlns="">
                <p:pic>
                  <p:nvPicPr>
                    <p:cNvPr id="340" name="Ink 339">
                      <a:extLst>
                        <a:ext uri="{FF2B5EF4-FFF2-40B4-BE49-F238E27FC236}">
                          <a16:creationId xmlns:a16="http://schemas.microsoft.com/office/drawing/2014/main" id="{5F28E44C-8D2A-4C59-A68E-A90BAD8F1ED8}"/>
                        </a:ext>
                      </a:extLst>
                    </p:cNvPr>
                    <p:cNvPicPr/>
                    <p:nvPr/>
                  </p:nvPicPr>
                  <p:blipFill>
                    <a:blip r:embed="rId166"/>
                    <a:stretch>
                      <a:fillRect/>
                    </a:stretch>
                  </p:blipFill>
                  <p:spPr>
                    <a:xfrm>
                      <a:off x="3358293" y="3524588"/>
                      <a:ext cx="129960" cy="152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7">
                  <p14:nvContentPartPr>
                    <p14:cNvPr id="341" name="Ink 340">
                      <a:extLst>
                        <a:ext uri="{FF2B5EF4-FFF2-40B4-BE49-F238E27FC236}">
                          <a16:creationId xmlns:a16="http://schemas.microsoft.com/office/drawing/2014/main" id="{B8A67038-1A1A-4BC2-A7BE-5F3E40BBDD3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15253" y="3496868"/>
                    <a:ext cx="103680" cy="159840"/>
                  </p14:xfrm>
                </p:contentPart>
              </mc:Choice>
              <mc:Fallback xmlns="">
                <p:pic>
                  <p:nvPicPr>
                    <p:cNvPr id="341" name="Ink 340">
                      <a:extLst>
                        <a:ext uri="{FF2B5EF4-FFF2-40B4-BE49-F238E27FC236}">
                          <a16:creationId xmlns:a16="http://schemas.microsoft.com/office/drawing/2014/main" id="{B8A67038-1A1A-4BC2-A7BE-5F3E40BBDD39}"/>
                        </a:ext>
                      </a:extLst>
                    </p:cNvPr>
                    <p:cNvPicPr/>
                    <p:nvPr/>
                  </p:nvPicPr>
                  <p:blipFill>
                    <a:blip r:embed="rId168"/>
                    <a:stretch>
                      <a:fillRect/>
                    </a:stretch>
                  </p:blipFill>
                  <p:spPr>
                    <a:xfrm>
                      <a:off x="3506613" y="3488228"/>
                      <a:ext cx="121320" cy="177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9">
                  <p14:nvContentPartPr>
                    <p14:cNvPr id="342" name="Ink 341">
                      <a:extLst>
                        <a:ext uri="{FF2B5EF4-FFF2-40B4-BE49-F238E27FC236}">
                          <a16:creationId xmlns:a16="http://schemas.microsoft.com/office/drawing/2014/main" id="{7EF0F5B0-2AEC-421F-8E63-C2672E25E74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47653" y="3603068"/>
                    <a:ext cx="48960" cy="8280"/>
                  </p14:xfrm>
                </p:contentPart>
              </mc:Choice>
              <mc:Fallback xmlns="">
                <p:pic>
                  <p:nvPicPr>
                    <p:cNvPr id="342" name="Ink 341">
                      <a:extLst>
                        <a:ext uri="{FF2B5EF4-FFF2-40B4-BE49-F238E27FC236}">
                          <a16:creationId xmlns:a16="http://schemas.microsoft.com/office/drawing/2014/main" id="{7EF0F5B0-2AEC-421F-8E63-C2672E25E743}"/>
                        </a:ext>
                      </a:extLst>
                    </p:cNvPr>
                    <p:cNvPicPr/>
                    <p:nvPr/>
                  </p:nvPicPr>
                  <p:blipFill>
                    <a:blip r:embed="rId170"/>
                    <a:stretch>
                      <a:fillRect/>
                    </a:stretch>
                  </p:blipFill>
                  <p:spPr>
                    <a:xfrm>
                      <a:off x="3538653" y="3594068"/>
                      <a:ext cx="66600" cy="25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1">
                  <p14:nvContentPartPr>
                    <p14:cNvPr id="343" name="Ink 342">
                      <a:extLst>
                        <a:ext uri="{FF2B5EF4-FFF2-40B4-BE49-F238E27FC236}">
                          <a16:creationId xmlns:a16="http://schemas.microsoft.com/office/drawing/2014/main" id="{1860A4EE-8B14-4775-9D4E-6064A43A30A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43773" y="3501188"/>
                    <a:ext cx="120240" cy="154080"/>
                  </p14:xfrm>
                </p:contentPart>
              </mc:Choice>
              <mc:Fallback xmlns="">
                <p:pic>
                  <p:nvPicPr>
                    <p:cNvPr id="343" name="Ink 342">
                      <a:extLst>
                        <a:ext uri="{FF2B5EF4-FFF2-40B4-BE49-F238E27FC236}">
                          <a16:creationId xmlns:a16="http://schemas.microsoft.com/office/drawing/2014/main" id="{1860A4EE-8B14-4775-9D4E-6064A43A30A4}"/>
                        </a:ext>
                      </a:extLst>
                    </p:cNvPr>
                    <p:cNvPicPr/>
                    <p:nvPr/>
                  </p:nvPicPr>
                  <p:blipFill>
                    <a:blip r:embed="rId172"/>
                    <a:stretch>
                      <a:fillRect/>
                    </a:stretch>
                  </p:blipFill>
                  <p:spPr>
                    <a:xfrm>
                      <a:off x="3635133" y="3492548"/>
                      <a:ext cx="137880" cy="171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3">
                  <p14:nvContentPartPr>
                    <p14:cNvPr id="344" name="Ink 343">
                      <a:extLst>
                        <a:ext uri="{FF2B5EF4-FFF2-40B4-BE49-F238E27FC236}">
                          <a16:creationId xmlns:a16="http://schemas.microsoft.com/office/drawing/2014/main" id="{F5470C8A-4FB6-4463-87B5-B3045B6F4BE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22333" y="3573908"/>
                    <a:ext cx="88920" cy="19440"/>
                  </p14:xfrm>
                </p:contentPart>
              </mc:Choice>
              <mc:Fallback xmlns="">
                <p:pic>
                  <p:nvPicPr>
                    <p:cNvPr id="344" name="Ink 343">
                      <a:extLst>
                        <a:ext uri="{FF2B5EF4-FFF2-40B4-BE49-F238E27FC236}">
                          <a16:creationId xmlns:a16="http://schemas.microsoft.com/office/drawing/2014/main" id="{F5470C8A-4FB6-4463-87B5-B3045B6F4BED}"/>
                        </a:ext>
                      </a:extLst>
                    </p:cNvPr>
                    <p:cNvPicPr/>
                    <p:nvPr/>
                  </p:nvPicPr>
                  <p:blipFill>
                    <a:blip r:embed="rId174"/>
                    <a:stretch>
                      <a:fillRect/>
                    </a:stretch>
                  </p:blipFill>
                  <p:spPr>
                    <a:xfrm>
                      <a:off x="3813333" y="3564908"/>
                      <a:ext cx="106560" cy="37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5">
                  <p14:nvContentPartPr>
                    <p14:cNvPr id="345" name="Ink 344">
                      <a:extLst>
                        <a:ext uri="{FF2B5EF4-FFF2-40B4-BE49-F238E27FC236}">
                          <a16:creationId xmlns:a16="http://schemas.microsoft.com/office/drawing/2014/main" id="{443FDC64-433F-4B0E-B562-945E6C618AE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92093" y="3506948"/>
                    <a:ext cx="98280" cy="142560"/>
                  </p14:xfrm>
                </p:contentPart>
              </mc:Choice>
              <mc:Fallback xmlns="">
                <p:pic>
                  <p:nvPicPr>
                    <p:cNvPr id="345" name="Ink 344">
                      <a:extLst>
                        <a:ext uri="{FF2B5EF4-FFF2-40B4-BE49-F238E27FC236}">
                          <a16:creationId xmlns:a16="http://schemas.microsoft.com/office/drawing/2014/main" id="{443FDC64-433F-4B0E-B562-945E6C618AE9}"/>
                        </a:ext>
                      </a:extLst>
                    </p:cNvPr>
                    <p:cNvPicPr/>
                    <p:nvPr/>
                  </p:nvPicPr>
                  <p:blipFill>
                    <a:blip r:embed="rId176"/>
                    <a:stretch>
                      <a:fillRect/>
                    </a:stretch>
                  </p:blipFill>
                  <p:spPr>
                    <a:xfrm>
                      <a:off x="3783453" y="3497948"/>
                      <a:ext cx="115920" cy="160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7">
                  <p14:nvContentPartPr>
                    <p14:cNvPr id="346" name="Ink 345">
                      <a:extLst>
                        <a:ext uri="{FF2B5EF4-FFF2-40B4-BE49-F238E27FC236}">
                          <a16:creationId xmlns:a16="http://schemas.microsoft.com/office/drawing/2014/main" id="{8F64CB27-9569-4A3F-84B5-B57151064F5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47973" y="3502988"/>
                    <a:ext cx="76320" cy="156600"/>
                  </p14:xfrm>
                </p:contentPart>
              </mc:Choice>
              <mc:Fallback xmlns="">
                <p:pic>
                  <p:nvPicPr>
                    <p:cNvPr id="346" name="Ink 345">
                      <a:extLst>
                        <a:ext uri="{FF2B5EF4-FFF2-40B4-BE49-F238E27FC236}">
                          <a16:creationId xmlns:a16="http://schemas.microsoft.com/office/drawing/2014/main" id="{8F64CB27-9569-4A3F-84B5-B57151064F57}"/>
                        </a:ext>
                      </a:extLst>
                    </p:cNvPr>
                    <p:cNvPicPr/>
                    <p:nvPr/>
                  </p:nvPicPr>
                  <p:blipFill>
                    <a:blip r:embed="rId178"/>
                    <a:stretch>
                      <a:fillRect/>
                    </a:stretch>
                  </p:blipFill>
                  <p:spPr>
                    <a:xfrm>
                      <a:off x="3939333" y="3494348"/>
                      <a:ext cx="93960" cy="174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9">
                  <p14:nvContentPartPr>
                    <p14:cNvPr id="347" name="Ink 346">
                      <a:extLst>
                        <a:ext uri="{FF2B5EF4-FFF2-40B4-BE49-F238E27FC236}">
                          <a16:creationId xmlns:a16="http://schemas.microsoft.com/office/drawing/2014/main" id="{F7C302AD-53CD-45E6-8AC0-F956A69A1A2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45093" y="3577868"/>
                    <a:ext cx="68760" cy="10800"/>
                  </p14:xfrm>
                </p:contentPart>
              </mc:Choice>
              <mc:Fallback xmlns="">
                <p:pic>
                  <p:nvPicPr>
                    <p:cNvPr id="347" name="Ink 346">
                      <a:extLst>
                        <a:ext uri="{FF2B5EF4-FFF2-40B4-BE49-F238E27FC236}">
                          <a16:creationId xmlns:a16="http://schemas.microsoft.com/office/drawing/2014/main" id="{F7C302AD-53CD-45E6-8AC0-F956A69A1A2F}"/>
                        </a:ext>
                      </a:extLst>
                    </p:cNvPr>
                    <p:cNvPicPr/>
                    <p:nvPr/>
                  </p:nvPicPr>
                  <p:blipFill>
                    <a:blip r:embed="rId180"/>
                    <a:stretch>
                      <a:fillRect/>
                    </a:stretch>
                  </p:blipFill>
                  <p:spPr>
                    <a:xfrm>
                      <a:off x="3936453" y="3568868"/>
                      <a:ext cx="86400" cy="284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353" name="Group 352">
                <a:extLst>
                  <a:ext uri="{FF2B5EF4-FFF2-40B4-BE49-F238E27FC236}">
                    <a16:creationId xmlns:a16="http://schemas.microsoft.com/office/drawing/2014/main" id="{2DFE15E3-FE48-45F2-AAEC-E9628D454904}"/>
                  </a:ext>
                </a:extLst>
              </p:cNvPr>
              <p:cNvGrpSpPr/>
              <p:nvPr/>
            </p:nvGrpSpPr>
            <p:grpSpPr>
              <a:xfrm>
                <a:off x="4174773" y="3479588"/>
                <a:ext cx="231840" cy="184320"/>
                <a:chOff x="4174773" y="3479588"/>
                <a:chExt cx="231840" cy="1843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81">
                  <p14:nvContentPartPr>
                    <p14:cNvPr id="349" name="Ink 348">
                      <a:extLst>
                        <a:ext uri="{FF2B5EF4-FFF2-40B4-BE49-F238E27FC236}">
                          <a16:creationId xmlns:a16="http://schemas.microsoft.com/office/drawing/2014/main" id="{EED581CA-5044-45C1-BB8B-CBCF952A73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17973" y="3479588"/>
                    <a:ext cx="56880" cy="184320"/>
                  </p14:xfrm>
                </p:contentPart>
              </mc:Choice>
              <mc:Fallback xmlns="">
                <p:pic>
                  <p:nvPicPr>
                    <p:cNvPr id="349" name="Ink 348">
                      <a:extLst>
                        <a:ext uri="{FF2B5EF4-FFF2-40B4-BE49-F238E27FC236}">
                          <a16:creationId xmlns:a16="http://schemas.microsoft.com/office/drawing/2014/main" id="{EED581CA-5044-45C1-BB8B-CBCF952A73E6}"/>
                        </a:ext>
                      </a:extLst>
                    </p:cNvPr>
                    <p:cNvPicPr/>
                    <p:nvPr/>
                  </p:nvPicPr>
                  <p:blipFill>
                    <a:blip r:embed="rId182"/>
                    <a:stretch>
                      <a:fillRect/>
                    </a:stretch>
                  </p:blipFill>
                  <p:spPr>
                    <a:xfrm>
                      <a:off x="4209333" y="3470588"/>
                      <a:ext cx="74520" cy="201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3">
                  <p14:nvContentPartPr>
                    <p14:cNvPr id="350" name="Ink 349">
                      <a:extLst>
                        <a:ext uri="{FF2B5EF4-FFF2-40B4-BE49-F238E27FC236}">
                          <a16:creationId xmlns:a16="http://schemas.microsoft.com/office/drawing/2014/main" id="{A19E34DE-F4F8-4F83-9EE9-1F6993A26EB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74773" y="3542948"/>
                    <a:ext cx="83880" cy="20880"/>
                  </p14:xfrm>
                </p:contentPart>
              </mc:Choice>
              <mc:Fallback xmlns="">
                <p:pic>
                  <p:nvPicPr>
                    <p:cNvPr id="350" name="Ink 349">
                      <a:extLst>
                        <a:ext uri="{FF2B5EF4-FFF2-40B4-BE49-F238E27FC236}">
                          <a16:creationId xmlns:a16="http://schemas.microsoft.com/office/drawing/2014/main" id="{A19E34DE-F4F8-4F83-9EE9-1F6993A26EBE}"/>
                        </a:ext>
                      </a:extLst>
                    </p:cNvPr>
                    <p:cNvPicPr/>
                    <p:nvPr/>
                  </p:nvPicPr>
                  <p:blipFill>
                    <a:blip r:embed="rId184"/>
                    <a:stretch>
                      <a:fillRect/>
                    </a:stretch>
                  </p:blipFill>
                  <p:spPr>
                    <a:xfrm>
                      <a:off x="4165773" y="3534308"/>
                      <a:ext cx="101520" cy="38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5">
                  <p14:nvContentPartPr>
                    <p14:cNvPr id="351" name="Ink 350">
                      <a:extLst>
                        <a:ext uri="{FF2B5EF4-FFF2-40B4-BE49-F238E27FC236}">
                          <a16:creationId xmlns:a16="http://schemas.microsoft.com/office/drawing/2014/main" id="{78AA8E20-00DC-4537-A05D-515DBC9FA13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307973" y="3543308"/>
                    <a:ext cx="93960" cy="102240"/>
                  </p14:xfrm>
                </p:contentPart>
              </mc:Choice>
              <mc:Fallback xmlns="">
                <p:pic>
                  <p:nvPicPr>
                    <p:cNvPr id="351" name="Ink 350">
                      <a:extLst>
                        <a:ext uri="{FF2B5EF4-FFF2-40B4-BE49-F238E27FC236}">
                          <a16:creationId xmlns:a16="http://schemas.microsoft.com/office/drawing/2014/main" id="{78AA8E20-00DC-4537-A05D-515DBC9FA132}"/>
                        </a:ext>
                      </a:extLst>
                    </p:cNvPr>
                    <p:cNvPicPr/>
                    <p:nvPr/>
                  </p:nvPicPr>
                  <p:blipFill>
                    <a:blip r:embed="rId186"/>
                    <a:stretch>
                      <a:fillRect/>
                    </a:stretch>
                  </p:blipFill>
                  <p:spPr>
                    <a:xfrm>
                      <a:off x="4299333" y="3534308"/>
                      <a:ext cx="111600" cy="119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7">
                  <p14:nvContentPartPr>
                    <p14:cNvPr id="352" name="Ink 351">
                      <a:extLst>
                        <a:ext uri="{FF2B5EF4-FFF2-40B4-BE49-F238E27FC236}">
                          <a16:creationId xmlns:a16="http://schemas.microsoft.com/office/drawing/2014/main" id="{D1341FCF-3320-4C52-8DE6-4543EA7079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301493" y="3527828"/>
                    <a:ext cx="105120" cy="119520"/>
                  </p14:xfrm>
                </p:contentPart>
              </mc:Choice>
              <mc:Fallback xmlns="">
                <p:pic>
                  <p:nvPicPr>
                    <p:cNvPr id="352" name="Ink 351">
                      <a:extLst>
                        <a:ext uri="{FF2B5EF4-FFF2-40B4-BE49-F238E27FC236}">
                          <a16:creationId xmlns:a16="http://schemas.microsoft.com/office/drawing/2014/main" id="{D1341FCF-3320-4C52-8DE6-4543EA7079B1}"/>
                        </a:ext>
                      </a:extLst>
                    </p:cNvPr>
                    <p:cNvPicPr/>
                    <p:nvPr/>
                  </p:nvPicPr>
                  <p:blipFill>
                    <a:blip r:embed="rId188"/>
                    <a:stretch>
                      <a:fillRect/>
                    </a:stretch>
                  </p:blipFill>
                  <p:spPr>
                    <a:xfrm>
                      <a:off x="4292493" y="3518828"/>
                      <a:ext cx="122760" cy="1371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379" name="Group 378">
              <a:extLst>
                <a:ext uri="{FF2B5EF4-FFF2-40B4-BE49-F238E27FC236}">
                  <a16:creationId xmlns:a16="http://schemas.microsoft.com/office/drawing/2014/main" id="{4B0340FF-0C3B-4FD6-A656-587355F49E3A}"/>
                </a:ext>
              </a:extLst>
            </p:cNvPr>
            <p:cNvGrpSpPr/>
            <p:nvPr/>
          </p:nvGrpSpPr>
          <p:grpSpPr>
            <a:xfrm>
              <a:off x="2697389" y="3395166"/>
              <a:ext cx="1357560" cy="311760"/>
              <a:chOff x="2535404" y="3462348"/>
              <a:chExt cx="1357560" cy="311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355" name="Ink 354">
                    <a:extLst>
                      <a:ext uri="{FF2B5EF4-FFF2-40B4-BE49-F238E27FC236}">
                        <a16:creationId xmlns:a16="http://schemas.microsoft.com/office/drawing/2014/main" id="{A41F0A86-088A-4B54-B4F6-2849F4D421E6}"/>
                      </a:ext>
                    </a:extLst>
                  </p14:cNvPr>
                  <p14:cNvContentPartPr/>
                  <p14:nvPr/>
                </p14:nvContentPartPr>
                <p14:xfrm>
                  <a:off x="2535404" y="3538308"/>
                  <a:ext cx="99720" cy="136080"/>
                </p14:xfrm>
              </p:contentPart>
            </mc:Choice>
            <mc:Fallback xmlns="">
              <p:pic>
                <p:nvPicPr>
                  <p:cNvPr id="355" name="Ink 354">
                    <a:extLst>
                      <a:ext uri="{FF2B5EF4-FFF2-40B4-BE49-F238E27FC236}">
                        <a16:creationId xmlns:a16="http://schemas.microsoft.com/office/drawing/2014/main" id="{A41F0A86-088A-4B54-B4F6-2849F4D421E6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2526764" y="3529668"/>
                    <a:ext cx="117360" cy="15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356" name="Ink 355">
                    <a:extLst>
                      <a:ext uri="{FF2B5EF4-FFF2-40B4-BE49-F238E27FC236}">
                        <a16:creationId xmlns:a16="http://schemas.microsoft.com/office/drawing/2014/main" id="{DDD6E1D0-7140-47D5-AD74-0B38AE39A37D}"/>
                      </a:ext>
                    </a:extLst>
                  </p14:cNvPr>
                  <p14:cNvContentPartPr/>
                  <p14:nvPr/>
                </p14:nvContentPartPr>
                <p14:xfrm>
                  <a:off x="2670764" y="3544428"/>
                  <a:ext cx="76680" cy="114840"/>
                </p14:xfrm>
              </p:contentPart>
            </mc:Choice>
            <mc:Fallback xmlns="">
              <p:pic>
                <p:nvPicPr>
                  <p:cNvPr id="356" name="Ink 355">
                    <a:extLst>
                      <a:ext uri="{FF2B5EF4-FFF2-40B4-BE49-F238E27FC236}">
                        <a16:creationId xmlns:a16="http://schemas.microsoft.com/office/drawing/2014/main" id="{DDD6E1D0-7140-47D5-AD74-0B38AE39A37D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2661764" y="3535788"/>
                    <a:ext cx="94320" cy="13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357" name="Ink 356">
                    <a:extLst>
                      <a:ext uri="{FF2B5EF4-FFF2-40B4-BE49-F238E27FC236}">
                        <a16:creationId xmlns:a16="http://schemas.microsoft.com/office/drawing/2014/main" id="{767DDD88-83B1-4794-843C-6D0D5E5EC83B}"/>
                      </a:ext>
                    </a:extLst>
                  </p14:cNvPr>
                  <p14:cNvContentPartPr/>
                  <p14:nvPr/>
                </p14:nvContentPartPr>
                <p14:xfrm>
                  <a:off x="2779844" y="3558828"/>
                  <a:ext cx="112320" cy="101520"/>
                </p14:xfrm>
              </p:contentPart>
            </mc:Choice>
            <mc:Fallback xmlns="">
              <p:pic>
                <p:nvPicPr>
                  <p:cNvPr id="357" name="Ink 356">
                    <a:extLst>
                      <a:ext uri="{FF2B5EF4-FFF2-40B4-BE49-F238E27FC236}">
                        <a16:creationId xmlns:a16="http://schemas.microsoft.com/office/drawing/2014/main" id="{767DDD88-83B1-4794-843C-6D0D5E5EC83B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2770844" y="3550188"/>
                    <a:ext cx="12996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358" name="Ink 357">
                    <a:extLst>
                      <a:ext uri="{FF2B5EF4-FFF2-40B4-BE49-F238E27FC236}">
                        <a16:creationId xmlns:a16="http://schemas.microsoft.com/office/drawing/2014/main" id="{B115868B-3C3E-4D9F-BD8D-FB2A0E4401D6}"/>
                      </a:ext>
                    </a:extLst>
                  </p14:cNvPr>
                  <p14:cNvContentPartPr/>
                  <p14:nvPr/>
                </p14:nvContentPartPr>
                <p14:xfrm>
                  <a:off x="2882804" y="3582588"/>
                  <a:ext cx="115920" cy="86400"/>
                </p14:xfrm>
              </p:contentPart>
            </mc:Choice>
            <mc:Fallback xmlns="">
              <p:pic>
                <p:nvPicPr>
                  <p:cNvPr id="358" name="Ink 357">
                    <a:extLst>
                      <a:ext uri="{FF2B5EF4-FFF2-40B4-BE49-F238E27FC236}">
                        <a16:creationId xmlns:a16="http://schemas.microsoft.com/office/drawing/2014/main" id="{B115868B-3C3E-4D9F-BD8D-FB2A0E4401D6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2873804" y="3573948"/>
                    <a:ext cx="133560" cy="10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359" name="Ink 358">
                    <a:extLst>
                      <a:ext uri="{FF2B5EF4-FFF2-40B4-BE49-F238E27FC236}">
                        <a16:creationId xmlns:a16="http://schemas.microsoft.com/office/drawing/2014/main" id="{3815433C-9B36-4396-9168-375D2D870AC6}"/>
                      </a:ext>
                    </a:extLst>
                  </p14:cNvPr>
                  <p14:cNvContentPartPr/>
                  <p14:nvPr/>
                </p14:nvContentPartPr>
                <p14:xfrm>
                  <a:off x="3015644" y="3593748"/>
                  <a:ext cx="56160" cy="80640"/>
                </p14:xfrm>
              </p:contentPart>
            </mc:Choice>
            <mc:Fallback xmlns="">
              <p:pic>
                <p:nvPicPr>
                  <p:cNvPr id="359" name="Ink 358">
                    <a:extLst>
                      <a:ext uri="{FF2B5EF4-FFF2-40B4-BE49-F238E27FC236}">
                        <a16:creationId xmlns:a16="http://schemas.microsoft.com/office/drawing/2014/main" id="{3815433C-9B36-4396-9168-375D2D870AC6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3006644" y="3585108"/>
                    <a:ext cx="73800" cy="9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9">
                <p14:nvContentPartPr>
                  <p14:cNvPr id="360" name="Ink 359">
                    <a:extLst>
                      <a:ext uri="{FF2B5EF4-FFF2-40B4-BE49-F238E27FC236}">
                        <a16:creationId xmlns:a16="http://schemas.microsoft.com/office/drawing/2014/main" id="{964C3010-164B-467A-8AF2-0894C9944BC1}"/>
                      </a:ext>
                    </a:extLst>
                  </p14:cNvPr>
                  <p14:cNvContentPartPr/>
                  <p14:nvPr/>
                </p14:nvContentPartPr>
                <p14:xfrm>
                  <a:off x="3093404" y="3587268"/>
                  <a:ext cx="63360" cy="81360"/>
                </p14:xfrm>
              </p:contentPart>
            </mc:Choice>
            <mc:Fallback xmlns="">
              <p:pic>
                <p:nvPicPr>
                  <p:cNvPr id="360" name="Ink 359">
                    <a:extLst>
                      <a:ext uri="{FF2B5EF4-FFF2-40B4-BE49-F238E27FC236}">
                        <a16:creationId xmlns:a16="http://schemas.microsoft.com/office/drawing/2014/main" id="{964C3010-164B-467A-8AF2-0894C9944BC1}"/>
                      </a:ext>
                    </a:extLst>
                  </p:cNvPr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3084764" y="3578628"/>
                    <a:ext cx="81000" cy="9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361" name="Ink 360">
                    <a:extLst>
                      <a:ext uri="{FF2B5EF4-FFF2-40B4-BE49-F238E27FC236}">
                        <a16:creationId xmlns:a16="http://schemas.microsoft.com/office/drawing/2014/main" id="{2C571870-3EE4-4395-8132-478A74C20D35}"/>
                      </a:ext>
                    </a:extLst>
                  </p14:cNvPr>
                  <p14:cNvContentPartPr/>
                  <p14:nvPr/>
                </p14:nvContentPartPr>
                <p14:xfrm>
                  <a:off x="3173324" y="3588348"/>
                  <a:ext cx="86760" cy="77400"/>
                </p14:xfrm>
              </p:contentPart>
            </mc:Choice>
            <mc:Fallback xmlns="">
              <p:pic>
                <p:nvPicPr>
                  <p:cNvPr id="361" name="Ink 360">
                    <a:extLst>
                      <a:ext uri="{FF2B5EF4-FFF2-40B4-BE49-F238E27FC236}">
                        <a16:creationId xmlns:a16="http://schemas.microsoft.com/office/drawing/2014/main" id="{2C571870-3EE4-4395-8132-478A74C20D35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3164684" y="3579708"/>
                    <a:ext cx="104400" cy="9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362" name="Ink 361">
                    <a:extLst>
                      <a:ext uri="{FF2B5EF4-FFF2-40B4-BE49-F238E27FC236}">
                        <a16:creationId xmlns:a16="http://schemas.microsoft.com/office/drawing/2014/main" id="{92A923A7-6F6C-4989-85CB-78530480C63D}"/>
                      </a:ext>
                    </a:extLst>
                  </p14:cNvPr>
                  <p14:cNvContentPartPr/>
                  <p14:nvPr/>
                </p14:nvContentPartPr>
                <p14:xfrm>
                  <a:off x="3250724" y="3488268"/>
                  <a:ext cx="52560" cy="169560"/>
                </p14:xfrm>
              </p:contentPart>
            </mc:Choice>
            <mc:Fallback xmlns="">
              <p:pic>
                <p:nvPicPr>
                  <p:cNvPr id="362" name="Ink 361">
                    <a:extLst>
                      <a:ext uri="{FF2B5EF4-FFF2-40B4-BE49-F238E27FC236}">
                        <a16:creationId xmlns:a16="http://schemas.microsoft.com/office/drawing/2014/main" id="{92A923A7-6F6C-4989-85CB-78530480C63D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3241724" y="3479628"/>
                    <a:ext cx="70200" cy="18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363" name="Ink 362">
                    <a:extLst>
                      <a:ext uri="{FF2B5EF4-FFF2-40B4-BE49-F238E27FC236}">
                        <a16:creationId xmlns:a16="http://schemas.microsoft.com/office/drawing/2014/main" id="{A2621D1B-7828-4B03-89EB-E5D43BDE5500}"/>
                      </a:ext>
                    </a:extLst>
                  </p14:cNvPr>
                  <p14:cNvContentPartPr/>
                  <p14:nvPr/>
                </p14:nvContentPartPr>
                <p14:xfrm>
                  <a:off x="3236324" y="3587988"/>
                  <a:ext cx="122400" cy="58320"/>
                </p14:xfrm>
              </p:contentPart>
            </mc:Choice>
            <mc:Fallback xmlns="">
              <p:pic>
                <p:nvPicPr>
                  <p:cNvPr id="363" name="Ink 362">
                    <a:extLst>
                      <a:ext uri="{FF2B5EF4-FFF2-40B4-BE49-F238E27FC236}">
                        <a16:creationId xmlns:a16="http://schemas.microsoft.com/office/drawing/2014/main" id="{A2621D1B-7828-4B03-89EB-E5D43BDE5500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3227684" y="3578988"/>
                    <a:ext cx="140040" cy="7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7">
                <p14:nvContentPartPr>
                  <p14:cNvPr id="364" name="Ink 363">
                    <a:extLst>
                      <a:ext uri="{FF2B5EF4-FFF2-40B4-BE49-F238E27FC236}">
                        <a16:creationId xmlns:a16="http://schemas.microsoft.com/office/drawing/2014/main" id="{D2BCC015-C2E8-4E58-9CCB-03CCDD937DAC}"/>
                      </a:ext>
                    </a:extLst>
                  </p14:cNvPr>
                  <p14:cNvContentPartPr/>
                  <p14:nvPr/>
                </p14:nvContentPartPr>
                <p14:xfrm>
                  <a:off x="3343244" y="3524988"/>
                  <a:ext cx="10080" cy="11880"/>
                </p14:xfrm>
              </p:contentPart>
            </mc:Choice>
            <mc:Fallback xmlns="">
              <p:pic>
                <p:nvPicPr>
                  <p:cNvPr id="364" name="Ink 363">
                    <a:extLst>
                      <a:ext uri="{FF2B5EF4-FFF2-40B4-BE49-F238E27FC236}">
                        <a16:creationId xmlns:a16="http://schemas.microsoft.com/office/drawing/2014/main" id="{D2BCC015-C2E8-4E58-9CCB-03CCDD937DAC}"/>
                      </a:ext>
                    </a:extLst>
                  </p:cNvPr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3334244" y="3516348"/>
                    <a:ext cx="27720" cy="2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9">
                <p14:nvContentPartPr>
                  <p14:cNvPr id="365" name="Ink 364">
                    <a:extLst>
                      <a:ext uri="{FF2B5EF4-FFF2-40B4-BE49-F238E27FC236}">
                        <a16:creationId xmlns:a16="http://schemas.microsoft.com/office/drawing/2014/main" id="{1E97AB8C-9620-4A90-899A-CED34D14A914}"/>
                      </a:ext>
                    </a:extLst>
                  </p14:cNvPr>
                  <p14:cNvContentPartPr/>
                  <p14:nvPr/>
                </p14:nvContentPartPr>
                <p14:xfrm>
                  <a:off x="3365204" y="3578268"/>
                  <a:ext cx="57600" cy="53640"/>
                </p14:xfrm>
              </p:contentPart>
            </mc:Choice>
            <mc:Fallback xmlns="">
              <p:pic>
                <p:nvPicPr>
                  <p:cNvPr id="365" name="Ink 364">
                    <a:extLst>
                      <a:ext uri="{FF2B5EF4-FFF2-40B4-BE49-F238E27FC236}">
                        <a16:creationId xmlns:a16="http://schemas.microsoft.com/office/drawing/2014/main" id="{1E97AB8C-9620-4A90-899A-CED34D14A914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3356204" y="3569268"/>
                    <a:ext cx="75240" cy="7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1">
                <p14:nvContentPartPr>
                  <p14:cNvPr id="366" name="Ink 365">
                    <a:extLst>
                      <a:ext uri="{FF2B5EF4-FFF2-40B4-BE49-F238E27FC236}">
                        <a16:creationId xmlns:a16="http://schemas.microsoft.com/office/drawing/2014/main" id="{EAB148D6-58B3-433C-996F-A380BAD80C83}"/>
                      </a:ext>
                    </a:extLst>
                  </p14:cNvPr>
                  <p14:cNvContentPartPr/>
                  <p14:nvPr/>
                </p14:nvContentPartPr>
                <p14:xfrm>
                  <a:off x="3465644" y="3576828"/>
                  <a:ext cx="88560" cy="197280"/>
                </p14:xfrm>
              </p:contentPart>
            </mc:Choice>
            <mc:Fallback xmlns="">
              <p:pic>
                <p:nvPicPr>
                  <p:cNvPr id="366" name="Ink 365">
                    <a:extLst>
                      <a:ext uri="{FF2B5EF4-FFF2-40B4-BE49-F238E27FC236}">
                        <a16:creationId xmlns:a16="http://schemas.microsoft.com/office/drawing/2014/main" id="{EAB148D6-58B3-433C-996F-A380BAD80C83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3456644" y="3568188"/>
                    <a:ext cx="106200" cy="21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367" name="Ink 366">
                    <a:extLst>
                      <a:ext uri="{FF2B5EF4-FFF2-40B4-BE49-F238E27FC236}">
                        <a16:creationId xmlns:a16="http://schemas.microsoft.com/office/drawing/2014/main" id="{4EF0F3B1-A924-4FDC-B52E-C7C899539E90}"/>
                      </a:ext>
                    </a:extLst>
                  </p14:cNvPr>
                  <p14:cNvContentPartPr/>
                  <p14:nvPr/>
                </p14:nvContentPartPr>
                <p14:xfrm>
                  <a:off x="3661484" y="3567108"/>
                  <a:ext cx="111960" cy="91800"/>
                </p14:xfrm>
              </p:contentPart>
            </mc:Choice>
            <mc:Fallback xmlns="">
              <p:pic>
                <p:nvPicPr>
                  <p:cNvPr id="367" name="Ink 366">
                    <a:extLst>
                      <a:ext uri="{FF2B5EF4-FFF2-40B4-BE49-F238E27FC236}">
                        <a16:creationId xmlns:a16="http://schemas.microsoft.com/office/drawing/2014/main" id="{4EF0F3B1-A924-4FDC-B52E-C7C899539E90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3652844" y="3558468"/>
                    <a:ext cx="129600" cy="10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368" name="Ink 367">
                    <a:extLst>
                      <a:ext uri="{FF2B5EF4-FFF2-40B4-BE49-F238E27FC236}">
                        <a16:creationId xmlns:a16="http://schemas.microsoft.com/office/drawing/2014/main" id="{C4D62EEF-596E-4FCF-BDD1-0049D9434FE9}"/>
                      </a:ext>
                    </a:extLst>
                  </p14:cNvPr>
                  <p14:cNvContentPartPr/>
                  <p14:nvPr/>
                </p14:nvContentPartPr>
                <p14:xfrm>
                  <a:off x="3813404" y="3462348"/>
                  <a:ext cx="21600" cy="191160"/>
                </p14:xfrm>
              </p:contentPart>
            </mc:Choice>
            <mc:Fallback xmlns="">
              <p:pic>
                <p:nvPicPr>
                  <p:cNvPr id="368" name="Ink 367">
                    <a:extLst>
                      <a:ext uri="{FF2B5EF4-FFF2-40B4-BE49-F238E27FC236}">
                        <a16:creationId xmlns:a16="http://schemas.microsoft.com/office/drawing/2014/main" id="{C4D62EEF-596E-4FCF-BDD1-0049D9434FE9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3804404" y="3453708"/>
                    <a:ext cx="39240" cy="20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369" name="Ink 368">
                    <a:extLst>
                      <a:ext uri="{FF2B5EF4-FFF2-40B4-BE49-F238E27FC236}">
                        <a16:creationId xmlns:a16="http://schemas.microsoft.com/office/drawing/2014/main" id="{43CA3A4A-2D72-4709-922F-0CFDACBDA2DC}"/>
                      </a:ext>
                    </a:extLst>
                  </p14:cNvPr>
                  <p14:cNvContentPartPr/>
                  <p14:nvPr/>
                </p14:nvContentPartPr>
                <p14:xfrm>
                  <a:off x="3859484" y="3464148"/>
                  <a:ext cx="33480" cy="174240"/>
                </p14:xfrm>
              </p:contentPart>
            </mc:Choice>
            <mc:Fallback xmlns="">
              <p:pic>
                <p:nvPicPr>
                  <p:cNvPr id="369" name="Ink 368">
                    <a:extLst>
                      <a:ext uri="{FF2B5EF4-FFF2-40B4-BE49-F238E27FC236}">
                        <a16:creationId xmlns:a16="http://schemas.microsoft.com/office/drawing/2014/main" id="{43CA3A4A-2D72-4709-922F-0CFDACBDA2DC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3850484" y="3455148"/>
                    <a:ext cx="51120" cy="191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A71B21CB-5FBA-41E4-AFC1-E227E0D7DB3A}"/>
                </a:ext>
              </a:extLst>
            </p:cNvPr>
            <p:cNvGrpSpPr/>
            <p:nvPr/>
          </p:nvGrpSpPr>
          <p:grpSpPr>
            <a:xfrm>
              <a:off x="4197149" y="3385086"/>
              <a:ext cx="650880" cy="213480"/>
              <a:chOff x="4035164" y="3452268"/>
              <a:chExt cx="650880" cy="213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370" name="Ink 369">
                    <a:extLst>
                      <a:ext uri="{FF2B5EF4-FFF2-40B4-BE49-F238E27FC236}">
                        <a16:creationId xmlns:a16="http://schemas.microsoft.com/office/drawing/2014/main" id="{A200ACA4-AB78-4625-9D10-1DCC2E5E51F9}"/>
                      </a:ext>
                    </a:extLst>
                  </p14:cNvPr>
                  <p14:cNvContentPartPr/>
                  <p14:nvPr/>
                </p14:nvContentPartPr>
                <p14:xfrm>
                  <a:off x="4035164" y="3521388"/>
                  <a:ext cx="70560" cy="115200"/>
                </p14:xfrm>
              </p:contentPart>
            </mc:Choice>
            <mc:Fallback xmlns="">
              <p:pic>
                <p:nvPicPr>
                  <p:cNvPr id="370" name="Ink 369">
                    <a:extLst>
                      <a:ext uri="{FF2B5EF4-FFF2-40B4-BE49-F238E27FC236}">
                        <a16:creationId xmlns:a16="http://schemas.microsoft.com/office/drawing/2014/main" id="{A200ACA4-AB78-4625-9D10-1DCC2E5E51F9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4026524" y="3512748"/>
                    <a:ext cx="8820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371" name="Ink 370">
                    <a:extLst>
                      <a:ext uri="{FF2B5EF4-FFF2-40B4-BE49-F238E27FC236}">
                        <a16:creationId xmlns:a16="http://schemas.microsoft.com/office/drawing/2014/main" id="{25D77E06-A508-471D-89AB-56F7D325600B}"/>
                      </a:ext>
                    </a:extLst>
                  </p14:cNvPr>
                  <p14:cNvContentPartPr/>
                  <p14:nvPr/>
                </p14:nvContentPartPr>
                <p14:xfrm>
                  <a:off x="4118324" y="3536868"/>
                  <a:ext cx="66240" cy="115920"/>
                </p14:xfrm>
              </p:contentPart>
            </mc:Choice>
            <mc:Fallback xmlns="">
              <p:pic>
                <p:nvPicPr>
                  <p:cNvPr id="371" name="Ink 370">
                    <a:extLst>
                      <a:ext uri="{FF2B5EF4-FFF2-40B4-BE49-F238E27FC236}">
                        <a16:creationId xmlns:a16="http://schemas.microsoft.com/office/drawing/2014/main" id="{25D77E06-A508-471D-89AB-56F7D325600B}"/>
                      </a:ext>
                    </a:extLst>
                  </p:cNvPr>
                  <p:cNvPicPr/>
                  <p:nvPr/>
                </p:nvPicPr>
                <p:blipFill>
                  <a:blip r:embed="rId222"/>
                  <a:stretch>
                    <a:fillRect/>
                  </a:stretch>
                </p:blipFill>
                <p:spPr>
                  <a:xfrm>
                    <a:off x="4109684" y="3527868"/>
                    <a:ext cx="8388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3">
                <p14:nvContentPartPr>
                  <p14:cNvPr id="372" name="Ink 371">
                    <a:extLst>
                      <a:ext uri="{FF2B5EF4-FFF2-40B4-BE49-F238E27FC236}">
                        <a16:creationId xmlns:a16="http://schemas.microsoft.com/office/drawing/2014/main" id="{FC537066-5407-464B-BB37-7DD69953E3EF}"/>
                      </a:ext>
                    </a:extLst>
                  </p14:cNvPr>
                  <p14:cNvContentPartPr/>
                  <p14:nvPr/>
                </p14:nvContentPartPr>
                <p14:xfrm>
                  <a:off x="4214084" y="3560988"/>
                  <a:ext cx="64080" cy="75600"/>
                </p14:xfrm>
              </p:contentPart>
            </mc:Choice>
            <mc:Fallback xmlns="">
              <p:pic>
                <p:nvPicPr>
                  <p:cNvPr id="372" name="Ink 371">
                    <a:extLst>
                      <a:ext uri="{FF2B5EF4-FFF2-40B4-BE49-F238E27FC236}">
                        <a16:creationId xmlns:a16="http://schemas.microsoft.com/office/drawing/2014/main" id="{FC537066-5407-464B-BB37-7DD69953E3EF}"/>
                      </a:ext>
                    </a:extLst>
                  </p:cNvPr>
                  <p:cNvPicPr/>
                  <p:nvPr/>
                </p:nvPicPr>
                <p:blipFill>
                  <a:blip r:embed="rId224"/>
                  <a:stretch>
                    <a:fillRect/>
                  </a:stretch>
                </p:blipFill>
                <p:spPr>
                  <a:xfrm>
                    <a:off x="4205084" y="3551988"/>
                    <a:ext cx="81720" cy="9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373" name="Ink 372">
                    <a:extLst>
                      <a:ext uri="{FF2B5EF4-FFF2-40B4-BE49-F238E27FC236}">
                        <a16:creationId xmlns:a16="http://schemas.microsoft.com/office/drawing/2014/main" id="{35AAF8F2-572B-4255-83DC-44996A6049C8}"/>
                      </a:ext>
                    </a:extLst>
                  </p14:cNvPr>
                  <p14:cNvContentPartPr/>
                  <p14:nvPr/>
                </p14:nvContentPartPr>
                <p14:xfrm>
                  <a:off x="4329644" y="3555228"/>
                  <a:ext cx="77760" cy="81720"/>
                </p14:xfrm>
              </p:contentPart>
            </mc:Choice>
            <mc:Fallback xmlns="">
              <p:pic>
                <p:nvPicPr>
                  <p:cNvPr id="373" name="Ink 372">
                    <a:extLst>
                      <a:ext uri="{FF2B5EF4-FFF2-40B4-BE49-F238E27FC236}">
                        <a16:creationId xmlns:a16="http://schemas.microsoft.com/office/drawing/2014/main" id="{35AAF8F2-572B-4255-83DC-44996A6049C8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4321004" y="3546228"/>
                    <a:ext cx="95400" cy="9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374" name="Ink 373">
                    <a:extLst>
                      <a:ext uri="{FF2B5EF4-FFF2-40B4-BE49-F238E27FC236}">
                        <a16:creationId xmlns:a16="http://schemas.microsoft.com/office/drawing/2014/main" id="{7346F4A4-4635-47DD-845B-001374EB03B1}"/>
                      </a:ext>
                    </a:extLst>
                  </p14:cNvPr>
                  <p14:cNvContentPartPr/>
                  <p14:nvPr/>
                </p14:nvContentPartPr>
                <p14:xfrm>
                  <a:off x="4397684" y="3545868"/>
                  <a:ext cx="84240" cy="110160"/>
                </p14:xfrm>
              </p:contentPart>
            </mc:Choice>
            <mc:Fallback xmlns="">
              <p:pic>
                <p:nvPicPr>
                  <p:cNvPr id="374" name="Ink 373">
                    <a:extLst>
                      <a:ext uri="{FF2B5EF4-FFF2-40B4-BE49-F238E27FC236}">
                        <a16:creationId xmlns:a16="http://schemas.microsoft.com/office/drawing/2014/main" id="{7346F4A4-4635-47DD-845B-001374EB03B1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4389044" y="3537228"/>
                    <a:ext cx="101880" cy="12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375" name="Ink 374">
                    <a:extLst>
                      <a:ext uri="{FF2B5EF4-FFF2-40B4-BE49-F238E27FC236}">
                        <a16:creationId xmlns:a16="http://schemas.microsoft.com/office/drawing/2014/main" id="{6FC91EE8-467A-4041-9F99-4880A650D33D}"/>
                      </a:ext>
                    </a:extLst>
                  </p14:cNvPr>
                  <p14:cNvContentPartPr/>
                  <p14:nvPr/>
                </p14:nvContentPartPr>
                <p14:xfrm>
                  <a:off x="4512164" y="3452268"/>
                  <a:ext cx="26640" cy="213480"/>
                </p14:xfrm>
              </p:contentPart>
            </mc:Choice>
            <mc:Fallback xmlns="">
              <p:pic>
                <p:nvPicPr>
                  <p:cNvPr id="375" name="Ink 374">
                    <a:extLst>
                      <a:ext uri="{FF2B5EF4-FFF2-40B4-BE49-F238E27FC236}">
                        <a16:creationId xmlns:a16="http://schemas.microsoft.com/office/drawing/2014/main" id="{6FC91EE8-467A-4041-9F99-4880A650D33D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4503524" y="3443628"/>
                    <a:ext cx="44280" cy="23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376" name="Ink 375">
                    <a:extLst>
                      <a:ext uri="{FF2B5EF4-FFF2-40B4-BE49-F238E27FC236}">
                        <a16:creationId xmlns:a16="http://schemas.microsoft.com/office/drawing/2014/main" id="{DD40B56F-AD71-4AE4-AC00-533E4515D40A}"/>
                      </a:ext>
                    </a:extLst>
                  </p14:cNvPr>
                  <p14:cNvContentPartPr/>
                  <p14:nvPr/>
                </p14:nvContentPartPr>
                <p14:xfrm>
                  <a:off x="4451324" y="3533628"/>
                  <a:ext cx="100440" cy="21240"/>
                </p14:xfrm>
              </p:contentPart>
            </mc:Choice>
            <mc:Fallback xmlns="">
              <p:pic>
                <p:nvPicPr>
                  <p:cNvPr id="376" name="Ink 375">
                    <a:extLst>
                      <a:ext uri="{FF2B5EF4-FFF2-40B4-BE49-F238E27FC236}">
                        <a16:creationId xmlns:a16="http://schemas.microsoft.com/office/drawing/2014/main" id="{DD40B56F-AD71-4AE4-AC00-533E4515D40A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4442324" y="3524988"/>
                    <a:ext cx="11808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377" name="Ink 376">
                    <a:extLst>
                      <a:ext uri="{FF2B5EF4-FFF2-40B4-BE49-F238E27FC236}">
                        <a16:creationId xmlns:a16="http://schemas.microsoft.com/office/drawing/2014/main" id="{AFCECB96-1885-4730-8D25-F53770ED095F}"/>
                      </a:ext>
                    </a:extLst>
                  </p14:cNvPr>
                  <p14:cNvContentPartPr/>
                  <p14:nvPr/>
                </p14:nvContentPartPr>
                <p14:xfrm>
                  <a:off x="4587764" y="3517788"/>
                  <a:ext cx="98280" cy="117000"/>
                </p14:xfrm>
              </p:contentPart>
            </mc:Choice>
            <mc:Fallback xmlns="">
              <p:pic>
                <p:nvPicPr>
                  <p:cNvPr id="377" name="Ink 376">
                    <a:extLst>
                      <a:ext uri="{FF2B5EF4-FFF2-40B4-BE49-F238E27FC236}">
                        <a16:creationId xmlns:a16="http://schemas.microsoft.com/office/drawing/2014/main" id="{AFCECB96-1885-4730-8D25-F53770ED095F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4579124" y="3509148"/>
                    <a:ext cx="115920" cy="1346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34" name="Group 533">
            <a:extLst>
              <a:ext uri="{FF2B5EF4-FFF2-40B4-BE49-F238E27FC236}">
                <a16:creationId xmlns:a16="http://schemas.microsoft.com/office/drawing/2014/main" id="{4FDA5F76-ABDF-4575-87F5-D897ACC4BC8C}"/>
              </a:ext>
            </a:extLst>
          </p:cNvPr>
          <p:cNvGrpSpPr>
            <a:grpSpLocks noChangeAspect="1"/>
          </p:cNvGrpSpPr>
          <p:nvPr/>
        </p:nvGrpSpPr>
        <p:grpSpPr>
          <a:xfrm>
            <a:off x="1840967" y="3953315"/>
            <a:ext cx="2574141" cy="898229"/>
            <a:chOff x="141390" y="3600050"/>
            <a:chExt cx="2898000" cy="1011240"/>
          </a:xfrm>
        </p:grpSpPr>
        <p:grpSp>
          <p:nvGrpSpPr>
            <p:cNvPr id="514" name="Group 513">
              <a:extLst>
                <a:ext uri="{FF2B5EF4-FFF2-40B4-BE49-F238E27FC236}">
                  <a16:creationId xmlns:a16="http://schemas.microsoft.com/office/drawing/2014/main" id="{9C079267-30DB-4E19-AF73-79D865094A73}"/>
                </a:ext>
              </a:extLst>
            </p:cNvPr>
            <p:cNvGrpSpPr/>
            <p:nvPr/>
          </p:nvGrpSpPr>
          <p:grpSpPr>
            <a:xfrm>
              <a:off x="141390" y="3600050"/>
              <a:ext cx="1223640" cy="338040"/>
              <a:chOff x="141390" y="3600050"/>
              <a:chExt cx="1223640" cy="338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5">
                <p14:nvContentPartPr>
                  <p14:cNvPr id="497" name="Ink 496">
                    <a:extLst>
                      <a:ext uri="{FF2B5EF4-FFF2-40B4-BE49-F238E27FC236}">
                        <a16:creationId xmlns:a16="http://schemas.microsoft.com/office/drawing/2014/main" id="{77327AF2-14B8-4614-8881-39F7112F2BD9}"/>
                      </a:ext>
                    </a:extLst>
                  </p14:cNvPr>
                  <p14:cNvContentPartPr/>
                  <p14:nvPr/>
                </p14:nvContentPartPr>
                <p14:xfrm>
                  <a:off x="150750" y="3612290"/>
                  <a:ext cx="246600" cy="298800"/>
                </p14:xfrm>
              </p:contentPart>
            </mc:Choice>
            <mc:Fallback xmlns="">
              <p:pic>
                <p:nvPicPr>
                  <p:cNvPr id="497" name="Ink 496">
                    <a:extLst>
                      <a:ext uri="{FF2B5EF4-FFF2-40B4-BE49-F238E27FC236}">
                        <a16:creationId xmlns:a16="http://schemas.microsoft.com/office/drawing/2014/main" id="{77327AF2-14B8-4614-8881-39F7112F2BD9}"/>
                      </a:ext>
                    </a:extLst>
                  </p:cNvPr>
                  <p:cNvPicPr/>
                  <p:nvPr/>
                </p:nvPicPr>
                <p:blipFill>
                  <a:blip r:embed="rId236"/>
                  <a:stretch>
                    <a:fillRect/>
                  </a:stretch>
                </p:blipFill>
                <p:spPr>
                  <a:xfrm>
                    <a:off x="138917" y="3600925"/>
                    <a:ext cx="269793" cy="3220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7">
                <p14:nvContentPartPr>
                  <p14:cNvPr id="498" name="Ink 497">
                    <a:extLst>
                      <a:ext uri="{FF2B5EF4-FFF2-40B4-BE49-F238E27FC236}">
                        <a16:creationId xmlns:a16="http://schemas.microsoft.com/office/drawing/2014/main" id="{30084315-0E5A-4108-8F26-201214863384}"/>
                      </a:ext>
                    </a:extLst>
                  </p14:cNvPr>
                  <p14:cNvContentPartPr/>
                  <p14:nvPr/>
                </p14:nvContentPartPr>
                <p14:xfrm>
                  <a:off x="141390" y="3754490"/>
                  <a:ext cx="156240" cy="30960"/>
                </p14:xfrm>
              </p:contentPart>
            </mc:Choice>
            <mc:Fallback xmlns="">
              <p:pic>
                <p:nvPicPr>
                  <p:cNvPr id="498" name="Ink 497">
                    <a:extLst>
                      <a:ext uri="{FF2B5EF4-FFF2-40B4-BE49-F238E27FC236}">
                        <a16:creationId xmlns:a16="http://schemas.microsoft.com/office/drawing/2014/main" id="{30084315-0E5A-4108-8F26-201214863384}"/>
                      </a:ext>
                    </a:extLst>
                  </p:cNvPr>
                  <p:cNvPicPr/>
                  <p:nvPr/>
                </p:nvPicPr>
                <p:blipFill>
                  <a:blip r:embed="rId238"/>
                  <a:stretch>
                    <a:fillRect/>
                  </a:stretch>
                </p:blipFill>
                <p:spPr>
                  <a:xfrm>
                    <a:off x="129554" y="3742763"/>
                    <a:ext cx="179439" cy="539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9">
                <p14:nvContentPartPr>
                  <p14:cNvPr id="499" name="Ink 498">
                    <a:extLst>
                      <a:ext uri="{FF2B5EF4-FFF2-40B4-BE49-F238E27FC236}">
                        <a16:creationId xmlns:a16="http://schemas.microsoft.com/office/drawing/2014/main" id="{6FD7DAAA-6E95-4F37-862E-C86133B74736}"/>
                      </a:ext>
                    </a:extLst>
                  </p14:cNvPr>
                  <p14:cNvContentPartPr/>
                  <p14:nvPr/>
                </p14:nvContentPartPr>
                <p14:xfrm>
                  <a:off x="403470" y="3771770"/>
                  <a:ext cx="122040" cy="130680"/>
                </p14:xfrm>
              </p:contentPart>
            </mc:Choice>
            <mc:Fallback xmlns="">
              <p:pic>
                <p:nvPicPr>
                  <p:cNvPr id="499" name="Ink 498">
                    <a:extLst>
                      <a:ext uri="{FF2B5EF4-FFF2-40B4-BE49-F238E27FC236}">
                        <a16:creationId xmlns:a16="http://schemas.microsoft.com/office/drawing/2014/main" id="{6FD7DAAA-6E95-4F37-862E-C86133B74736}"/>
                      </a:ext>
                    </a:extLst>
                  </p:cNvPr>
                  <p:cNvPicPr/>
                  <p:nvPr/>
                </p:nvPicPr>
                <p:blipFill>
                  <a:blip r:embed="rId240"/>
                  <a:stretch>
                    <a:fillRect/>
                  </a:stretch>
                </p:blipFill>
                <p:spPr>
                  <a:xfrm>
                    <a:off x="392117" y="3760407"/>
                    <a:ext cx="145218" cy="15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500" name="Ink 499">
                    <a:extLst>
                      <a:ext uri="{FF2B5EF4-FFF2-40B4-BE49-F238E27FC236}">
                        <a16:creationId xmlns:a16="http://schemas.microsoft.com/office/drawing/2014/main" id="{7B0C2379-7F50-4CC1-91B4-84E0B192023B}"/>
                      </a:ext>
                    </a:extLst>
                  </p14:cNvPr>
                  <p14:cNvContentPartPr/>
                  <p14:nvPr/>
                </p14:nvContentPartPr>
                <p14:xfrm>
                  <a:off x="396990" y="3798050"/>
                  <a:ext cx="159480" cy="93240"/>
                </p14:xfrm>
              </p:contentPart>
            </mc:Choice>
            <mc:Fallback xmlns="">
              <p:pic>
                <p:nvPicPr>
                  <p:cNvPr id="500" name="Ink 499">
                    <a:extLst>
                      <a:ext uri="{FF2B5EF4-FFF2-40B4-BE49-F238E27FC236}">
                        <a16:creationId xmlns:a16="http://schemas.microsoft.com/office/drawing/2014/main" id="{7B0C2379-7F50-4CC1-91B4-84E0B192023B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385159" y="3786218"/>
                    <a:ext cx="182668" cy="1164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501" name="Ink 500">
                    <a:extLst>
                      <a:ext uri="{FF2B5EF4-FFF2-40B4-BE49-F238E27FC236}">
                        <a16:creationId xmlns:a16="http://schemas.microsoft.com/office/drawing/2014/main" id="{64F0692C-1A97-44B5-8647-DFD2711B9983}"/>
                      </a:ext>
                    </a:extLst>
                  </p14:cNvPr>
                  <p14:cNvContentPartPr/>
                  <p14:nvPr/>
                </p14:nvContentPartPr>
                <p14:xfrm>
                  <a:off x="594270" y="3789050"/>
                  <a:ext cx="150120" cy="149040"/>
                </p14:xfrm>
              </p:contentPart>
            </mc:Choice>
            <mc:Fallback xmlns="">
              <p:pic>
                <p:nvPicPr>
                  <p:cNvPr id="501" name="Ink 500">
                    <a:extLst>
                      <a:ext uri="{FF2B5EF4-FFF2-40B4-BE49-F238E27FC236}">
                        <a16:creationId xmlns:a16="http://schemas.microsoft.com/office/drawing/2014/main" id="{64F0692C-1A97-44B5-8647-DFD2711B9983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582431" y="3777695"/>
                    <a:ext cx="173325" cy="1722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502" name="Ink 501">
                    <a:extLst>
                      <a:ext uri="{FF2B5EF4-FFF2-40B4-BE49-F238E27FC236}">
                        <a16:creationId xmlns:a16="http://schemas.microsoft.com/office/drawing/2014/main" id="{2923899C-CD57-4650-9E1B-B56D502727DA}"/>
                      </a:ext>
                    </a:extLst>
                  </p14:cNvPr>
                  <p14:cNvContentPartPr/>
                  <p14:nvPr/>
                </p14:nvContentPartPr>
                <p14:xfrm>
                  <a:off x="789390" y="3805250"/>
                  <a:ext cx="101160" cy="115200"/>
                </p14:xfrm>
              </p:contentPart>
            </mc:Choice>
            <mc:Fallback xmlns="">
              <p:pic>
                <p:nvPicPr>
                  <p:cNvPr id="502" name="Ink 501">
                    <a:extLst>
                      <a:ext uri="{FF2B5EF4-FFF2-40B4-BE49-F238E27FC236}">
                        <a16:creationId xmlns:a16="http://schemas.microsoft.com/office/drawing/2014/main" id="{2923899C-CD57-4650-9E1B-B56D502727DA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778045" y="3793447"/>
                    <a:ext cx="124323" cy="1383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503" name="Ink 502">
                    <a:extLst>
                      <a:ext uri="{FF2B5EF4-FFF2-40B4-BE49-F238E27FC236}">
                        <a16:creationId xmlns:a16="http://schemas.microsoft.com/office/drawing/2014/main" id="{DEBDA11D-0773-4221-8AF9-1D65D2A71462}"/>
                      </a:ext>
                    </a:extLst>
                  </p14:cNvPr>
                  <p14:cNvContentPartPr/>
                  <p14:nvPr/>
                </p14:nvContentPartPr>
                <p14:xfrm>
                  <a:off x="939150" y="3783290"/>
                  <a:ext cx="168840" cy="130680"/>
                </p14:xfrm>
              </p:contentPart>
            </mc:Choice>
            <mc:Fallback xmlns="">
              <p:pic>
                <p:nvPicPr>
                  <p:cNvPr id="503" name="Ink 502">
                    <a:extLst>
                      <a:ext uri="{FF2B5EF4-FFF2-40B4-BE49-F238E27FC236}">
                        <a16:creationId xmlns:a16="http://schemas.microsoft.com/office/drawing/2014/main" id="{DEBDA11D-0773-4221-8AF9-1D65D2A71462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927799" y="3771453"/>
                    <a:ext cx="192014" cy="15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504" name="Ink 503">
                    <a:extLst>
                      <a:ext uri="{FF2B5EF4-FFF2-40B4-BE49-F238E27FC236}">
                        <a16:creationId xmlns:a16="http://schemas.microsoft.com/office/drawing/2014/main" id="{385D3169-43D8-467E-882F-4951B3181124}"/>
                      </a:ext>
                    </a:extLst>
                  </p14:cNvPr>
                  <p14:cNvContentPartPr/>
                  <p14:nvPr/>
                </p14:nvContentPartPr>
                <p14:xfrm>
                  <a:off x="1116990" y="3600050"/>
                  <a:ext cx="23760" cy="313920"/>
                </p14:xfrm>
              </p:contentPart>
            </mc:Choice>
            <mc:Fallback xmlns="">
              <p:pic>
                <p:nvPicPr>
                  <p:cNvPr id="504" name="Ink 503">
                    <a:extLst>
                      <a:ext uri="{FF2B5EF4-FFF2-40B4-BE49-F238E27FC236}">
                        <a16:creationId xmlns:a16="http://schemas.microsoft.com/office/drawing/2014/main" id="{385D3169-43D8-467E-882F-4951B3181124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1105585" y="3588213"/>
                    <a:ext cx="47045" cy="3371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1">
                <p14:nvContentPartPr>
                  <p14:cNvPr id="505" name="Ink 504">
                    <a:extLst>
                      <a:ext uri="{FF2B5EF4-FFF2-40B4-BE49-F238E27FC236}">
                        <a16:creationId xmlns:a16="http://schemas.microsoft.com/office/drawing/2014/main" id="{3B61CB67-B19A-4F67-91D7-086AC86F93E0}"/>
                      </a:ext>
                    </a:extLst>
                  </p14:cNvPr>
                  <p14:cNvContentPartPr/>
                  <p14:nvPr/>
                </p14:nvContentPartPr>
                <p14:xfrm>
                  <a:off x="1074870" y="3767090"/>
                  <a:ext cx="162000" cy="32400"/>
                </p14:xfrm>
              </p:contentPart>
            </mc:Choice>
            <mc:Fallback xmlns="">
              <p:pic>
                <p:nvPicPr>
                  <p:cNvPr id="505" name="Ink 504">
                    <a:extLst>
                      <a:ext uri="{FF2B5EF4-FFF2-40B4-BE49-F238E27FC236}">
                        <a16:creationId xmlns:a16="http://schemas.microsoft.com/office/drawing/2014/main" id="{3B61CB67-B19A-4F67-91D7-086AC86F93E0}"/>
                      </a:ext>
                    </a:extLst>
                  </p:cNvPr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1063502" y="3755820"/>
                    <a:ext cx="185211" cy="554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3">
                <p14:nvContentPartPr>
                  <p14:cNvPr id="506" name="Ink 505">
                    <a:extLst>
                      <a:ext uri="{FF2B5EF4-FFF2-40B4-BE49-F238E27FC236}">
                        <a16:creationId xmlns:a16="http://schemas.microsoft.com/office/drawing/2014/main" id="{053609CC-7A28-4A78-A289-FE81B3F1AE55}"/>
                      </a:ext>
                    </a:extLst>
                  </p14:cNvPr>
                  <p14:cNvContentPartPr/>
                  <p14:nvPr/>
                </p14:nvContentPartPr>
                <p14:xfrm>
                  <a:off x="1235070" y="3788330"/>
                  <a:ext cx="129960" cy="149760"/>
                </p14:xfrm>
              </p:contentPart>
            </mc:Choice>
            <mc:Fallback xmlns="">
              <p:pic>
                <p:nvPicPr>
                  <p:cNvPr id="506" name="Ink 505">
                    <a:extLst>
                      <a:ext uri="{FF2B5EF4-FFF2-40B4-BE49-F238E27FC236}">
                        <a16:creationId xmlns:a16="http://schemas.microsoft.com/office/drawing/2014/main" id="{053609CC-7A28-4A78-A289-FE81B3F1AE55}"/>
                      </a:ext>
                    </a:extLst>
                  </p:cNvPr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1223255" y="3776482"/>
                    <a:ext cx="153117" cy="17298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13" name="Group 512">
              <a:extLst>
                <a:ext uri="{FF2B5EF4-FFF2-40B4-BE49-F238E27FC236}">
                  <a16:creationId xmlns:a16="http://schemas.microsoft.com/office/drawing/2014/main" id="{DD803CF4-405F-4106-968F-166B6DB09122}"/>
                </a:ext>
              </a:extLst>
            </p:cNvPr>
            <p:cNvGrpSpPr/>
            <p:nvPr/>
          </p:nvGrpSpPr>
          <p:grpSpPr>
            <a:xfrm>
              <a:off x="1670670" y="3678890"/>
              <a:ext cx="237240" cy="254520"/>
              <a:chOff x="1670670" y="3678890"/>
              <a:chExt cx="237240" cy="254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507" name="Ink 506">
                    <a:extLst>
                      <a:ext uri="{FF2B5EF4-FFF2-40B4-BE49-F238E27FC236}">
                        <a16:creationId xmlns:a16="http://schemas.microsoft.com/office/drawing/2014/main" id="{CA9067CE-1D14-4D04-B26B-808D2AB8A171}"/>
                      </a:ext>
                    </a:extLst>
                  </p14:cNvPr>
                  <p14:cNvContentPartPr/>
                  <p14:nvPr/>
                </p14:nvContentPartPr>
                <p14:xfrm>
                  <a:off x="1680750" y="3820730"/>
                  <a:ext cx="39240" cy="112680"/>
                </p14:xfrm>
              </p:contentPart>
            </mc:Choice>
            <mc:Fallback xmlns="">
              <p:pic>
                <p:nvPicPr>
                  <p:cNvPr id="507" name="Ink 506">
                    <a:extLst>
                      <a:ext uri="{FF2B5EF4-FFF2-40B4-BE49-F238E27FC236}">
                        <a16:creationId xmlns:a16="http://schemas.microsoft.com/office/drawing/2014/main" id="{CA9067CE-1D14-4D04-B26B-808D2AB8A171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1669403" y="3808894"/>
                    <a:ext cx="62406" cy="1358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508" name="Ink 507">
                    <a:extLst>
                      <a:ext uri="{FF2B5EF4-FFF2-40B4-BE49-F238E27FC236}">
                        <a16:creationId xmlns:a16="http://schemas.microsoft.com/office/drawing/2014/main" id="{B4A9FD3F-70F5-4C1B-BBC8-33CC0A201E3F}"/>
                      </a:ext>
                    </a:extLst>
                  </p14:cNvPr>
                  <p14:cNvContentPartPr/>
                  <p14:nvPr/>
                </p14:nvContentPartPr>
                <p14:xfrm>
                  <a:off x="1670670" y="3678890"/>
                  <a:ext cx="237240" cy="248040"/>
                </p14:xfrm>
              </p:contentPart>
            </mc:Choice>
            <mc:Fallback xmlns="">
              <p:pic>
                <p:nvPicPr>
                  <p:cNvPr id="508" name="Ink 507">
                    <a:extLst>
                      <a:ext uri="{FF2B5EF4-FFF2-40B4-BE49-F238E27FC236}">
                        <a16:creationId xmlns:a16="http://schemas.microsoft.com/office/drawing/2014/main" id="{B4A9FD3F-70F5-4C1B-BBC8-33CC0A201E3F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1659305" y="3667056"/>
                    <a:ext cx="260443" cy="27123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12" name="Group 511">
              <a:extLst>
                <a:ext uri="{FF2B5EF4-FFF2-40B4-BE49-F238E27FC236}">
                  <a16:creationId xmlns:a16="http://schemas.microsoft.com/office/drawing/2014/main" id="{010A330F-B477-4523-AF52-3D4E8F64A53A}"/>
                </a:ext>
              </a:extLst>
            </p:cNvPr>
            <p:cNvGrpSpPr/>
            <p:nvPr/>
          </p:nvGrpSpPr>
          <p:grpSpPr>
            <a:xfrm>
              <a:off x="2137230" y="3811010"/>
              <a:ext cx="290160" cy="237960"/>
              <a:chOff x="2137230" y="3811010"/>
              <a:chExt cx="290160" cy="237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509" name="Ink 508">
                    <a:extLst>
                      <a:ext uri="{FF2B5EF4-FFF2-40B4-BE49-F238E27FC236}">
                        <a16:creationId xmlns:a16="http://schemas.microsoft.com/office/drawing/2014/main" id="{655E4F45-B56E-427B-97B5-509DC69203A9}"/>
                      </a:ext>
                    </a:extLst>
                  </p14:cNvPr>
                  <p14:cNvContentPartPr/>
                  <p14:nvPr/>
                </p14:nvContentPartPr>
                <p14:xfrm>
                  <a:off x="2137230" y="3811010"/>
                  <a:ext cx="129960" cy="237960"/>
                </p14:xfrm>
              </p:contentPart>
            </mc:Choice>
            <mc:Fallback xmlns="">
              <p:pic>
                <p:nvPicPr>
                  <p:cNvPr id="509" name="Ink 508">
                    <a:extLst>
                      <a:ext uri="{FF2B5EF4-FFF2-40B4-BE49-F238E27FC236}">
                        <a16:creationId xmlns:a16="http://schemas.microsoft.com/office/drawing/2014/main" id="{655E4F45-B56E-427B-97B5-509DC69203A9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2125847" y="3799159"/>
                    <a:ext cx="153201" cy="2611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510" name="Ink 509">
                    <a:extLst>
                      <a:ext uri="{FF2B5EF4-FFF2-40B4-BE49-F238E27FC236}">
                        <a16:creationId xmlns:a16="http://schemas.microsoft.com/office/drawing/2014/main" id="{F53C73F6-D0A5-4E93-9731-020467BE9453}"/>
                      </a:ext>
                    </a:extLst>
                  </p14:cNvPr>
                  <p14:cNvContentPartPr/>
                  <p14:nvPr/>
                </p14:nvContentPartPr>
                <p14:xfrm>
                  <a:off x="2259270" y="3841250"/>
                  <a:ext cx="168120" cy="106560"/>
                </p14:xfrm>
              </p:contentPart>
            </mc:Choice>
            <mc:Fallback xmlns="">
              <p:pic>
                <p:nvPicPr>
                  <p:cNvPr id="510" name="Ink 509">
                    <a:extLst>
                      <a:ext uri="{FF2B5EF4-FFF2-40B4-BE49-F238E27FC236}">
                        <a16:creationId xmlns:a16="http://schemas.microsoft.com/office/drawing/2014/main" id="{F53C73F6-D0A5-4E93-9731-020467BE9453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2247904" y="3829884"/>
                    <a:ext cx="191325" cy="12976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21" name="Group 520">
              <a:extLst>
                <a:ext uri="{FF2B5EF4-FFF2-40B4-BE49-F238E27FC236}">
                  <a16:creationId xmlns:a16="http://schemas.microsoft.com/office/drawing/2014/main" id="{89C1F9DD-C56B-436A-984A-2B5F7E1DEA9E}"/>
                </a:ext>
              </a:extLst>
            </p:cNvPr>
            <p:cNvGrpSpPr/>
            <p:nvPr/>
          </p:nvGrpSpPr>
          <p:grpSpPr>
            <a:xfrm>
              <a:off x="2416230" y="3611210"/>
              <a:ext cx="623160" cy="378720"/>
              <a:chOff x="2416230" y="3611210"/>
              <a:chExt cx="623160" cy="378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3">
                <p14:nvContentPartPr>
                  <p14:cNvPr id="515" name="Ink 514">
                    <a:extLst>
                      <a:ext uri="{FF2B5EF4-FFF2-40B4-BE49-F238E27FC236}">
                        <a16:creationId xmlns:a16="http://schemas.microsoft.com/office/drawing/2014/main" id="{C90F61F6-E589-4374-91E5-BF7E6BB6B09F}"/>
                      </a:ext>
                    </a:extLst>
                  </p14:cNvPr>
                  <p14:cNvContentPartPr/>
                  <p14:nvPr/>
                </p14:nvContentPartPr>
                <p14:xfrm>
                  <a:off x="2416230" y="3774290"/>
                  <a:ext cx="123480" cy="151200"/>
                </p14:xfrm>
              </p:contentPart>
            </mc:Choice>
            <mc:Fallback xmlns="">
              <p:pic>
                <p:nvPicPr>
                  <p:cNvPr id="515" name="Ink 514">
                    <a:extLst>
                      <a:ext uri="{FF2B5EF4-FFF2-40B4-BE49-F238E27FC236}">
                        <a16:creationId xmlns:a16="http://schemas.microsoft.com/office/drawing/2014/main" id="{C90F61F6-E589-4374-91E5-BF7E6BB6B09F}"/>
                      </a:ext>
                    </a:extLst>
                  </p:cNvPr>
                  <p:cNvPicPr/>
                  <p:nvPr/>
                </p:nvPicPr>
                <p:blipFill>
                  <a:blip r:embed="rId264"/>
                  <a:stretch>
                    <a:fillRect/>
                  </a:stretch>
                </p:blipFill>
                <p:spPr>
                  <a:xfrm>
                    <a:off x="2404876" y="3762440"/>
                    <a:ext cx="146662" cy="1744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5">
                <p14:nvContentPartPr>
                  <p14:cNvPr id="516" name="Ink 515">
                    <a:extLst>
                      <a:ext uri="{FF2B5EF4-FFF2-40B4-BE49-F238E27FC236}">
                        <a16:creationId xmlns:a16="http://schemas.microsoft.com/office/drawing/2014/main" id="{CFE51FCD-79E7-47D1-BA1C-3C74481E6BF4}"/>
                      </a:ext>
                    </a:extLst>
                  </p14:cNvPr>
                  <p14:cNvContentPartPr/>
                  <p14:nvPr/>
                </p14:nvContentPartPr>
                <p14:xfrm>
                  <a:off x="2540430" y="3850610"/>
                  <a:ext cx="159840" cy="139320"/>
                </p14:xfrm>
              </p:contentPart>
            </mc:Choice>
            <mc:Fallback xmlns="">
              <p:pic>
                <p:nvPicPr>
                  <p:cNvPr id="516" name="Ink 515">
                    <a:extLst>
                      <a:ext uri="{FF2B5EF4-FFF2-40B4-BE49-F238E27FC236}">
                        <a16:creationId xmlns:a16="http://schemas.microsoft.com/office/drawing/2014/main" id="{CFE51FCD-79E7-47D1-BA1C-3C74481E6BF4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2528608" y="3839275"/>
                    <a:ext cx="183012" cy="1624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517" name="Ink 516">
                    <a:extLst>
                      <a:ext uri="{FF2B5EF4-FFF2-40B4-BE49-F238E27FC236}">
                        <a16:creationId xmlns:a16="http://schemas.microsoft.com/office/drawing/2014/main" id="{C2775B58-22E4-496C-9616-D57168443A1E}"/>
                      </a:ext>
                    </a:extLst>
                  </p14:cNvPr>
                  <p14:cNvContentPartPr/>
                  <p14:nvPr/>
                </p14:nvContentPartPr>
                <p14:xfrm>
                  <a:off x="2694870" y="3611210"/>
                  <a:ext cx="40320" cy="320760"/>
                </p14:xfrm>
              </p:contentPart>
            </mc:Choice>
            <mc:Fallback xmlns="">
              <p:pic>
                <p:nvPicPr>
                  <p:cNvPr id="517" name="Ink 516">
                    <a:extLst>
                      <a:ext uri="{FF2B5EF4-FFF2-40B4-BE49-F238E27FC236}">
                        <a16:creationId xmlns:a16="http://schemas.microsoft.com/office/drawing/2014/main" id="{C2775B58-22E4-496C-9616-D57168443A1E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2683011" y="3599839"/>
                    <a:ext cx="63563" cy="3439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518" name="Ink 517">
                    <a:extLst>
                      <a:ext uri="{FF2B5EF4-FFF2-40B4-BE49-F238E27FC236}">
                        <a16:creationId xmlns:a16="http://schemas.microsoft.com/office/drawing/2014/main" id="{A83521CB-9A07-42B2-9977-91CC8781D3FC}"/>
                      </a:ext>
                    </a:extLst>
                  </p14:cNvPr>
                  <p14:cNvContentPartPr/>
                  <p14:nvPr/>
                </p14:nvContentPartPr>
                <p14:xfrm>
                  <a:off x="2790990" y="3624170"/>
                  <a:ext cx="51120" cy="312480"/>
                </p14:xfrm>
              </p:contentPart>
            </mc:Choice>
            <mc:Fallback xmlns="">
              <p:pic>
                <p:nvPicPr>
                  <p:cNvPr id="518" name="Ink 517">
                    <a:extLst>
                      <a:ext uri="{FF2B5EF4-FFF2-40B4-BE49-F238E27FC236}">
                        <a16:creationId xmlns:a16="http://schemas.microsoft.com/office/drawing/2014/main" id="{A83521CB-9A07-42B2-9977-91CC8781D3FC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2779157" y="3612334"/>
                    <a:ext cx="74313" cy="3356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519" name="Ink 518">
                    <a:extLst>
                      <a:ext uri="{FF2B5EF4-FFF2-40B4-BE49-F238E27FC236}">
                        <a16:creationId xmlns:a16="http://schemas.microsoft.com/office/drawing/2014/main" id="{09F51DB5-3367-423C-B303-72176F23B3C2}"/>
                      </a:ext>
                    </a:extLst>
                  </p14:cNvPr>
                  <p14:cNvContentPartPr/>
                  <p14:nvPr/>
                </p14:nvContentPartPr>
                <p14:xfrm>
                  <a:off x="2871990" y="3804530"/>
                  <a:ext cx="141840" cy="177120"/>
                </p14:xfrm>
              </p:contentPart>
            </mc:Choice>
            <mc:Fallback xmlns="">
              <p:pic>
                <p:nvPicPr>
                  <p:cNvPr id="519" name="Ink 518">
                    <a:extLst>
                      <a:ext uri="{FF2B5EF4-FFF2-40B4-BE49-F238E27FC236}">
                        <a16:creationId xmlns:a16="http://schemas.microsoft.com/office/drawing/2014/main" id="{09F51DB5-3367-423C-B303-72176F23B3C2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2860605" y="3792690"/>
                    <a:ext cx="165085" cy="2003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520" name="Ink 519">
                    <a:extLst>
                      <a:ext uri="{FF2B5EF4-FFF2-40B4-BE49-F238E27FC236}">
                        <a16:creationId xmlns:a16="http://schemas.microsoft.com/office/drawing/2014/main" id="{0F14A092-012B-4638-90F8-6576B48AFCA6}"/>
                      </a:ext>
                    </a:extLst>
                  </p14:cNvPr>
                  <p14:cNvContentPartPr/>
                  <p14:nvPr/>
                </p14:nvContentPartPr>
                <p14:xfrm>
                  <a:off x="3015630" y="3634250"/>
                  <a:ext cx="23760" cy="354240"/>
                </p14:xfrm>
              </p:contentPart>
            </mc:Choice>
            <mc:Fallback xmlns="">
              <p:pic>
                <p:nvPicPr>
                  <p:cNvPr id="520" name="Ink 519">
                    <a:extLst>
                      <a:ext uri="{FF2B5EF4-FFF2-40B4-BE49-F238E27FC236}">
                        <a16:creationId xmlns:a16="http://schemas.microsoft.com/office/drawing/2014/main" id="{0F14A092-012B-4638-90F8-6576B48AFCA6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3003750" y="3622410"/>
                    <a:ext cx="47045" cy="37744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33" name="Group 532">
              <a:extLst>
                <a:ext uri="{FF2B5EF4-FFF2-40B4-BE49-F238E27FC236}">
                  <a16:creationId xmlns:a16="http://schemas.microsoft.com/office/drawing/2014/main" id="{851CA196-13BD-4BE7-B6E4-C48BE6FFBE2D}"/>
                </a:ext>
              </a:extLst>
            </p:cNvPr>
            <p:cNvGrpSpPr/>
            <p:nvPr/>
          </p:nvGrpSpPr>
          <p:grpSpPr>
            <a:xfrm>
              <a:off x="387630" y="4205210"/>
              <a:ext cx="867960" cy="406080"/>
              <a:chOff x="387630" y="4205210"/>
              <a:chExt cx="867960" cy="406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522" name="Ink 521">
                    <a:extLst>
                      <a:ext uri="{FF2B5EF4-FFF2-40B4-BE49-F238E27FC236}">
                        <a16:creationId xmlns:a16="http://schemas.microsoft.com/office/drawing/2014/main" id="{7960E2FB-BFFA-4785-88A8-E7FE91C1086A}"/>
                      </a:ext>
                    </a:extLst>
                  </p14:cNvPr>
                  <p14:cNvContentPartPr/>
                  <p14:nvPr/>
                </p14:nvContentPartPr>
                <p14:xfrm>
                  <a:off x="387630" y="4213490"/>
                  <a:ext cx="225000" cy="187920"/>
                </p14:xfrm>
              </p:contentPart>
            </mc:Choice>
            <mc:Fallback xmlns="">
              <p:pic>
                <p:nvPicPr>
                  <p:cNvPr id="522" name="Ink 521">
                    <a:extLst>
                      <a:ext uri="{FF2B5EF4-FFF2-40B4-BE49-F238E27FC236}">
                        <a16:creationId xmlns:a16="http://schemas.microsoft.com/office/drawing/2014/main" id="{7960E2FB-BFFA-4785-88A8-E7FE91C1086A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375788" y="4201656"/>
                    <a:ext cx="248211" cy="2111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523" name="Ink 522">
                    <a:extLst>
                      <a:ext uri="{FF2B5EF4-FFF2-40B4-BE49-F238E27FC236}">
                        <a16:creationId xmlns:a16="http://schemas.microsoft.com/office/drawing/2014/main" id="{30AB3970-16DB-4994-B27D-42042B31AC8A}"/>
                      </a:ext>
                    </a:extLst>
                  </p14:cNvPr>
                  <p14:cNvContentPartPr/>
                  <p14:nvPr/>
                </p14:nvContentPartPr>
                <p14:xfrm>
                  <a:off x="644310" y="4278650"/>
                  <a:ext cx="176400" cy="102240"/>
                </p14:xfrm>
              </p:contentPart>
            </mc:Choice>
            <mc:Fallback xmlns="">
              <p:pic>
                <p:nvPicPr>
                  <p:cNvPr id="523" name="Ink 522">
                    <a:extLst>
                      <a:ext uri="{FF2B5EF4-FFF2-40B4-BE49-F238E27FC236}">
                        <a16:creationId xmlns:a16="http://schemas.microsoft.com/office/drawing/2014/main" id="{30AB3970-16DB-4994-B27D-42042B31AC8A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632455" y="4267290"/>
                    <a:ext cx="199635" cy="1254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524" name="Ink 523">
                    <a:extLst>
                      <a:ext uri="{FF2B5EF4-FFF2-40B4-BE49-F238E27FC236}">
                        <a16:creationId xmlns:a16="http://schemas.microsoft.com/office/drawing/2014/main" id="{98988F2C-9461-41B2-B5A3-29EE0CC45ABB}"/>
                      </a:ext>
                    </a:extLst>
                  </p14:cNvPr>
                  <p14:cNvContentPartPr/>
                  <p14:nvPr/>
                </p14:nvContentPartPr>
                <p14:xfrm>
                  <a:off x="845550" y="4222850"/>
                  <a:ext cx="160200" cy="154440"/>
                </p14:xfrm>
              </p:contentPart>
            </mc:Choice>
            <mc:Fallback xmlns="">
              <p:pic>
                <p:nvPicPr>
                  <p:cNvPr id="524" name="Ink 523">
                    <a:extLst>
                      <a:ext uri="{FF2B5EF4-FFF2-40B4-BE49-F238E27FC236}">
                        <a16:creationId xmlns:a16="http://schemas.microsoft.com/office/drawing/2014/main" id="{98988F2C-9461-41B2-B5A3-29EE0CC45ABB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833736" y="4211480"/>
                    <a:ext cx="183356" cy="1776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525" name="Ink 524">
                    <a:extLst>
                      <a:ext uri="{FF2B5EF4-FFF2-40B4-BE49-F238E27FC236}">
                        <a16:creationId xmlns:a16="http://schemas.microsoft.com/office/drawing/2014/main" id="{120FCA05-D784-49CE-82CD-CD8DAE72D54E}"/>
                      </a:ext>
                    </a:extLst>
                  </p14:cNvPr>
                  <p14:cNvContentPartPr/>
                  <p14:nvPr/>
                </p14:nvContentPartPr>
                <p14:xfrm>
                  <a:off x="1080990" y="4205210"/>
                  <a:ext cx="174600" cy="406080"/>
                </p14:xfrm>
              </p:contentPart>
            </mc:Choice>
            <mc:Fallback xmlns="">
              <p:pic>
                <p:nvPicPr>
                  <p:cNvPr id="525" name="Ink 524">
                    <a:extLst>
                      <a:ext uri="{FF2B5EF4-FFF2-40B4-BE49-F238E27FC236}">
                        <a16:creationId xmlns:a16="http://schemas.microsoft.com/office/drawing/2014/main" id="{120FCA05-D784-49CE-82CD-CD8DAE72D54E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1069129" y="4193378"/>
                    <a:ext cx="197848" cy="42927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32" name="Group 531">
              <a:extLst>
                <a:ext uri="{FF2B5EF4-FFF2-40B4-BE49-F238E27FC236}">
                  <a16:creationId xmlns:a16="http://schemas.microsoft.com/office/drawing/2014/main" id="{9083D494-F78C-4BE7-84AB-7B9946427E97}"/>
                </a:ext>
              </a:extLst>
            </p:cNvPr>
            <p:cNvGrpSpPr/>
            <p:nvPr/>
          </p:nvGrpSpPr>
          <p:grpSpPr>
            <a:xfrm>
              <a:off x="1534950" y="4146890"/>
              <a:ext cx="795960" cy="331560"/>
              <a:chOff x="1534950" y="4146890"/>
              <a:chExt cx="795960" cy="331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3">
                <p14:nvContentPartPr>
                  <p14:cNvPr id="526" name="Ink 525">
                    <a:extLst>
                      <a:ext uri="{FF2B5EF4-FFF2-40B4-BE49-F238E27FC236}">
                        <a16:creationId xmlns:a16="http://schemas.microsoft.com/office/drawing/2014/main" id="{EC4C98BA-69C9-4E4F-B9C3-E4E944410538}"/>
                      </a:ext>
                    </a:extLst>
                  </p14:cNvPr>
                  <p14:cNvContentPartPr/>
                  <p14:nvPr/>
                </p14:nvContentPartPr>
                <p14:xfrm>
                  <a:off x="1585350" y="4146890"/>
                  <a:ext cx="56520" cy="281160"/>
                </p14:xfrm>
              </p:contentPart>
            </mc:Choice>
            <mc:Fallback xmlns="">
              <p:pic>
                <p:nvPicPr>
                  <p:cNvPr id="526" name="Ink 525">
                    <a:extLst>
                      <a:ext uri="{FF2B5EF4-FFF2-40B4-BE49-F238E27FC236}">
                        <a16:creationId xmlns:a16="http://schemas.microsoft.com/office/drawing/2014/main" id="{EC4C98BA-69C9-4E4F-B9C3-E4E944410538}"/>
                      </a:ext>
                    </a:extLst>
                  </p:cNvPr>
                  <p:cNvPicPr/>
                  <p:nvPr/>
                </p:nvPicPr>
                <p:blipFill>
                  <a:blip r:embed="rId284"/>
                  <a:stretch>
                    <a:fillRect/>
                  </a:stretch>
                </p:blipFill>
                <p:spPr>
                  <a:xfrm>
                    <a:off x="1573476" y="4135530"/>
                    <a:ext cx="79793" cy="3043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5">
                <p14:nvContentPartPr>
                  <p14:cNvPr id="527" name="Ink 526">
                    <a:extLst>
                      <a:ext uri="{FF2B5EF4-FFF2-40B4-BE49-F238E27FC236}">
                        <a16:creationId xmlns:a16="http://schemas.microsoft.com/office/drawing/2014/main" id="{355A59E4-A6FE-4B9F-A009-3364899053F1}"/>
                      </a:ext>
                    </a:extLst>
                  </p14:cNvPr>
                  <p14:cNvContentPartPr/>
                  <p14:nvPr/>
                </p14:nvContentPartPr>
                <p14:xfrm>
                  <a:off x="1534950" y="4299530"/>
                  <a:ext cx="144720" cy="11160"/>
                </p14:xfrm>
              </p:contentPart>
            </mc:Choice>
            <mc:Fallback xmlns="">
              <p:pic>
                <p:nvPicPr>
                  <p:cNvPr id="527" name="Ink 526">
                    <a:extLst>
                      <a:ext uri="{FF2B5EF4-FFF2-40B4-BE49-F238E27FC236}">
                        <a16:creationId xmlns:a16="http://schemas.microsoft.com/office/drawing/2014/main" id="{355A59E4-A6FE-4B9F-A009-3364899053F1}"/>
                      </a:ext>
                    </a:extLst>
                  </p:cNvPr>
                  <p:cNvPicPr/>
                  <p:nvPr/>
                </p:nvPicPr>
                <p:blipFill>
                  <a:blip r:embed="rId286"/>
                  <a:stretch>
                    <a:fillRect/>
                  </a:stretch>
                </p:blipFill>
                <p:spPr>
                  <a:xfrm>
                    <a:off x="1523599" y="4287905"/>
                    <a:ext cx="167894" cy="339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7">
                <p14:nvContentPartPr>
                  <p14:cNvPr id="528" name="Ink 527">
                    <a:extLst>
                      <a:ext uri="{FF2B5EF4-FFF2-40B4-BE49-F238E27FC236}">
                        <a16:creationId xmlns:a16="http://schemas.microsoft.com/office/drawing/2014/main" id="{1B06B833-00F8-4DEC-8A9F-95626613B427}"/>
                      </a:ext>
                    </a:extLst>
                  </p14:cNvPr>
                  <p14:cNvContentPartPr/>
                  <p14:nvPr/>
                </p14:nvContentPartPr>
                <p14:xfrm>
                  <a:off x="1704870" y="4196570"/>
                  <a:ext cx="74520" cy="221040"/>
                </p14:xfrm>
              </p:contentPart>
            </mc:Choice>
            <mc:Fallback xmlns="">
              <p:pic>
                <p:nvPicPr>
                  <p:cNvPr id="528" name="Ink 527">
                    <a:extLst>
                      <a:ext uri="{FF2B5EF4-FFF2-40B4-BE49-F238E27FC236}">
                        <a16:creationId xmlns:a16="http://schemas.microsoft.com/office/drawing/2014/main" id="{1B06B833-00F8-4DEC-8A9F-95626613B427}"/>
                      </a:ext>
                    </a:extLst>
                  </p:cNvPr>
                  <p:cNvPicPr/>
                  <p:nvPr/>
                </p:nvPicPr>
                <p:blipFill>
                  <a:blip r:embed="rId288"/>
                  <a:stretch>
                    <a:fillRect/>
                  </a:stretch>
                </p:blipFill>
                <p:spPr>
                  <a:xfrm>
                    <a:off x="1693079" y="4184737"/>
                    <a:ext cx="97631" cy="2442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9">
                <p14:nvContentPartPr>
                  <p14:cNvPr id="529" name="Ink 528">
                    <a:extLst>
                      <a:ext uri="{FF2B5EF4-FFF2-40B4-BE49-F238E27FC236}">
                        <a16:creationId xmlns:a16="http://schemas.microsoft.com/office/drawing/2014/main" id="{684C986A-3F2C-4308-A162-625D7101995C}"/>
                      </a:ext>
                    </a:extLst>
                  </p14:cNvPr>
                  <p14:cNvContentPartPr/>
                  <p14:nvPr/>
                </p14:nvContentPartPr>
                <p14:xfrm>
                  <a:off x="1844910" y="4240130"/>
                  <a:ext cx="196560" cy="185040"/>
                </p14:xfrm>
              </p:contentPart>
            </mc:Choice>
            <mc:Fallback xmlns="">
              <p:pic>
                <p:nvPicPr>
                  <p:cNvPr id="529" name="Ink 528">
                    <a:extLst>
                      <a:ext uri="{FF2B5EF4-FFF2-40B4-BE49-F238E27FC236}">
                        <a16:creationId xmlns:a16="http://schemas.microsoft.com/office/drawing/2014/main" id="{684C986A-3F2C-4308-A162-625D7101995C}"/>
                      </a:ext>
                    </a:extLst>
                  </p:cNvPr>
                  <p:cNvPicPr/>
                  <p:nvPr/>
                </p:nvPicPr>
                <p:blipFill>
                  <a:blip r:embed="rId290"/>
                  <a:stretch>
                    <a:fillRect/>
                  </a:stretch>
                </p:blipFill>
                <p:spPr>
                  <a:xfrm>
                    <a:off x="1833543" y="4228299"/>
                    <a:ext cx="219768" cy="2082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530" name="Ink 529">
                    <a:extLst>
                      <a:ext uri="{FF2B5EF4-FFF2-40B4-BE49-F238E27FC236}">
                        <a16:creationId xmlns:a16="http://schemas.microsoft.com/office/drawing/2014/main" id="{3C6E605E-3B8F-446E-BB86-13512097801F}"/>
                      </a:ext>
                    </a:extLst>
                  </p14:cNvPr>
                  <p14:cNvContentPartPr/>
                  <p14:nvPr/>
                </p14:nvContentPartPr>
                <p14:xfrm>
                  <a:off x="2036070" y="4275770"/>
                  <a:ext cx="127080" cy="181440"/>
                </p14:xfrm>
              </p:contentPart>
            </mc:Choice>
            <mc:Fallback xmlns="">
              <p:pic>
                <p:nvPicPr>
                  <p:cNvPr id="530" name="Ink 529">
                    <a:extLst>
                      <a:ext uri="{FF2B5EF4-FFF2-40B4-BE49-F238E27FC236}">
                        <a16:creationId xmlns:a16="http://schemas.microsoft.com/office/drawing/2014/main" id="{3C6E605E-3B8F-446E-BB86-13512097801F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2024732" y="4263957"/>
                    <a:ext cx="150228" cy="2045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531" name="Ink 530">
                    <a:extLst>
                      <a:ext uri="{FF2B5EF4-FFF2-40B4-BE49-F238E27FC236}">
                        <a16:creationId xmlns:a16="http://schemas.microsoft.com/office/drawing/2014/main" id="{FADD8EAD-B8C3-4C4E-AE9F-861BD3543016}"/>
                      </a:ext>
                    </a:extLst>
                  </p14:cNvPr>
                  <p14:cNvContentPartPr/>
                  <p14:nvPr/>
                </p14:nvContentPartPr>
                <p14:xfrm>
                  <a:off x="2200950" y="4258130"/>
                  <a:ext cx="129960" cy="220320"/>
                </p14:xfrm>
              </p:contentPart>
            </mc:Choice>
            <mc:Fallback xmlns="">
              <p:pic>
                <p:nvPicPr>
                  <p:cNvPr id="531" name="Ink 530">
                    <a:extLst>
                      <a:ext uri="{FF2B5EF4-FFF2-40B4-BE49-F238E27FC236}">
                        <a16:creationId xmlns:a16="http://schemas.microsoft.com/office/drawing/2014/main" id="{FADD8EAD-B8C3-4C4E-AE9F-861BD3543016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2189608" y="4246310"/>
                    <a:ext cx="153117" cy="243487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64" name="Group 563">
            <a:extLst>
              <a:ext uri="{FF2B5EF4-FFF2-40B4-BE49-F238E27FC236}">
                <a16:creationId xmlns:a16="http://schemas.microsoft.com/office/drawing/2014/main" id="{DBA8A0C5-3360-4749-A2A4-83C8EB9C740D}"/>
              </a:ext>
            </a:extLst>
          </p:cNvPr>
          <p:cNvGrpSpPr/>
          <p:nvPr/>
        </p:nvGrpSpPr>
        <p:grpSpPr>
          <a:xfrm>
            <a:off x="4379210" y="4504320"/>
            <a:ext cx="1974240" cy="718920"/>
            <a:chOff x="2855210" y="4504320"/>
            <a:chExt cx="1974240" cy="718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5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BFE7B2D0-DA78-4726-A1D4-2F8670A76840}"/>
                    </a:ext>
                  </a:extLst>
                </p14:cNvPr>
                <p14:cNvContentPartPr/>
                <p14:nvPr/>
              </p14:nvContentPartPr>
              <p14:xfrm>
                <a:off x="3264890" y="4677840"/>
                <a:ext cx="1564560" cy="33984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BFE7B2D0-DA78-4726-A1D4-2F8670A76840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3246890" y="4659840"/>
                  <a:ext cx="160020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7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3B796D48-9F2B-45F5-895D-F9AFEEB20360}"/>
                    </a:ext>
                  </a:extLst>
                </p14:cNvPr>
                <p14:cNvContentPartPr/>
                <p14:nvPr/>
              </p14:nvContentPartPr>
              <p14:xfrm>
                <a:off x="3145730" y="4869000"/>
                <a:ext cx="1600560" cy="35424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3B796D48-9F2B-45F5-895D-F9AFEEB2036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127730" y="4851360"/>
                  <a:ext cx="163620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9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59BC5202-39B0-475F-A33A-39255363FC0E}"/>
                    </a:ext>
                  </a:extLst>
                </p14:cNvPr>
                <p14:cNvContentPartPr/>
                <p14:nvPr/>
              </p14:nvContentPartPr>
              <p14:xfrm>
                <a:off x="2855210" y="4504320"/>
                <a:ext cx="562320" cy="58572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59BC5202-39B0-475F-A33A-39255363FC0E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2837570" y="4486680"/>
                  <a:ext cx="597960" cy="62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8" name="Group 567">
            <a:extLst>
              <a:ext uri="{FF2B5EF4-FFF2-40B4-BE49-F238E27FC236}">
                <a16:creationId xmlns:a16="http://schemas.microsoft.com/office/drawing/2014/main" id="{1CC589BD-F930-495A-9BF4-E0DC2590F606}"/>
              </a:ext>
            </a:extLst>
          </p:cNvPr>
          <p:cNvGrpSpPr/>
          <p:nvPr/>
        </p:nvGrpSpPr>
        <p:grpSpPr>
          <a:xfrm>
            <a:off x="3323690" y="4962600"/>
            <a:ext cx="398160" cy="653400"/>
            <a:chOff x="1799690" y="4962600"/>
            <a:chExt cx="398160" cy="653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1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4A0E123D-5D85-4BD7-8F84-1993F6F92D5D}"/>
                    </a:ext>
                  </a:extLst>
                </p14:cNvPr>
                <p14:cNvContentPartPr/>
                <p14:nvPr/>
              </p14:nvContentPartPr>
              <p14:xfrm>
                <a:off x="2018210" y="4962600"/>
                <a:ext cx="33120" cy="43020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4A0E123D-5D85-4BD7-8F84-1993F6F92D5D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2000570" y="4944600"/>
                  <a:ext cx="6876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3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5FC9015D-2740-44BB-8E3B-7F2492E22AD9}"/>
                    </a:ext>
                  </a:extLst>
                </p14:cNvPr>
                <p14:cNvContentPartPr/>
                <p14:nvPr/>
              </p14:nvContentPartPr>
              <p14:xfrm>
                <a:off x="1931450" y="4985280"/>
                <a:ext cx="11160" cy="40608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5FC9015D-2740-44BB-8E3B-7F2492E22AD9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913450" y="4967280"/>
                  <a:ext cx="4680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5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DA6B2B14-7709-41F8-A1A3-211E2119B7F7}"/>
                    </a:ext>
                  </a:extLst>
                </p14:cNvPr>
                <p14:cNvContentPartPr/>
                <p14:nvPr/>
              </p14:nvContentPartPr>
              <p14:xfrm>
                <a:off x="1799690" y="5263200"/>
                <a:ext cx="398160" cy="35280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DA6B2B14-7709-41F8-A1A3-211E2119B7F7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782050" y="5245560"/>
                  <a:ext cx="433800" cy="38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6" name="Group 695">
            <a:extLst>
              <a:ext uri="{FF2B5EF4-FFF2-40B4-BE49-F238E27FC236}">
                <a16:creationId xmlns:a16="http://schemas.microsoft.com/office/drawing/2014/main" id="{7AFB1522-31C3-4BDB-91AD-627DCAFDCA3B}"/>
              </a:ext>
            </a:extLst>
          </p:cNvPr>
          <p:cNvGrpSpPr>
            <a:grpSpLocks noChangeAspect="1"/>
          </p:cNvGrpSpPr>
          <p:nvPr/>
        </p:nvGrpSpPr>
        <p:grpSpPr>
          <a:xfrm>
            <a:off x="1730245" y="5783053"/>
            <a:ext cx="4116704" cy="1001039"/>
            <a:chOff x="184650" y="5564124"/>
            <a:chExt cx="3989880" cy="970200"/>
          </a:xfrm>
        </p:grpSpPr>
        <p:grpSp>
          <p:nvGrpSpPr>
            <p:cNvPr id="662" name="Group 661">
              <a:extLst>
                <a:ext uri="{FF2B5EF4-FFF2-40B4-BE49-F238E27FC236}">
                  <a16:creationId xmlns:a16="http://schemas.microsoft.com/office/drawing/2014/main" id="{486B1E6C-0FC2-4B8F-82E2-98267B3C6A9F}"/>
                </a:ext>
              </a:extLst>
            </p:cNvPr>
            <p:cNvGrpSpPr/>
            <p:nvPr/>
          </p:nvGrpSpPr>
          <p:grpSpPr>
            <a:xfrm>
              <a:off x="184650" y="5564124"/>
              <a:ext cx="1085040" cy="375120"/>
              <a:chOff x="184650" y="5564124"/>
              <a:chExt cx="1085040" cy="375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634" name="Ink 633">
                    <a:extLst>
                      <a:ext uri="{FF2B5EF4-FFF2-40B4-BE49-F238E27FC236}">
                        <a16:creationId xmlns:a16="http://schemas.microsoft.com/office/drawing/2014/main" id="{11838F3B-24DF-4CEA-A3BC-82E592A76DF9}"/>
                      </a:ext>
                    </a:extLst>
                  </p14:cNvPr>
                  <p14:cNvContentPartPr/>
                  <p14:nvPr/>
                </p14:nvContentPartPr>
                <p14:xfrm>
                  <a:off x="184650" y="5644764"/>
                  <a:ext cx="175680" cy="270000"/>
                </p14:xfrm>
              </p:contentPart>
            </mc:Choice>
            <mc:Fallback xmlns="">
              <p:pic>
                <p:nvPicPr>
                  <p:cNvPr id="634" name="Ink 633">
                    <a:extLst>
                      <a:ext uri="{FF2B5EF4-FFF2-40B4-BE49-F238E27FC236}">
                        <a16:creationId xmlns:a16="http://schemas.microsoft.com/office/drawing/2014/main" id="{11838F3B-24DF-4CEA-A3BC-82E592A76DF9}"/>
                      </a:ext>
                    </a:extLst>
                  </p:cNvPr>
                  <p:cNvPicPr/>
                  <p:nvPr/>
                </p:nvPicPr>
                <p:blipFill>
                  <a:blip r:embed="rId308"/>
                  <a:stretch>
                    <a:fillRect/>
                  </a:stretch>
                </p:blipFill>
                <p:spPr>
                  <a:xfrm>
                    <a:off x="174623" y="5634734"/>
                    <a:ext cx="195334" cy="2896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635" name="Ink 634">
                    <a:extLst>
                      <a:ext uri="{FF2B5EF4-FFF2-40B4-BE49-F238E27FC236}">
                        <a16:creationId xmlns:a16="http://schemas.microsoft.com/office/drawing/2014/main" id="{76A6EA02-02A4-4A8F-B76D-79B521D5A179}"/>
                      </a:ext>
                    </a:extLst>
                  </p14:cNvPr>
                  <p14:cNvContentPartPr/>
                  <p14:nvPr/>
                </p14:nvContentPartPr>
                <p14:xfrm>
                  <a:off x="447810" y="5804604"/>
                  <a:ext cx="6480" cy="115920"/>
                </p14:xfrm>
              </p:contentPart>
            </mc:Choice>
            <mc:Fallback xmlns="">
              <p:pic>
                <p:nvPicPr>
                  <p:cNvPr id="635" name="Ink 634">
                    <a:extLst>
                      <a:ext uri="{FF2B5EF4-FFF2-40B4-BE49-F238E27FC236}">
                        <a16:creationId xmlns:a16="http://schemas.microsoft.com/office/drawing/2014/main" id="{76A6EA02-02A4-4A8F-B76D-79B521D5A179}"/>
                      </a:ext>
                    </a:extLst>
                  </p:cNvPr>
                  <p:cNvPicPr/>
                  <p:nvPr/>
                </p:nvPicPr>
                <p:blipFill>
                  <a:blip r:embed="rId310"/>
                  <a:stretch>
                    <a:fillRect/>
                  </a:stretch>
                </p:blipFill>
                <p:spPr>
                  <a:xfrm>
                    <a:off x="438281" y="5794576"/>
                    <a:ext cx="25158" cy="1355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636" name="Ink 635">
                    <a:extLst>
                      <a:ext uri="{FF2B5EF4-FFF2-40B4-BE49-F238E27FC236}">
                        <a16:creationId xmlns:a16="http://schemas.microsoft.com/office/drawing/2014/main" id="{07959D51-4B33-4422-824E-78D3708C0A9C}"/>
                      </a:ext>
                    </a:extLst>
                  </p14:cNvPr>
                  <p14:cNvContentPartPr/>
                  <p14:nvPr/>
                </p14:nvContentPartPr>
                <p14:xfrm>
                  <a:off x="452850" y="5706324"/>
                  <a:ext cx="10080" cy="12240"/>
                </p14:xfrm>
              </p:contentPart>
            </mc:Choice>
            <mc:Fallback xmlns="">
              <p:pic>
                <p:nvPicPr>
                  <p:cNvPr id="636" name="Ink 635">
                    <a:extLst>
                      <a:ext uri="{FF2B5EF4-FFF2-40B4-BE49-F238E27FC236}">
                        <a16:creationId xmlns:a16="http://schemas.microsoft.com/office/drawing/2014/main" id="{07959D51-4B33-4422-824E-78D3708C0A9C}"/>
                      </a:ext>
                    </a:extLst>
                  </p:cNvPr>
                  <p:cNvPicPr/>
                  <p:nvPr/>
                </p:nvPicPr>
                <p:blipFill>
                  <a:blip r:embed="rId312"/>
                  <a:stretch>
                    <a:fillRect/>
                  </a:stretch>
                </p:blipFill>
                <p:spPr>
                  <a:xfrm>
                    <a:off x="442770" y="5696124"/>
                    <a:ext cx="29837" cy="322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637" name="Ink 636">
                    <a:extLst>
                      <a:ext uri="{FF2B5EF4-FFF2-40B4-BE49-F238E27FC236}">
                        <a16:creationId xmlns:a16="http://schemas.microsoft.com/office/drawing/2014/main" id="{A740E8F3-3927-44D7-AD63-A8C23F3FD46E}"/>
                      </a:ext>
                    </a:extLst>
                  </p14:cNvPr>
                  <p14:cNvContentPartPr/>
                  <p14:nvPr/>
                </p14:nvContentPartPr>
                <p14:xfrm>
                  <a:off x="541410" y="5761764"/>
                  <a:ext cx="129960" cy="156240"/>
                </p14:xfrm>
              </p:contentPart>
            </mc:Choice>
            <mc:Fallback xmlns="">
              <p:pic>
                <p:nvPicPr>
                  <p:cNvPr id="637" name="Ink 636">
                    <a:extLst>
                      <a:ext uri="{FF2B5EF4-FFF2-40B4-BE49-F238E27FC236}">
                        <a16:creationId xmlns:a16="http://schemas.microsoft.com/office/drawing/2014/main" id="{A740E8F3-3927-44D7-AD63-A8C23F3FD46E}"/>
                      </a:ext>
                    </a:extLst>
                  </p:cNvPr>
                  <p:cNvPicPr/>
                  <p:nvPr/>
                </p:nvPicPr>
                <p:blipFill>
                  <a:blip r:embed="rId314"/>
                  <a:stretch>
                    <a:fillRect/>
                  </a:stretch>
                </p:blipFill>
                <p:spPr>
                  <a:xfrm>
                    <a:off x="531783" y="5751723"/>
                    <a:ext cx="149614" cy="1759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638" name="Ink 637">
                    <a:extLst>
                      <a:ext uri="{FF2B5EF4-FFF2-40B4-BE49-F238E27FC236}">
                        <a16:creationId xmlns:a16="http://schemas.microsoft.com/office/drawing/2014/main" id="{84F48FD4-0496-494F-83B1-507F45CCF73A}"/>
                      </a:ext>
                    </a:extLst>
                  </p14:cNvPr>
                  <p14:cNvContentPartPr/>
                  <p14:nvPr/>
                </p14:nvContentPartPr>
                <p14:xfrm>
                  <a:off x="708450" y="5564124"/>
                  <a:ext cx="75240" cy="348480"/>
                </p14:xfrm>
              </p:contentPart>
            </mc:Choice>
            <mc:Fallback xmlns="">
              <p:pic>
                <p:nvPicPr>
                  <p:cNvPr id="638" name="Ink 637">
                    <a:extLst>
                      <a:ext uri="{FF2B5EF4-FFF2-40B4-BE49-F238E27FC236}">
                        <a16:creationId xmlns:a16="http://schemas.microsoft.com/office/drawing/2014/main" id="{84F48FD4-0496-494F-83B1-507F45CCF73A}"/>
                      </a:ext>
                    </a:extLst>
                  </p:cNvPr>
                  <p:cNvPicPr/>
                  <p:nvPr/>
                </p:nvPicPr>
                <p:blipFill>
                  <a:blip r:embed="rId316"/>
                  <a:stretch>
                    <a:fillRect/>
                  </a:stretch>
                </p:blipFill>
                <p:spPr>
                  <a:xfrm>
                    <a:off x="698845" y="5554500"/>
                    <a:ext cx="94850" cy="3681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639" name="Ink 638">
                    <a:extLst>
                      <a:ext uri="{FF2B5EF4-FFF2-40B4-BE49-F238E27FC236}">
                        <a16:creationId xmlns:a16="http://schemas.microsoft.com/office/drawing/2014/main" id="{4A00478C-F5D5-4BDD-BDFB-2FE38DBB6B30}"/>
                      </a:ext>
                    </a:extLst>
                  </p14:cNvPr>
                  <p14:cNvContentPartPr/>
                  <p14:nvPr/>
                </p14:nvContentPartPr>
                <p14:xfrm>
                  <a:off x="649770" y="5732604"/>
                  <a:ext cx="217080" cy="162720"/>
                </p14:xfrm>
              </p:contentPart>
            </mc:Choice>
            <mc:Fallback xmlns="">
              <p:pic>
                <p:nvPicPr>
                  <p:cNvPr id="639" name="Ink 638">
                    <a:extLst>
                      <a:ext uri="{FF2B5EF4-FFF2-40B4-BE49-F238E27FC236}">
                        <a16:creationId xmlns:a16="http://schemas.microsoft.com/office/drawing/2014/main" id="{4A00478C-F5D5-4BDD-BDFB-2FE38DBB6B30}"/>
                      </a:ext>
                    </a:extLst>
                  </p:cNvPr>
                  <p:cNvPicPr/>
                  <p:nvPr/>
                </p:nvPicPr>
                <p:blipFill>
                  <a:blip r:embed="rId318"/>
                  <a:stretch>
                    <a:fillRect/>
                  </a:stretch>
                </p:blipFill>
                <p:spPr>
                  <a:xfrm>
                    <a:off x="640140" y="5722560"/>
                    <a:ext cx="236742" cy="1824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9">
                <p14:nvContentPartPr>
                  <p14:cNvPr id="640" name="Ink 639">
                    <a:extLst>
                      <a:ext uri="{FF2B5EF4-FFF2-40B4-BE49-F238E27FC236}">
                        <a16:creationId xmlns:a16="http://schemas.microsoft.com/office/drawing/2014/main" id="{A94D6657-F635-4A3C-8C11-1A7A5713B831}"/>
                      </a:ext>
                    </a:extLst>
                  </p14:cNvPr>
                  <p14:cNvContentPartPr/>
                  <p14:nvPr/>
                </p14:nvContentPartPr>
                <p14:xfrm>
                  <a:off x="857130" y="5648724"/>
                  <a:ext cx="11160" cy="51840"/>
                </p14:xfrm>
              </p:contentPart>
            </mc:Choice>
            <mc:Fallback xmlns="">
              <p:pic>
                <p:nvPicPr>
                  <p:cNvPr id="640" name="Ink 639">
                    <a:extLst>
                      <a:ext uri="{FF2B5EF4-FFF2-40B4-BE49-F238E27FC236}">
                        <a16:creationId xmlns:a16="http://schemas.microsoft.com/office/drawing/2014/main" id="{A94D6657-F635-4A3C-8C11-1A7A5713B831}"/>
                      </a:ext>
                    </a:extLst>
                  </p:cNvPr>
                  <p:cNvPicPr/>
                  <p:nvPr/>
                </p:nvPicPr>
                <p:blipFill>
                  <a:blip r:embed="rId320"/>
                  <a:stretch>
                    <a:fillRect/>
                  </a:stretch>
                </p:blipFill>
                <p:spPr>
                  <a:xfrm>
                    <a:off x="847166" y="5639079"/>
                    <a:ext cx="30690" cy="71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641" name="Ink 640">
                    <a:extLst>
                      <a:ext uri="{FF2B5EF4-FFF2-40B4-BE49-F238E27FC236}">
                        <a16:creationId xmlns:a16="http://schemas.microsoft.com/office/drawing/2014/main" id="{91194C93-E378-4564-80A6-FA69A47CC550}"/>
                      </a:ext>
                    </a:extLst>
                  </p14:cNvPr>
                  <p14:cNvContentPartPr/>
                  <p14:nvPr/>
                </p14:nvContentPartPr>
                <p14:xfrm>
                  <a:off x="921570" y="5727564"/>
                  <a:ext cx="181080" cy="165960"/>
                </p14:xfrm>
              </p:contentPart>
            </mc:Choice>
            <mc:Fallback xmlns="">
              <p:pic>
                <p:nvPicPr>
                  <p:cNvPr id="641" name="Ink 640">
                    <a:extLst>
                      <a:ext uri="{FF2B5EF4-FFF2-40B4-BE49-F238E27FC236}">
                        <a16:creationId xmlns:a16="http://schemas.microsoft.com/office/drawing/2014/main" id="{91194C93-E378-4564-80A6-FA69A47CC550}"/>
                      </a:ext>
                    </a:extLst>
                  </p:cNvPr>
                  <p:cNvPicPr/>
                  <p:nvPr/>
                </p:nvPicPr>
                <p:blipFill>
                  <a:blip r:embed="rId322"/>
                  <a:stretch>
                    <a:fillRect/>
                  </a:stretch>
                </p:blipFill>
                <p:spPr>
                  <a:xfrm>
                    <a:off x="911532" y="5717943"/>
                    <a:ext cx="200754" cy="1856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642" name="Ink 641">
                    <a:extLst>
                      <a:ext uri="{FF2B5EF4-FFF2-40B4-BE49-F238E27FC236}">
                        <a16:creationId xmlns:a16="http://schemas.microsoft.com/office/drawing/2014/main" id="{1651C664-0B51-40AD-973E-6FD9231D791C}"/>
                      </a:ext>
                    </a:extLst>
                  </p14:cNvPr>
                  <p14:cNvContentPartPr/>
                  <p14:nvPr/>
                </p14:nvContentPartPr>
                <p14:xfrm>
                  <a:off x="1162410" y="5772924"/>
                  <a:ext cx="107280" cy="166320"/>
                </p14:xfrm>
              </p:contentPart>
            </mc:Choice>
            <mc:Fallback xmlns="">
              <p:pic>
                <p:nvPicPr>
                  <p:cNvPr id="642" name="Ink 641">
                    <a:extLst>
                      <a:ext uri="{FF2B5EF4-FFF2-40B4-BE49-F238E27FC236}">
                        <a16:creationId xmlns:a16="http://schemas.microsoft.com/office/drawing/2014/main" id="{1651C664-0B51-40AD-973E-6FD9231D791C}"/>
                      </a:ext>
                    </a:extLst>
                  </p:cNvPr>
                  <p:cNvPicPr/>
                  <p:nvPr/>
                </p:nvPicPr>
                <p:blipFill>
                  <a:blip r:embed="rId324"/>
                  <a:stretch>
                    <a:fillRect/>
                  </a:stretch>
                </p:blipFill>
                <p:spPr>
                  <a:xfrm>
                    <a:off x="1152803" y="5763305"/>
                    <a:ext cx="126895" cy="18595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61" name="Group 660">
              <a:extLst>
                <a:ext uri="{FF2B5EF4-FFF2-40B4-BE49-F238E27FC236}">
                  <a16:creationId xmlns:a16="http://schemas.microsoft.com/office/drawing/2014/main" id="{06414EA1-5C18-4B82-ACD3-2735057DFF55}"/>
                </a:ext>
              </a:extLst>
            </p:cNvPr>
            <p:cNvGrpSpPr/>
            <p:nvPr/>
          </p:nvGrpSpPr>
          <p:grpSpPr>
            <a:xfrm>
              <a:off x="1489650" y="5593284"/>
              <a:ext cx="505080" cy="366120"/>
              <a:chOff x="1489650" y="5593284"/>
              <a:chExt cx="505080" cy="366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643" name="Ink 642">
                    <a:extLst>
                      <a:ext uri="{FF2B5EF4-FFF2-40B4-BE49-F238E27FC236}">
                        <a16:creationId xmlns:a16="http://schemas.microsoft.com/office/drawing/2014/main" id="{7EE73DBF-004B-4F60-AD73-B6B052D58FFA}"/>
                      </a:ext>
                    </a:extLst>
                  </p14:cNvPr>
                  <p14:cNvContentPartPr/>
                  <p14:nvPr/>
                </p14:nvContentPartPr>
                <p14:xfrm>
                  <a:off x="1489650" y="5623164"/>
                  <a:ext cx="144720" cy="310680"/>
                </p14:xfrm>
              </p:contentPart>
            </mc:Choice>
            <mc:Fallback xmlns="">
              <p:pic>
                <p:nvPicPr>
                  <p:cNvPr id="643" name="Ink 642">
                    <a:extLst>
                      <a:ext uri="{FF2B5EF4-FFF2-40B4-BE49-F238E27FC236}">
                        <a16:creationId xmlns:a16="http://schemas.microsoft.com/office/drawing/2014/main" id="{7EE73DBF-004B-4F60-AD73-B6B052D58FFA}"/>
                      </a:ext>
                    </a:extLst>
                  </p:cNvPr>
                  <p:cNvPicPr/>
                  <p:nvPr/>
                </p:nvPicPr>
                <p:blipFill>
                  <a:blip r:embed="rId326"/>
                  <a:stretch>
                    <a:fillRect/>
                  </a:stretch>
                </p:blipFill>
                <p:spPr>
                  <a:xfrm>
                    <a:off x="1480029" y="5613531"/>
                    <a:ext cx="164363" cy="3303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644" name="Ink 643">
                    <a:extLst>
                      <a:ext uri="{FF2B5EF4-FFF2-40B4-BE49-F238E27FC236}">
                        <a16:creationId xmlns:a16="http://schemas.microsoft.com/office/drawing/2014/main" id="{E3FEDBBC-1C2E-4A6C-83A7-7A125A309AD9}"/>
                      </a:ext>
                    </a:extLst>
                  </p14:cNvPr>
                  <p14:cNvContentPartPr/>
                  <p14:nvPr/>
                </p14:nvContentPartPr>
                <p14:xfrm>
                  <a:off x="1511610" y="5792004"/>
                  <a:ext cx="146880" cy="16920"/>
                </p14:xfrm>
              </p:contentPart>
            </mc:Choice>
            <mc:Fallback xmlns="">
              <p:pic>
                <p:nvPicPr>
                  <p:cNvPr id="644" name="Ink 643">
                    <a:extLst>
                      <a:ext uri="{FF2B5EF4-FFF2-40B4-BE49-F238E27FC236}">
                        <a16:creationId xmlns:a16="http://schemas.microsoft.com/office/drawing/2014/main" id="{E3FEDBBC-1C2E-4A6C-83A7-7A125A309AD9}"/>
                      </a:ext>
                    </a:extLst>
                  </p:cNvPr>
                  <p:cNvPicPr/>
                  <p:nvPr/>
                </p:nvPicPr>
                <p:blipFill>
                  <a:blip r:embed="rId328"/>
                  <a:stretch>
                    <a:fillRect/>
                  </a:stretch>
                </p:blipFill>
                <p:spPr>
                  <a:xfrm>
                    <a:off x="1501979" y="5782335"/>
                    <a:ext cx="166544" cy="366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645" name="Ink 644">
                    <a:extLst>
                      <a:ext uri="{FF2B5EF4-FFF2-40B4-BE49-F238E27FC236}">
                        <a16:creationId xmlns:a16="http://schemas.microsoft.com/office/drawing/2014/main" id="{4FC01EE6-BAF9-4431-AC77-320C78AE6BAD}"/>
                      </a:ext>
                    </a:extLst>
                  </p14:cNvPr>
                  <p14:cNvContentPartPr/>
                  <p14:nvPr/>
                </p14:nvContentPartPr>
                <p14:xfrm>
                  <a:off x="1688010" y="5836644"/>
                  <a:ext cx="169920" cy="107280"/>
                </p14:xfrm>
              </p:contentPart>
            </mc:Choice>
            <mc:Fallback xmlns="">
              <p:pic>
                <p:nvPicPr>
                  <p:cNvPr id="645" name="Ink 644">
                    <a:extLst>
                      <a:ext uri="{FF2B5EF4-FFF2-40B4-BE49-F238E27FC236}">
                        <a16:creationId xmlns:a16="http://schemas.microsoft.com/office/drawing/2014/main" id="{4FC01EE6-BAF9-4431-AC77-320C78AE6BAD}"/>
                      </a:ext>
                    </a:extLst>
                  </p:cNvPr>
                  <p:cNvPicPr/>
                  <p:nvPr/>
                </p:nvPicPr>
                <p:blipFill>
                  <a:blip r:embed="rId330"/>
                  <a:stretch>
                    <a:fillRect/>
                  </a:stretch>
                </p:blipFill>
                <p:spPr>
                  <a:xfrm>
                    <a:off x="1677991" y="5827037"/>
                    <a:ext cx="189557" cy="1268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646" name="Ink 645">
                    <a:extLst>
                      <a:ext uri="{FF2B5EF4-FFF2-40B4-BE49-F238E27FC236}">
                        <a16:creationId xmlns:a16="http://schemas.microsoft.com/office/drawing/2014/main" id="{256AFE24-35A7-415B-8217-3FFF36A2C30B}"/>
                      </a:ext>
                    </a:extLst>
                  </p14:cNvPr>
                  <p14:cNvContentPartPr/>
                  <p14:nvPr/>
                </p14:nvContentPartPr>
                <p14:xfrm>
                  <a:off x="1877010" y="5837724"/>
                  <a:ext cx="21240" cy="90720"/>
                </p14:xfrm>
              </p:contentPart>
            </mc:Choice>
            <mc:Fallback xmlns="">
              <p:pic>
                <p:nvPicPr>
                  <p:cNvPr id="646" name="Ink 645">
                    <a:extLst>
                      <a:ext uri="{FF2B5EF4-FFF2-40B4-BE49-F238E27FC236}">
                        <a16:creationId xmlns:a16="http://schemas.microsoft.com/office/drawing/2014/main" id="{256AFE24-35A7-415B-8217-3FFF36A2C30B}"/>
                      </a:ext>
                    </a:extLst>
                  </p:cNvPr>
                  <p:cNvPicPr/>
                  <p:nvPr/>
                </p:nvPicPr>
                <p:blipFill>
                  <a:blip r:embed="rId332"/>
                  <a:stretch>
                    <a:fillRect/>
                  </a:stretch>
                </p:blipFill>
                <p:spPr>
                  <a:xfrm>
                    <a:off x="1867392" y="5828090"/>
                    <a:ext cx="40877" cy="1103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647" name="Ink 646">
                    <a:extLst>
                      <a:ext uri="{FF2B5EF4-FFF2-40B4-BE49-F238E27FC236}">
                        <a16:creationId xmlns:a16="http://schemas.microsoft.com/office/drawing/2014/main" id="{8A929177-6045-4748-A486-5C90F11E29BF}"/>
                      </a:ext>
                    </a:extLst>
                  </p14:cNvPr>
                  <p14:cNvContentPartPr/>
                  <p14:nvPr/>
                </p14:nvContentPartPr>
                <p14:xfrm>
                  <a:off x="1888170" y="5685804"/>
                  <a:ext cx="22320" cy="62640"/>
                </p14:xfrm>
              </p:contentPart>
            </mc:Choice>
            <mc:Fallback xmlns="">
              <p:pic>
                <p:nvPicPr>
                  <p:cNvPr id="647" name="Ink 646">
                    <a:extLst>
                      <a:ext uri="{FF2B5EF4-FFF2-40B4-BE49-F238E27FC236}">
                        <a16:creationId xmlns:a16="http://schemas.microsoft.com/office/drawing/2014/main" id="{8A929177-6045-4748-A486-5C90F11E29BF}"/>
                      </a:ext>
                    </a:extLst>
                  </p:cNvPr>
                  <p:cNvPicPr/>
                  <p:nvPr/>
                </p:nvPicPr>
                <p:blipFill>
                  <a:blip r:embed="rId334"/>
                  <a:stretch>
                    <a:fillRect/>
                  </a:stretch>
                </p:blipFill>
                <p:spPr>
                  <a:xfrm>
                    <a:off x="1878430" y="5675766"/>
                    <a:ext cx="42205" cy="823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5">
                <p14:nvContentPartPr>
                  <p14:cNvPr id="648" name="Ink 647">
                    <a:extLst>
                      <a:ext uri="{FF2B5EF4-FFF2-40B4-BE49-F238E27FC236}">
                        <a16:creationId xmlns:a16="http://schemas.microsoft.com/office/drawing/2014/main" id="{9C7FE499-3FE7-4F2B-A74A-1BFB36D6E31D}"/>
                      </a:ext>
                    </a:extLst>
                  </p14:cNvPr>
                  <p14:cNvContentPartPr/>
                  <p14:nvPr/>
                </p14:nvContentPartPr>
                <p14:xfrm>
                  <a:off x="1957290" y="5593284"/>
                  <a:ext cx="37440" cy="366120"/>
                </p14:xfrm>
              </p:contentPart>
            </mc:Choice>
            <mc:Fallback xmlns="">
              <p:pic>
                <p:nvPicPr>
                  <p:cNvPr id="648" name="Ink 647">
                    <a:extLst>
                      <a:ext uri="{FF2B5EF4-FFF2-40B4-BE49-F238E27FC236}">
                        <a16:creationId xmlns:a16="http://schemas.microsoft.com/office/drawing/2014/main" id="{9C7FE499-3FE7-4F2B-A74A-1BFB36D6E31D}"/>
                      </a:ext>
                    </a:extLst>
                  </p:cNvPr>
                  <p:cNvPicPr/>
                  <p:nvPr/>
                </p:nvPicPr>
                <p:blipFill>
                  <a:blip r:embed="rId336"/>
                  <a:stretch>
                    <a:fillRect/>
                  </a:stretch>
                </p:blipFill>
                <p:spPr>
                  <a:xfrm>
                    <a:off x="1947333" y="5583660"/>
                    <a:ext cx="56957" cy="385769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60" name="Group 659">
              <a:extLst>
                <a:ext uri="{FF2B5EF4-FFF2-40B4-BE49-F238E27FC236}">
                  <a16:creationId xmlns:a16="http://schemas.microsoft.com/office/drawing/2014/main" id="{F5A1E959-710D-4119-9C32-1BA2C21FCB98}"/>
                </a:ext>
              </a:extLst>
            </p:cNvPr>
            <p:cNvGrpSpPr/>
            <p:nvPr/>
          </p:nvGrpSpPr>
          <p:grpSpPr>
            <a:xfrm>
              <a:off x="2257170" y="5648724"/>
              <a:ext cx="237240" cy="318240"/>
              <a:chOff x="2257170" y="5648724"/>
              <a:chExt cx="237240" cy="318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649" name="Ink 648">
                    <a:extLst>
                      <a:ext uri="{FF2B5EF4-FFF2-40B4-BE49-F238E27FC236}">
                        <a16:creationId xmlns:a16="http://schemas.microsoft.com/office/drawing/2014/main" id="{6C15A20D-01A0-4ED0-B542-E9C6FFF45313}"/>
                      </a:ext>
                    </a:extLst>
                  </p14:cNvPr>
                  <p14:cNvContentPartPr/>
                  <p14:nvPr/>
                </p14:nvContentPartPr>
                <p14:xfrm>
                  <a:off x="2307570" y="5648724"/>
                  <a:ext cx="29880" cy="312840"/>
                </p14:xfrm>
              </p:contentPart>
            </mc:Choice>
            <mc:Fallback xmlns="">
              <p:pic>
                <p:nvPicPr>
                  <p:cNvPr id="649" name="Ink 648">
                    <a:extLst>
                      <a:ext uri="{FF2B5EF4-FFF2-40B4-BE49-F238E27FC236}">
                        <a16:creationId xmlns:a16="http://schemas.microsoft.com/office/drawing/2014/main" id="{6C15A20D-01A0-4ED0-B542-E9C6FFF45313}"/>
                      </a:ext>
                    </a:extLst>
                  </p:cNvPr>
                  <p:cNvPicPr/>
                  <p:nvPr/>
                </p:nvPicPr>
                <p:blipFill>
                  <a:blip r:embed="rId338"/>
                  <a:stretch>
                    <a:fillRect/>
                  </a:stretch>
                </p:blipFill>
                <p:spPr>
                  <a:xfrm>
                    <a:off x="2297475" y="5639086"/>
                    <a:ext cx="49665" cy="3325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650" name="Ink 649">
                    <a:extLst>
                      <a:ext uri="{FF2B5EF4-FFF2-40B4-BE49-F238E27FC236}">
                        <a16:creationId xmlns:a16="http://schemas.microsoft.com/office/drawing/2014/main" id="{BF1FF9C7-D5E3-431B-912C-C2181075F1AC}"/>
                      </a:ext>
                    </a:extLst>
                  </p14:cNvPr>
                  <p14:cNvContentPartPr/>
                  <p14:nvPr/>
                </p14:nvContentPartPr>
                <p14:xfrm>
                  <a:off x="2257170" y="5812164"/>
                  <a:ext cx="153720" cy="11880"/>
                </p14:xfrm>
              </p:contentPart>
            </mc:Choice>
            <mc:Fallback xmlns="">
              <p:pic>
                <p:nvPicPr>
                  <p:cNvPr id="650" name="Ink 649">
                    <a:extLst>
                      <a:ext uri="{FF2B5EF4-FFF2-40B4-BE49-F238E27FC236}">
                        <a16:creationId xmlns:a16="http://schemas.microsoft.com/office/drawing/2014/main" id="{BF1FF9C7-D5E3-431B-912C-C2181075F1AC}"/>
                      </a:ext>
                    </a:extLst>
                  </p:cNvPr>
                  <p:cNvPicPr/>
                  <p:nvPr/>
                </p:nvPicPr>
                <p:blipFill>
                  <a:blip r:embed="rId340"/>
                  <a:stretch>
                    <a:fillRect/>
                  </a:stretch>
                </p:blipFill>
                <p:spPr>
                  <a:xfrm>
                    <a:off x="2247537" y="5802264"/>
                    <a:ext cx="173387" cy="312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651" name="Ink 650">
                    <a:extLst>
                      <a:ext uri="{FF2B5EF4-FFF2-40B4-BE49-F238E27FC236}">
                        <a16:creationId xmlns:a16="http://schemas.microsoft.com/office/drawing/2014/main" id="{59F9E087-5947-4936-A478-171657A824FB}"/>
                      </a:ext>
                    </a:extLst>
                  </p14:cNvPr>
                  <p14:cNvContentPartPr/>
                  <p14:nvPr/>
                </p14:nvContentPartPr>
                <p14:xfrm>
                  <a:off x="2393970" y="5833764"/>
                  <a:ext cx="100440" cy="133200"/>
                </p14:xfrm>
              </p:contentPart>
            </mc:Choice>
            <mc:Fallback xmlns="">
              <p:pic>
                <p:nvPicPr>
                  <p:cNvPr id="651" name="Ink 650">
                    <a:extLst>
                      <a:ext uri="{FF2B5EF4-FFF2-40B4-BE49-F238E27FC236}">
                        <a16:creationId xmlns:a16="http://schemas.microsoft.com/office/drawing/2014/main" id="{59F9E087-5947-4936-A478-171657A824FB}"/>
                      </a:ext>
                    </a:extLst>
                  </p:cNvPr>
                  <p:cNvPicPr/>
                  <p:nvPr/>
                </p:nvPicPr>
                <p:blipFill>
                  <a:blip r:embed="rId342"/>
                  <a:stretch>
                    <a:fillRect/>
                  </a:stretch>
                </p:blipFill>
                <p:spPr>
                  <a:xfrm>
                    <a:off x="2383926" y="5823734"/>
                    <a:ext cx="120126" cy="152859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59" name="Group 658">
              <a:extLst>
                <a:ext uri="{FF2B5EF4-FFF2-40B4-BE49-F238E27FC236}">
                  <a16:creationId xmlns:a16="http://schemas.microsoft.com/office/drawing/2014/main" id="{E7E5FA93-5778-4D16-88AA-ABDCECC6BC7C}"/>
                </a:ext>
              </a:extLst>
            </p:cNvPr>
            <p:cNvGrpSpPr/>
            <p:nvPr/>
          </p:nvGrpSpPr>
          <p:grpSpPr>
            <a:xfrm>
              <a:off x="2764410" y="5798484"/>
              <a:ext cx="872640" cy="186120"/>
              <a:chOff x="2764410" y="5798484"/>
              <a:chExt cx="872640" cy="186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43">
                <p14:nvContentPartPr>
                  <p14:cNvPr id="652" name="Ink 651">
                    <a:extLst>
                      <a:ext uri="{FF2B5EF4-FFF2-40B4-BE49-F238E27FC236}">
                        <a16:creationId xmlns:a16="http://schemas.microsoft.com/office/drawing/2014/main" id="{96A1BB7B-A78A-4E99-B7E4-E49D78F4E609}"/>
                      </a:ext>
                    </a:extLst>
                  </p14:cNvPr>
                  <p14:cNvContentPartPr/>
                  <p14:nvPr/>
                </p14:nvContentPartPr>
                <p14:xfrm>
                  <a:off x="2764410" y="5798484"/>
                  <a:ext cx="107640" cy="162720"/>
                </p14:xfrm>
              </p:contentPart>
            </mc:Choice>
            <mc:Fallback xmlns="">
              <p:pic>
                <p:nvPicPr>
                  <p:cNvPr id="652" name="Ink 651">
                    <a:extLst>
                      <a:ext uri="{FF2B5EF4-FFF2-40B4-BE49-F238E27FC236}">
                        <a16:creationId xmlns:a16="http://schemas.microsoft.com/office/drawing/2014/main" id="{96A1BB7B-A78A-4E99-B7E4-E49D78F4E609}"/>
                      </a:ext>
                    </a:extLst>
                  </p:cNvPr>
                  <p:cNvPicPr/>
                  <p:nvPr/>
                </p:nvPicPr>
                <p:blipFill>
                  <a:blip r:embed="rId344"/>
                  <a:stretch>
                    <a:fillRect/>
                  </a:stretch>
                </p:blipFill>
                <p:spPr>
                  <a:xfrm>
                    <a:off x="2754369" y="5788841"/>
                    <a:ext cx="127320" cy="1824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5">
                <p14:nvContentPartPr>
                  <p14:cNvPr id="653" name="Ink 652">
                    <a:extLst>
                      <a:ext uri="{FF2B5EF4-FFF2-40B4-BE49-F238E27FC236}">
                        <a16:creationId xmlns:a16="http://schemas.microsoft.com/office/drawing/2014/main" id="{94CC202B-E898-4C61-B2D7-71BA4AE6BDF5}"/>
                      </a:ext>
                    </a:extLst>
                  </p14:cNvPr>
                  <p14:cNvContentPartPr/>
                  <p14:nvPr/>
                </p14:nvContentPartPr>
                <p14:xfrm>
                  <a:off x="2871690" y="5805324"/>
                  <a:ext cx="95040" cy="162720"/>
                </p14:xfrm>
              </p:contentPart>
            </mc:Choice>
            <mc:Fallback xmlns="">
              <p:pic>
                <p:nvPicPr>
                  <p:cNvPr id="653" name="Ink 652">
                    <a:extLst>
                      <a:ext uri="{FF2B5EF4-FFF2-40B4-BE49-F238E27FC236}">
                        <a16:creationId xmlns:a16="http://schemas.microsoft.com/office/drawing/2014/main" id="{94CC202B-E898-4C61-B2D7-71BA4AE6BDF5}"/>
                      </a:ext>
                    </a:extLst>
                  </p:cNvPr>
                  <p:cNvPicPr/>
                  <p:nvPr/>
                </p:nvPicPr>
                <p:blipFill>
                  <a:blip r:embed="rId346"/>
                  <a:stretch>
                    <a:fillRect/>
                  </a:stretch>
                </p:blipFill>
                <p:spPr>
                  <a:xfrm>
                    <a:off x="2861665" y="5795705"/>
                    <a:ext cx="114690" cy="1823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7">
                <p14:nvContentPartPr>
                  <p14:cNvPr id="654" name="Ink 653">
                    <a:extLst>
                      <a:ext uri="{FF2B5EF4-FFF2-40B4-BE49-F238E27FC236}">
                        <a16:creationId xmlns:a16="http://schemas.microsoft.com/office/drawing/2014/main" id="{5DB98ABA-ABBD-4D50-A2C3-084BDBA68D78}"/>
                      </a:ext>
                    </a:extLst>
                  </p14:cNvPr>
                  <p14:cNvContentPartPr/>
                  <p14:nvPr/>
                </p14:nvContentPartPr>
                <p14:xfrm>
                  <a:off x="3002010" y="5828364"/>
                  <a:ext cx="85320" cy="155160"/>
                </p14:xfrm>
              </p:contentPart>
            </mc:Choice>
            <mc:Fallback xmlns="">
              <p:pic>
                <p:nvPicPr>
                  <p:cNvPr id="654" name="Ink 653">
                    <a:extLst>
                      <a:ext uri="{FF2B5EF4-FFF2-40B4-BE49-F238E27FC236}">
                        <a16:creationId xmlns:a16="http://schemas.microsoft.com/office/drawing/2014/main" id="{5DB98ABA-ABBD-4D50-A2C3-084BDBA68D78}"/>
                      </a:ext>
                    </a:extLst>
                  </p:cNvPr>
                  <p:cNvPicPr/>
                  <p:nvPr/>
                </p:nvPicPr>
                <p:blipFill>
                  <a:blip r:embed="rId348"/>
                  <a:stretch>
                    <a:fillRect/>
                  </a:stretch>
                </p:blipFill>
                <p:spPr>
                  <a:xfrm>
                    <a:off x="2991996" y="5818341"/>
                    <a:ext cx="104948" cy="1748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9">
                <p14:nvContentPartPr>
                  <p14:cNvPr id="655" name="Ink 654">
                    <a:extLst>
                      <a:ext uri="{FF2B5EF4-FFF2-40B4-BE49-F238E27FC236}">
                        <a16:creationId xmlns:a16="http://schemas.microsoft.com/office/drawing/2014/main" id="{57729895-BEC5-4EBF-BEE7-53C06891F8F9}"/>
                      </a:ext>
                    </a:extLst>
                  </p14:cNvPr>
                  <p14:cNvContentPartPr/>
                  <p14:nvPr/>
                </p14:nvContentPartPr>
                <p14:xfrm>
                  <a:off x="3135210" y="5849604"/>
                  <a:ext cx="89280" cy="123480"/>
                </p14:xfrm>
              </p:contentPart>
            </mc:Choice>
            <mc:Fallback xmlns="">
              <p:pic>
                <p:nvPicPr>
                  <p:cNvPr id="655" name="Ink 654">
                    <a:extLst>
                      <a:ext uri="{FF2B5EF4-FFF2-40B4-BE49-F238E27FC236}">
                        <a16:creationId xmlns:a16="http://schemas.microsoft.com/office/drawing/2014/main" id="{57729895-BEC5-4EBF-BEE7-53C06891F8F9}"/>
                      </a:ext>
                    </a:extLst>
                  </p:cNvPr>
                  <p:cNvPicPr/>
                  <p:nvPr/>
                </p:nvPicPr>
                <p:blipFill>
                  <a:blip r:embed="rId350"/>
                  <a:stretch>
                    <a:fillRect/>
                  </a:stretch>
                </p:blipFill>
                <p:spPr>
                  <a:xfrm>
                    <a:off x="3125601" y="5839982"/>
                    <a:ext cx="108898" cy="1431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1">
                <p14:nvContentPartPr>
                  <p14:cNvPr id="656" name="Ink 655">
                    <a:extLst>
                      <a:ext uri="{FF2B5EF4-FFF2-40B4-BE49-F238E27FC236}">
                        <a16:creationId xmlns:a16="http://schemas.microsoft.com/office/drawing/2014/main" id="{705030B2-592E-406E-9904-543CC4175ADE}"/>
                      </a:ext>
                    </a:extLst>
                  </p14:cNvPr>
                  <p14:cNvContentPartPr/>
                  <p14:nvPr/>
                </p14:nvContentPartPr>
                <p14:xfrm>
                  <a:off x="3266250" y="5830884"/>
                  <a:ext cx="114480" cy="137880"/>
                </p14:xfrm>
              </p:contentPart>
            </mc:Choice>
            <mc:Fallback xmlns="">
              <p:pic>
                <p:nvPicPr>
                  <p:cNvPr id="656" name="Ink 655">
                    <a:extLst>
                      <a:ext uri="{FF2B5EF4-FFF2-40B4-BE49-F238E27FC236}">
                        <a16:creationId xmlns:a16="http://schemas.microsoft.com/office/drawing/2014/main" id="{705030B2-592E-406E-9904-543CC4175ADE}"/>
                      </a:ext>
                    </a:extLst>
                  </p:cNvPr>
                  <p:cNvPicPr/>
                  <p:nvPr/>
                </p:nvPicPr>
                <p:blipFill>
                  <a:blip r:embed="rId352"/>
                  <a:stretch>
                    <a:fillRect/>
                  </a:stretch>
                </p:blipFill>
                <p:spPr>
                  <a:xfrm>
                    <a:off x="3256243" y="5820864"/>
                    <a:ext cx="134094" cy="15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3">
                <p14:nvContentPartPr>
                  <p14:cNvPr id="657" name="Ink 656">
                    <a:extLst>
                      <a:ext uri="{FF2B5EF4-FFF2-40B4-BE49-F238E27FC236}">
                        <a16:creationId xmlns:a16="http://schemas.microsoft.com/office/drawing/2014/main" id="{509B9576-0505-4E3B-98D9-4BF2F562F212}"/>
                      </a:ext>
                    </a:extLst>
                  </p14:cNvPr>
                  <p14:cNvContentPartPr/>
                  <p14:nvPr/>
                </p14:nvContentPartPr>
                <p14:xfrm>
                  <a:off x="3379290" y="5831604"/>
                  <a:ext cx="97920" cy="153000"/>
                </p14:xfrm>
              </p:contentPart>
            </mc:Choice>
            <mc:Fallback xmlns="">
              <p:pic>
                <p:nvPicPr>
                  <p:cNvPr id="657" name="Ink 656">
                    <a:extLst>
                      <a:ext uri="{FF2B5EF4-FFF2-40B4-BE49-F238E27FC236}">
                        <a16:creationId xmlns:a16="http://schemas.microsoft.com/office/drawing/2014/main" id="{509B9576-0505-4E3B-98D9-4BF2F562F212}"/>
                      </a:ext>
                    </a:extLst>
                  </p:cNvPr>
                  <p:cNvPicPr/>
                  <p:nvPr/>
                </p:nvPicPr>
                <p:blipFill>
                  <a:blip r:embed="rId354"/>
                  <a:stretch>
                    <a:fillRect/>
                  </a:stretch>
                </p:blipFill>
                <p:spPr>
                  <a:xfrm>
                    <a:off x="3369257" y="5821966"/>
                    <a:ext cx="117584" cy="1726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5">
                <p14:nvContentPartPr>
                  <p14:cNvPr id="658" name="Ink 657">
                    <a:extLst>
                      <a:ext uri="{FF2B5EF4-FFF2-40B4-BE49-F238E27FC236}">
                        <a16:creationId xmlns:a16="http://schemas.microsoft.com/office/drawing/2014/main" id="{3ABEFFB0-223E-4F34-A4C7-D156C49FB85B}"/>
                      </a:ext>
                    </a:extLst>
                  </p14:cNvPr>
                  <p14:cNvContentPartPr/>
                  <p14:nvPr/>
                </p14:nvContentPartPr>
                <p14:xfrm>
                  <a:off x="3497730" y="5814324"/>
                  <a:ext cx="139320" cy="156600"/>
                </p14:xfrm>
              </p:contentPart>
            </mc:Choice>
            <mc:Fallback xmlns="">
              <p:pic>
                <p:nvPicPr>
                  <p:cNvPr id="658" name="Ink 657">
                    <a:extLst>
                      <a:ext uri="{FF2B5EF4-FFF2-40B4-BE49-F238E27FC236}">
                        <a16:creationId xmlns:a16="http://schemas.microsoft.com/office/drawing/2014/main" id="{3ABEFFB0-223E-4F34-A4C7-D156C49FB85B}"/>
                      </a:ext>
                    </a:extLst>
                  </p:cNvPr>
                  <p:cNvPicPr/>
                  <p:nvPr/>
                </p:nvPicPr>
                <p:blipFill>
                  <a:blip r:embed="rId356"/>
                  <a:stretch>
                    <a:fillRect/>
                  </a:stretch>
                </p:blipFill>
                <p:spPr>
                  <a:xfrm>
                    <a:off x="3487721" y="5804712"/>
                    <a:ext cx="158937" cy="17622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81" name="Group 680">
              <a:extLst>
                <a:ext uri="{FF2B5EF4-FFF2-40B4-BE49-F238E27FC236}">
                  <a16:creationId xmlns:a16="http://schemas.microsoft.com/office/drawing/2014/main" id="{8598709D-2B0F-4F4F-8618-797FF968F1AF}"/>
                </a:ext>
              </a:extLst>
            </p:cNvPr>
            <p:cNvGrpSpPr/>
            <p:nvPr/>
          </p:nvGrpSpPr>
          <p:grpSpPr>
            <a:xfrm>
              <a:off x="283290" y="6117804"/>
              <a:ext cx="314640" cy="285480"/>
              <a:chOff x="283290" y="6117804"/>
              <a:chExt cx="314640" cy="285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7">
                <p14:nvContentPartPr>
                  <p14:cNvPr id="663" name="Ink 662">
                    <a:extLst>
                      <a:ext uri="{FF2B5EF4-FFF2-40B4-BE49-F238E27FC236}">
                        <a16:creationId xmlns:a16="http://schemas.microsoft.com/office/drawing/2014/main" id="{8334556E-09E8-462E-8719-BDBAB605060D}"/>
                      </a:ext>
                    </a:extLst>
                  </p14:cNvPr>
                  <p14:cNvContentPartPr/>
                  <p14:nvPr/>
                </p14:nvContentPartPr>
                <p14:xfrm>
                  <a:off x="283290" y="6266124"/>
                  <a:ext cx="166680" cy="108720"/>
                </p14:xfrm>
              </p:contentPart>
            </mc:Choice>
            <mc:Fallback xmlns="">
              <p:pic>
                <p:nvPicPr>
                  <p:cNvPr id="663" name="Ink 662">
                    <a:extLst>
                      <a:ext uri="{FF2B5EF4-FFF2-40B4-BE49-F238E27FC236}">
                        <a16:creationId xmlns:a16="http://schemas.microsoft.com/office/drawing/2014/main" id="{8334556E-09E8-462E-8719-BDBAB605060D}"/>
                      </a:ext>
                    </a:extLst>
                  </p:cNvPr>
                  <p:cNvPicPr/>
                  <p:nvPr/>
                </p:nvPicPr>
                <p:blipFill>
                  <a:blip r:embed="rId358"/>
                  <a:stretch>
                    <a:fillRect/>
                  </a:stretch>
                </p:blipFill>
                <p:spPr>
                  <a:xfrm>
                    <a:off x="273249" y="6256094"/>
                    <a:ext cx="186360" cy="1283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9">
                <p14:nvContentPartPr>
                  <p14:cNvPr id="664" name="Ink 663">
                    <a:extLst>
                      <a:ext uri="{FF2B5EF4-FFF2-40B4-BE49-F238E27FC236}">
                        <a16:creationId xmlns:a16="http://schemas.microsoft.com/office/drawing/2014/main" id="{12DFCB9B-AFB4-4A2E-B069-8A18D2DE0BBB}"/>
                      </a:ext>
                    </a:extLst>
                  </p14:cNvPr>
                  <p14:cNvContentPartPr/>
                  <p14:nvPr/>
                </p14:nvContentPartPr>
                <p14:xfrm>
                  <a:off x="489930" y="6117804"/>
                  <a:ext cx="32400" cy="248400"/>
                </p14:xfrm>
              </p:contentPart>
            </mc:Choice>
            <mc:Fallback xmlns="">
              <p:pic>
                <p:nvPicPr>
                  <p:cNvPr id="664" name="Ink 663">
                    <a:extLst>
                      <a:ext uri="{FF2B5EF4-FFF2-40B4-BE49-F238E27FC236}">
                        <a16:creationId xmlns:a16="http://schemas.microsoft.com/office/drawing/2014/main" id="{12DFCB9B-AFB4-4A2E-B069-8A18D2DE0BBB}"/>
                      </a:ext>
                    </a:extLst>
                  </p:cNvPr>
                  <p:cNvPicPr/>
                  <p:nvPr/>
                </p:nvPicPr>
                <p:blipFill>
                  <a:blip r:embed="rId360"/>
                  <a:stretch>
                    <a:fillRect/>
                  </a:stretch>
                </p:blipFill>
                <p:spPr>
                  <a:xfrm>
                    <a:off x="480330" y="6108173"/>
                    <a:ext cx="52000" cy="2680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1">
                <p14:nvContentPartPr>
                  <p14:cNvPr id="665" name="Ink 664">
                    <a:extLst>
                      <a:ext uri="{FF2B5EF4-FFF2-40B4-BE49-F238E27FC236}">
                        <a16:creationId xmlns:a16="http://schemas.microsoft.com/office/drawing/2014/main" id="{6AD03C78-642C-479F-AB10-D084C660A7A3}"/>
                      </a:ext>
                    </a:extLst>
                  </p14:cNvPr>
                  <p14:cNvContentPartPr/>
                  <p14:nvPr/>
                </p14:nvContentPartPr>
                <p14:xfrm>
                  <a:off x="572370" y="6122484"/>
                  <a:ext cx="25560" cy="280800"/>
                </p14:xfrm>
              </p:contentPart>
            </mc:Choice>
            <mc:Fallback xmlns="">
              <p:pic>
                <p:nvPicPr>
                  <p:cNvPr id="665" name="Ink 664">
                    <a:extLst>
                      <a:ext uri="{FF2B5EF4-FFF2-40B4-BE49-F238E27FC236}">
                        <a16:creationId xmlns:a16="http://schemas.microsoft.com/office/drawing/2014/main" id="{6AD03C78-642C-479F-AB10-D084C660A7A3}"/>
                      </a:ext>
                    </a:extLst>
                  </p:cNvPr>
                  <p:cNvPicPr/>
                  <p:nvPr/>
                </p:nvPicPr>
                <p:blipFill>
                  <a:blip r:embed="rId362"/>
                  <a:stretch>
                    <a:fillRect/>
                  </a:stretch>
                </p:blipFill>
                <p:spPr>
                  <a:xfrm>
                    <a:off x="562227" y="6112857"/>
                    <a:ext cx="45440" cy="30045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80" name="Group 679">
              <a:extLst>
                <a:ext uri="{FF2B5EF4-FFF2-40B4-BE49-F238E27FC236}">
                  <a16:creationId xmlns:a16="http://schemas.microsoft.com/office/drawing/2014/main" id="{FFB24836-171B-4F93-9481-5872496DF1C9}"/>
                </a:ext>
              </a:extLst>
            </p:cNvPr>
            <p:cNvGrpSpPr/>
            <p:nvPr/>
          </p:nvGrpSpPr>
          <p:grpSpPr>
            <a:xfrm>
              <a:off x="834090" y="6051924"/>
              <a:ext cx="765720" cy="325080"/>
              <a:chOff x="834090" y="6051924"/>
              <a:chExt cx="765720" cy="325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3">
                <p14:nvContentPartPr>
                  <p14:cNvPr id="666" name="Ink 665">
                    <a:extLst>
                      <a:ext uri="{FF2B5EF4-FFF2-40B4-BE49-F238E27FC236}">
                        <a16:creationId xmlns:a16="http://schemas.microsoft.com/office/drawing/2014/main" id="{746AB0E1-AEFB-4E6E-9D9C-CB6DEE74DC23}"/>
                      </a:ext>
                    </a:extLst>
                  </p14:cNvPr>
                  <p14:cNvContentPartPr/>
                  <p14:nvPr/>
                </p14:nvContentPartPr>
                <p14:xfrm>
                  <a:off x="834090" y="6104124"/>
                  <a:ext cx="125640" cy="269640"/>
                </p14:xfrm>
              </p:contentPart>
            </mc:Choice>
            <mc:Fallback xmlns="">
              <p:pic>
                <p:nvPicPr>
                  <p:cNvPr id="666" name="Ink 665">
                    <a:extLst>
                      <a:ext uri="{FF2B5EF4-FFF2-40B4-BE49-F238E27FC236}">
                        <a16:creationId xmlns:a16="http://schemas.microsoft.com/office/drawing/2014/main" id="{746AB0E1-AEFB-4E6E-9D9C-CB6DEE74DC23}"/>
                      </a:ext>
                    </a:extLst>
                  </p:cNvPr>
                  <p:cNvPicPr/>
                  <p:nvPr/>
                </p:nvPicPr>
                <p:blipFill>
                  <a:blip r:embed="rId364"/>
                  <a:stretch>
                    <a:fillRect/>
                  </a:stretch>
                </p:blipFill>
                <p:spPr>
                  <a:xfrm>
                    <a:off x="824055" y="6094093"/>
                    <a:ext cx="145309" cy="2893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5">
                <p14:nvContentPartPr>
                  <p14:cNvPr id="667" name="Ink 666">
                    <a:extLst>
                      <a:ext uri="{FF2B5EF4-FFF2-40B4-BE49-F238E27FC236}">
                        <a16:creationId xmlns:a16="http://schemas.microsoft.com/office/drawing/2014/main" id="{27AD63FC-009F-4D33-927B-3ABDAE48D415}"/>
                      </a:ext>
                    </a:extLst>
                  </p14:cNvPr>
                  <p14:cNvContentPartPr/>
                  <p14:nvPr/>
                </p14:nvContentPartPr>
                <p14:xfrm>
                  <a:off x="842370" y="6234804"/>
                  <a:ext cx="167040" cy="23760"/>
                </p14:xfrm>
              </p:contentPart>
            </mc:Choice>
            <mc:Fallback xmlns="">
              <p:pic>
                <p:nvPicPr>
                  <p:cNvPr id="667" name="Ink 666">
                    <a:extLst>
                      <a:ext uri="{FF2B5EF4-FFF2-40B4-BE49-F238E27FC236}">
                        <a16:creationId xmlns:a16="http://schemas.microsoft.com/office/drawing/2014/main" id="{27AD63FC-009F-4D33-927B-3ABDAE48D415}"/>
                      </a:ext>
                    </a:extLst>
                  </p:cNvPr>
                  <p:cNvPicPr/>
                  <p:nvPr/>
                </p:nvPicPr>
                <p:blipFill>
                  <a:blip r:embed="rId366"/>
                  <a:stretch>
                    <a:fillRect/>
                  </a:stretch>
                </p:blipFill>
                <p:spPr>
                  <a:xfrm>
                    <a:off x="832733" y="6224736"/>
                    <a:ext cx="186715" cy="434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7">
                <p14:nvContentPartPr>
                  <p14:cNvPr id="668" name="Ink 667">
                    <a:extLst>
                      <a:ext uri="{FF2B5EF4-FFF2-40B4-BE49-F238E27FC236}">
                        <a16:creationId xmlns:a16="http://schemas.microsoft.com/office/drawing/2014/main" id="{C0B610C8-0F6B-4521-9F48-E346996B9E3D}"/>
                      </a:ext>
                    </a:extLst>
                  </p14:cNvPr>
                  <p14:cNvContentPartPr/>
                  <p14:nvPr/>
                </p14:nvContentPartPr>
                <p14:xfrm>
                  <a:off x="1001490" y="6226884"/>
                  <a:ext cx="186480" cy="140760"/>
                </p14:xfrm>
              </p:contentPart>
            </mc:Choice>
            <mc:Fallback xmlns="">
              <p:pic>
                <p:nvPicPr>
                  <p:cNvPr id="668" name="Ink 667">
                    <a:extLst>
                      <a:ext uri="{FF2B5EF4-FFF2-40B4-BE49-F238E27FC236}">
                        <a16:creationId xmlns:a16="http://schemas.microsoft.com/office/drawing/2014/main" id="{C0B610C8-0F6B-4521-9F48-E346996B9E3D}"/>
                      </a:ext>
                    </a:extLst>
                  </p:cNvPr>
                  <p:cNvPicPr/>
                  <p:nvPr/>
                </p:nvPicPr>
                <p:blipFill>
                  <a:blip r:embed="rId368"/>
                  <a:stretch>
                    <a:fillRect/>
                  </a:stretch>
                </p:blipFill>
                <p:spPr>
                  <a:xfrm>
                    <a:off x="991464" y="6217259"/>
                    <a:ext cx="206131" cy="1604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9">
                <p14:nvContentPartPr>
                  <p14:cNvPr id="669" name="Ink 668">
                    <a:extLst>
                      <a:ext uri="{FF2B5EF4-FFF2-40B4-BE49-F238E27FC236}">
                        <a16:creationId xmlns:a16="http://schemas.microsoft.com/office/drawing/2014/main" id="{949DE3CE-4153-4F39-A106-94A8F9A5B572}"/>
                      </a:ext>
                    </a:extLst>
                  </p14:cNvPr>
                  <p14:cNvContentPartPr/>
                  <p14:nvPr/>
                </p14:nvContentPartPr>
                <p14:xfrm>
                  <a:off x="1174290" y="6223644"/>
                  <a:ext cx="109440" cy="152640"/>
                </p14:xfrm>
              </p:contentPart>
            </mc:Choice>
            <mc:Fallback xmlns="">
              <p:pic>
                <p:nvPicPr>
                  <p:cNvPr id="669" name="Ink 668">
                    <a:extLst>
                      <a:ext uri="{FF2B5EF4-FFF2-40B4-BE49-F238E27FC236}">
                        <a16:creationId xmlns:a16="http://schemas.microsoft.com/office/drawing/2014/main" id="{949DE3CE-4153-4F39-A106-94A8F9A5B572}"/>
                      </a:ext>
                    </a:extLst>
                  </p:cNvPr>
                  <p:cNvPicPr/>
                  <p:nvPr/>
                </p:nvPicPr>
                <p:blipFill>
                  <a:blip r:embed="rId370"/>
                  <a:stretch>
                    <a:fillRect/>
                  </a:stretch>
                </p:blipFill>
                <p:spPr>
                  <a:xfrm>
                    <a:off x="1164268" y="6214004"/>
                    <a:ext cx="129083" cy="1723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1">
                <p14:nvContentPartPr>
                  <p14:cNvPr id="670" name="Ink 669">
                    <a:extLst>
                      <a:ext uri="{FF2B5EF4-FFF2-40B4-BE49-F238E27FC236}">
                        <a16:creationId xmlns:a16="http://schemas.microsoft.com/office/drawing/2014/main" id="{8260805F-2F3D-4372-9627-21B88B1F0568}"/>
                      </a:ext>
                    </a:extLst>
                  </p14:cNvPr>
                  <p14:cNvContentPartPr/>
                  <p14:nvPr/>
                </p14:nvContentPartPr>
                <p14:xfrm>
                  <a:off x="1339530" y="6051924"/>
                  <a:ext cx="124560" cy="314640"/>
                </p14:xfrm>
              </p:contentPart>
            </mc:Choice>
            <mc:Fallback xmlns="">
              <p:pic>
                <p:nvPicPr>
                  <p:cNvPr id="670" name="Ink 669">
                    <a:extLst>
                      <a:ext uri="{FF2B5EF4-FFF2-40B4-BE49-F238E27FC236}">
                        <a16:creationId xmlns:a16="http://schemas.microsoft.com/office/drawing/2014/main" id="{8260805F-2F3D-4372-9627-21B88B1F0568}"/>
                      </a:ext>
                    </a:extLst>
                  </p:cNvPr>
                  <p:cNvPicPr/>
                  <p:nvPr/>
                </p:nvPicPr>
                <p:blipFill>
                  <a:blip r:embed="rId372"/>
                  <a:stretch>
                    <a:fillRect/>
                  </a:stretch>
                </p:blipFill>
                <p:spPr>
                  <a:xfrm>
                    <a:off x="1329485" y="6042292"/>
                    <a:ext cx="144249" cy="3343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3">
                <p14:nvContentPartPr>
                  <p14:cNvPr id="671" name="Ink 670">
                    <a:extLst>
                      <a:ext uri="{FF2B5EF4-FFF2-40B4-BE49-F238E27FC236}">
                        <a16:creationId xmlns:a16="http://schemas.microsoft.com/office/drawing/2014/main" id="{319266D3-A0F9-4355-BB15-E51FC8C8EB83}"/>
                      </a:ext>
                    </a:extLst>
                  </p14:cNvPr>
                  <p14:cNvContentPartPr/>
                  <p14:nvPr/>
                </p14:nvContentPartPr>
                <p14:xfrm>
                  <a:off x="1513050" y="6208524"/>
                  <a:ext cx="86760" cy="168480"/>
                </p14:xfrm>
              </p:contentPart>
            </mc:Choice>
            <mc:Fallback xmlns="">
              <p:pic>
                <p:nvPicPr>
                  <p:cNvPr id="671" name="Ink 670">
                    <a:extLst>
                      <a:ext uri="{FF2B5EF4-FFF2-40B4-BE49-F238E27FC236}">
                        <a16:creationId xmlns:a16="http://schemas.microsoft.com/office/drawing/2014/main" id="{319266D3-A0F9-4355-BB15-E51FC8C8EB83}"/>
                      </a:ext>
                    </a:extLst>
                  </p:cNvPr>
                  <p:cNvPicPr/>
                  <p:nvPr/>
                </p:nvPicPr>
                <p:blipFill>
                  <a:blip r:embed="rId374"/>
                  <a:stretch>
                    <a:fillRect/>
                  </a:stretch>
                </p:blipFill>
                <p:spPr>
                  <a:xfrm>
                    <a:off x="1503055" y="6198495"/>
                    <a:ext cx="106351" cy="18813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79" name="Group 678">
              <a:extLst>
                <a:ext uri="{FF2B5EF4-FFF2-40B4-BE49-F238E27FC236}">
                  <a16:creationId xmlns:a16="http://schemas.microsoft.com/office/drawing/2014/main" id="{F7C25CB4-C108-4A87-9240-8C9118B8E072}"/>
                </a:ext>
              </a:extLst>
            </p:cNvPr>
            <p:cNvGrpSpPr/>
            <p:nvPr/>
          </p:nvGrpSpPr>
          <p:grpSpPr>
            <a:xfrm>
              <a:off x="1884930" y="6060924"/>
              <a:ext cx="468000" cy="322920"/>
              <a:chOff x="1884930" y="6060924"/>
              <a:chExt cx="468000" cy="322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5">
                <p14:nvContentPartPr>
                  <p14:cNvPr id="672" name="Ink 671">
                    <a:extLst>
                      <a:ext uri="{FF2B5EF4-FFF2-40B4-BE49-F238E27FC236}">
                        <a16:creationId xmlns:a16="http://schemas.microsoft.com/office/drawing/2014/main" id="{4A4D49CC-76A0-4D3E-9A08-17A674D56784}"/>
                      </a:ext>
                    </a:extLst>
                  </p14:cNvPr>
                  <p14:cNvContentPartPr/>
                  <p14:nvPr/>
                </p14:nvContentPartPr>
                <p14:xfrm>
                  <a:off x="1884930" y="6060924"/>
                  <a:ext cx="128520" cy="314280"/>
                </p14:xfrm>
              </p:contentPart>
            </mc:Choice>
            <mc:Fallback xmlns="">
              <p:pic>
                <p:nvPicPr>
                  <p:cNvPr id="672" name="Ink 671">
                    <a:extLst>
                      <a:ext uri="{FF2B5EF4-FFF2-40B4-BE49-F238E27FC236}">
                        <a16:creationId xmlns:a16="http://schemas.microsoft.com/office/drawing/2014/main" id="{4A4D49CC-76A0-4D3E-9A08-17A674D56784}"/>
                      </a:ext>
                    </a:extLst>
                  </p:cNvPr>
                  <p:cNvPicPr/>
                  <p:nvPr/>
                </p:nvPicPr>
                <p:blipFill>
                  <a:blip r:embed="rId376"/>
                  <a:stretch>
                    <a:fillRect/>
                  </a:stretch>
                </p:blipFill>
                <p:spPr>
                  <a:xfrm>
                    <a:off x="1874889" y="6050890"/>
                    <a:ext cx="148200" cy="3339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7">
                <p14:nvContentPartPr>
                  <p14:cNvPr id="673" name="Ink 672">
                    <a:extLst>
                      <a:ext uri="{FF2B5EF4-FFF2-40B4-BE49-F238E27FC236}">
                        <a16:creationId xmlns:a16="http://schemas.microsoft.com/office/drawing/2014/main" id="{E6437146-BB99-4F6E-BBCD-697B2C6051F4}"/>
                      </a:ext>
                    </a:extLst>
                  </p14:cNvPr>
                  <p14:cNvContentPartPr/>
                  <p14:nvPr/>
                </p14:nvContentPartPr>
                <p14:xfrm>
                  <a:off x="2047650" y="6213204"/>
                  <a:ext cx="143280" cy="170640"/>
                </p14:xfrm>
              </p:contentPart>
            </mc:Choice>
            <mc:Fallback xmlns="">
              <p:pic>
                <p:nvPicPr>
                  <p:cNvPr id="673" name="Ink 672">
                    <a:extLst>
                      <a:ext uri="{FF2B5EF4-FFF2-40B4-BE49-F238E27FC236}">
                        <a16:creationId xmlns:a16="http://schemas.microsoft.com/office/drawing/2014/main" id="{E6437146-BB99-4F6E-BBCD-697B2C6051F4}"/>
                      </a:ext>
                    </a:extLst>
                  </p:cNvPr>
                  <p:cNvPicPr/>
                  <p:nvPr/>
                </p:nvPicPr>
                <p:blipFill>
                  <a:blip r:embed="rId378"/>
                  <a:stretch>
                    <a:fillRect/>
                  </a:stretch>
                </p:blipFill>
                <p:spPr>
                  <a:xfrm>
                    <a:off x="2038018" y="6203190"/>
                    <a:ext cx="162946" cy="1902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9">
                <p14:nvContentPartPr>
                  <p14:cNvPr id="674" name="Ink 673">
                    <a:extLst>
                      <a:ext uri="{FF2B5EF4-FFF2-40B4-BE49-F238E27FC236}">
                        <a16:creationId xmlns:a16="http://schemas.microsoft.com/office/drawing/2014/main" id="{7B0B62AC-B65D-46C2-A1C2-474A90BEA571}"/>
                      </a:ext>
                    </a:extLst>
                  </p14:cNvPr>
                  <p14:cNvContentPartPr/>
                  <p14:nvPr/>
                </p14:nvContentPartPr>
                <p14:xfrm>
                  <a:off x="2218650" y="6227244"/>
                  <a:ext cx="134280" cy="147600"/>
                </p14:xfrm>
              </p:contentPart>
            </mc:Choice>
            <mc:Fallback xmlns="">
              <p:pic>
                <p:nvPicPr>
                  <p:cNvPr id="674" name="Ink 673">
                    <a:extLst>
                      <a:ext uri="{FF2B5EF4-FFF2-40B4-BE49-F238E27FC236}">
                        <a16:creationId xmlns:a16="http://schemas.microsoft.com/office/drawing/2014/main" id="{7B0B62AC-B65D-46C2-A1C2-474A90BEA571}"/>
                      </a:ext>
                    </a:extLst>
                  </p:cNvPr>
                  <p:cNvPicPr/>
                  <p:nvPr/>
                </p:nvPicPr>
                <p:blipFill>
                  <a:blip r:embed="rId380"/>
                  <a:stretch>
                    <a:fillRect/>
                  </a:stretch>
                </p:blipFill>
                <p:spPr>
                  <a:xfrm>
                    <a:off x="2208629" y="6217217"/>
                    <a:ext cx="153921" cy="16725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83" name="Group 682">
              <a:extLst>
                <a:ext uri="{FF2B5EF4-FFF2-40B4-BE49-F238E27FC236}">
                  <a16:creationId xmlns:a16="http://schemas.microsoft.com/office/drawing/2014/main" id="{1573304E-B805-4B44-A264-855F8B329DDB}"/>
                </a:ext>
              </a:extLst>
            </p:cNvPr>
            <p:cNvGrpSpPr/>
            <p:nvPr/>
          </p:nvGrpSpPr>
          <p:grpSpPr>
            <a:xfrm>
              <a:off x="2583330" y="6110964"/>
              <a:ext cx="233280" cy="313200"/>
              <a:chOff x="2583330" y="6110964"/>
              <a:chExt cx="233280" cy="313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81">
                <p14:nvContentPartPr>
                  <p14:cNvPr id="675" name="Ink 674">
                    <a:extLst>
                      <a:ext uri="{FF2B5EF4-FFF2-40B4-BE49-F238E27FC236}">
                        <a16:creationId xmlns:a16="http://schemas.microsoft.com/office/drawing/2014/main" id="{CDF2FF61-8FE9-4700-AC4C-160CDB0DC151}"/>
                      </a:ext>
                    </a:extLst>
                  </p14:cNvPr>
                  <p14:cNvContentPartPr/>
                  <p14:nvPr/>
                </p14:nvContentPartPr>
                <p14:xfrm>
                  <a:off x="2628690" y="6110964"/>
                  <a:ext cx="17280" cy="286560"/>
                </p14:xfrm>
              </p:contentPart>
            </mc:Choice>
            <mc:Fallback xmlns="">
              <p:pic>
                <p:nvPicPr>
                  <p:cNvPr id="675" name="Ink 674">
                    <a:extLst>
                      <a:ext uri="{FF2B5EF4-FFF2-40B4-BE49-F238E27FC236}">
                        <a16:creationId xmlns:a16="http://schemas.microsoft.com/office/drawing/2014/main" id="{CDF2FF61-8FE9-4700-AC4C-160CDB0DC151}"/>
                      </a:ext>
                    </a:extLst>
                  </p:cNvPr>
                  <p:cNvPicPr/>
                  <p:nvPr/>
                </p:nvPicPr>
                <p:blipFill>
                  <a:blip r:embed="rId382"/>
                  <a:stretch>
                    <a:fillRect/>
                  </a:stretch>
                </p:blipFill>
                <p:spPr>
                  <a:xfrm>
                    <a:off x="2619045" y="6101332"/>
                    <a:ext cx="36971" cy="3062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3">
                <p14:nvContentPartPr>
                  <p14:cNvPr id="676" name="Ink 675">
                    <a:extLst>
                      <a:ext uri="{FF2B5EF4-FFF2-40B4-BE49-F238E27FC236}">
                        <a16:creationId xmlns:a16="http://schemas.microsoft.com/office/drawing/2014/main" id="{520234DB-702D-4415-8C8C-5C8571DDD23E}"/>
                      </a:ext>
                    </a:extLst>
                  </p14:cNvPr>
                  <p14:cNvContentPartPr/>
                  <p14:nvPr/>
                </p14:nvContentPartPr>
                <p14:xfrm>
                  <a:off x="2583330" y="6262884"/>
                  <a:ext cx="119880" cy="14400"/>
                </p14:xfrm>
              </p:contentPart>
            </mc:Choice>
            <mc:Fallback xmlns="">
              <p:pic>
                <p:nvPicPr>
                  <p:cNvPr id="676" name="Ink 675">
                    <a:extLst>
                      <a:ext uri="{FF2B5EF4-FFF2-40B4-BE49-F238E27FC236}">
                        <a16:creationId xmlns:a16="http://schemas.microsoft.com/office/drawing/2014/main" id="{520234DB-702D-4415-8C8C-5C8571DDD23E}"/>
                      </a:ext>
                    </a:extLst>
                  </p:cNvPr>
                  <p:cNvPicPr/>
                  <p:nvPr/>
                </p:nvPicPr>
                <p:blipFill>
                  <a:blip r:embed="rId384"/>
                  <a:stretch>
                    <a:fillRect/>
                  </a:stretch>
                </p:blipFill>
                <p:spPr>
                  <a:xfrm>
                    <a:off x="2573675" y="6253284"/>
                    <a:ext cx="139592" cy="3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5">
                <p14:nvContentPartPr>
                  <p14:cNvPr id="682" name="Ink 681">
                    <a:extLst>
                      <a:ext uri="{FF2B5EF4-FFF2-40B4-BE49-F238E27FC236}">
                        <a16:creationId xmlns:a16="http://schemas.microsoft.com/office/drawing/2014/main" id="{96BFCA00-DE89-414C-8DD1-5D5CB2E06AE4}"/>
                      </a:ext>
                    </a:extLst>
                  </p14:cNvPr>
                  <p14:cNvContentPartPr/>
                  <p14:nvPr/>
                </p14:nvContentPartPr>
                <p14:xfrm>
                  <a:off x="2707170" y="6279444"/>
                  <a:ext cx="109440" cy="144720"/>
                </p14:xfrm>
              </p:contentPart>
            </mc:Choice>
            <mc:Fallback xmlns="">
              <p:pic>
                <p:nvPicPr>
                  <p:cNvPr id="682" name="Ink 681">
                    <a:extLst>
                      <a:ext uri="{FF2B5EF4-FFF2-40B4-BE49-F238E27FC236}">
                        <a16:creationId xmlns:a16="http://schemas.microsoft.com/office/drawing/2014/main" id="{96BFCA00-DE89-414C-8DD1-5D5CB2E06AE4}"/>
                      </a:ext>
                    </a:extLst>
                  </p:cNvPr>
                  <p:cNvPicPr/>
                  <p:nvPr/>
                </p:nvPicPr>
                <p:blipFill>
                  <a:blip r:embed="rId386"/>
                  <a:stretch>
                    <a:fillRect/>
                  </a:stretch>
                </p:blipFill>
                <p:spPr>
                  <a:xfrm>
                    <a:off x="2697549" y="6269422"/>
                    <a:ext cx="129083" cy="16436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95" name="Group 694">
              <a:extLst>
                <a:ext uri="{FF2B5EF4-FFF2-40B4-BE49-F238E27FC236}">
                  <a16:creationId xmlns:a16="http://schemas.microsoft.com/office/drawing/2014/main" id="{B7B6EB5D-5935-445A-845E-5476A1D79488}"/>
                </a:ext>
              </a:extLst>
            </p:cNvPr>
            <p:cNvGrpSpPr/>
            <p:nvPr/>
          </p:nvGrpSpPr>
          <p:grpSpPr>
            <a:xfrm>
              <a:off x="3018930" y="6150204"/>
              <a:ext cx="1155600" cy="384120"/>
              <a:chOff x="3018930" y="6150204"/>
              <a:chExt cx="1155600" cy="384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87">
                <p14:nvContentPartPr>
                  <p14:cNvPr id="684" name="Ink 683">
                    <a:extLst>
                      <a:ext uri="{FF2B5EF4-FFF2-40B4-BE49-F238E27FC236}">
                        <a16:creationId xmlns:a16="http://schemas.microsoft.com/office/drawing/2014/main" id="{9F804B77-BA0A-473A-ADC0-FC65570A5CE1}"/>
                      </a:ext>
                    </a:extLst>
                  </p14:cNvPr>
                  <p14:cNvContentPartPr/>
                  <p14:nvPr/>
                </p14:nvContentPartPr>
                <p14:xfrm>
                  <a:off x="3018930" y="6285204"/>
                  <a:ext cx="93960" cy="138600"/>
                </p14:xfrm>
              </p:contentPart>
            </mc:Choice>
            <mc:Fallback xmlns="">
              <p:pic>
                <p:nvPicPr>
                  <p:cNvPr id="684" name="Ink 683">
                    <a:extLst>
                      <a:ext uri="{FF2B5EF4-FFF2-40B4-BE49-F238E27FC236}">
                        <a16:creationId xmlns:a16="http://schemas.microsoft.com/office/drawing/2014/main" id="{9F804B77-BA0A-473A-ADC0-FC65570A5CE1}"/>
                      </a:ext>
                    </a:extLst>
                  </p:cNvPr>
                  <p:cNvPicPr/>
                  <p:nvPr/>
                </p:nvPicPr>
                <p:blipFill>
                  <a:blip r:embed="rId388"/>
                  <a:stretch>
                    <a:fillRect/>
                  </a:stretch>
                </p:blipFill>
                <p:spPr>
                  <a:xfrm>
                    <a:off x="3008892" y="6275562"/>
                    <a:ext cx="113635" cy="1582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9">
                <p14:nvContentPartPr>
                  <p14:cNvPr id="685" name="Ink 684">
                    <a:extLst>
                      <a:ext uri="{FF2B5EF4-FFF2-40B4-BE49-F238E27FC236}">
                        <a16:creationId xmlns:a16="http://schemas.microsoft.com/office/drawing/2014/main" id="{D4667B4C-CA8C-4ED5-8409-03FA29D32461}"/>
                      </a:ext>
                    </a:extLst>
                  </p14:cNvPr>
                  <p14:cNvContentPartPr/>
                  <p14:nvPr/>
                </p14:nvContentPartPr>
                <p14:xfrm>
                  <a:off x="3151050" y="6312924"/>
                  <a:ext cx="65520" cy="87840"/>
                </p14:xfrm>
              </p:contentPart>
            </mc:Choice>
            <mc:Fallback xmlns="">
              <p:pic>
                <p:nvPicPr>
                  <p:cNvPr id="685" name="Ink 684">
                    <a:extLst>
                      <a:ext uri="{FF2B5EF4-FFF2-40B4-BE49-F238E27FC236}">
                        <a16:creationId xmlns:a16="http://schemas.microsoft.com/office/drawing/2014/main" id="{D4667B4C-CA8C-4ED5-8409-03FA29D32461}"/>
                      </a:ext>
                    </a:extLst>
                  </p:cNvPr>
                  <p:cNvPicPr/>
                  <p:nvPr/>
                </p:nvPicPr>
                <p:blipFill>
                  <a:blip r:embed="rId390"/>
                  <a:stretch>
                    <a:fillRect/>
                  </a:stretch>
                </p:blipFill>
                <p:spPr>
                  <a:xfrm>
                    <a:off x="3141462" y="6303298"/>
                    <a:ext cx="85096" cy="1074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1">
                <p14:nvContentPartPr>
                  <p14:cNvPr id="686" name="Ink 685">
                    <a:extLst>
                      <a:ext uri="{FF2B5EF4-FFF2-40B4-BE49-F238E27FC236}">
                        <a16:creationId xmlns:a16="http://schemas.microsoft.com/office/drawing/2014/main" id="{62475DD3-BA6A-4730-A083-0FF407E0D0EA}"/>
                      </a:ext>
                    </a:extLst>
                  </p14:cNvPr>
                  <p14:cNvContentPartPr/>
                  <p14:nvPr/>
                </p14:nvContentPartPr>
                <p14:xfrm>
                  <a:off x="3253290" y="6285924"/>
                  <a:ext cx="115200" cy="126360"/>
                </p14:xfrm>
              </p:contentPart>
            </mc:Choice>
            <mc:Fallback xmlns="">
              <p:pic>
                <p:nvPicPr>
                  <p:cNvPr id="686" name="Ink 685">
                    <a:extLst>
                      <a:ext uri="{FF2B5EF4-FFF2-40B4-BE49-F238E27FC236}">
                        <a16:creationId xmlns:a16="http://schemas.microsoft.com/office/drawing/2014/main" id="{62475DD3-BA6A-4730-A083-0FF407E0D0EA}"/>
                      </a:ext>
                    </a:extLst>
                  </p:cNvPr>
                  <p:cNvPicPr/>
                  <p:nvPr/>
                </p:nvPicPr>
                <p:blipFill>
                  <a:blip r:embed="rId392"/>
                  <a:stretch>
                    <a:fillRect/>
                  </a:stretch>
                </p:blipFill>
                <p:spPr>
                  <a:xfrm>
                    <a:off x="3243657" y="6276297"/>
                    <a:ext cx="134868" cy="1460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3">
                <p14:nvContentPartPr>
                  <p14:cNvPr id="687" name="Ink 686">
                    <a:extLst>
                      <a:ext uri="{FF2B5EF4-FFF2-40B4-BE49-F238E27FC236}">
                        <a16:creationId xmlns:a16="http://schemas.microsoft.com/office/drawing/2014/main" id="{24CA7FFE-F32B-422C-B755-10DB1FDE8830}"/>
                      </a:ext>
                    </a:extLst>
                  </p14:cNvPr>
                  <p14:cNvContentPartPr/>
                  <p14:nvPr/>
                </p14:nvContentPartPr>
                <p14:xfrm>
                  <a:off x="3428610" y="6306804"/>
                  <a:ext cx="96480" cy="227520"/>
                </p14:xfrm>
              </p:contentPart>
            </mc:Choice>
            <mc:Fallback xmlns="">
              <p:pic>
                <p:nvPicPr>
                  <p:cNvPr id="687" name="Ink 686">
                    <a:extLst>
                      <a:ext uri="{FF2B5EF4-FFF2-40B4-BE49-F238E27FC236}">
                        <a16:creationId xmlns:a16="http://schemas.microsoft.com/office/drawing/2014/main" id="{24CA7FFE-F32B-422C-B755-10DB1FDE8830}"/>
                      </a:ext>
                    </a:extLst>
                  </p:cNvPr>
                  <p:cNvPicPr/>
                  <p:nvPr/>
                </p:nvPicPr>
                <p:blipFill>
                  <a:blip r:embed="rId394"/>
                  <a:stretch>
                    <a:fillRect/>
                  </a:stretch>
                </p:blipFill>
                <p:spPr>
                  <a:xfrm>
                    <a:off x="3419002" y="6296772"/>
                    <a:ext cx="116096" cy="2471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5">
                <p14:nvContentPartPr>
                  <p14:cNvPr id="688" name="Ink 687">
                    <a:extLst>
                      <a:ext uri="{FF2B5EF4-FFF2-40B4-BE49-F238E27FC236}">
                        <a16:creationId xmlns:a16="http://schemas.microsoft.com/office/drawing/2014/main" id="{6348857D-359D-429E-BA9C-CA7DA71A006A}"/>
                      </a:ext>
                    </a:extLst>
                  </p14:cNvPr>
                  <p14:cNvContentPartPr/>
                  <p14:nvPr/>
                </p14:nvContentPartPr>
                <p14:xfrm>
                  <a:off x="3556770" y="6291324"/>
                  <a:ext cx="104040" cy="128520"/>
                </p14:xfrm>
              </p:contentPart>
            </mc:Choice>
            <mc:Fallback xmlns="">
              <p:pic>
                <p:nvPicPr>
                  <p:cNvPr id="688" name="Ink 687">
                    <a:extLst>
                      <a:ext uri="{FF2B5EF4-FFF2-40B4-BE49-F238E27FC236}">
                        <a16:creationId xmlns:a16="http://schemas.microsoft.com/office/drawing/2014/main" id="{6348857D-359D-429E-BA9C-CA7DA71A006A}"/>
                      </a:ext>
                    </a:extLst>
                  </p:cNvPr>
                  <p:cNvPicPr/>
                  <p:nvPr/>
                </p:nvPicPr>
                <p:blipFill>
                  <a:blip r:embed="rId396"/>
                  <a:stretch>
                    <a:fillRect/>
                  </a:stretch>
                </p:blipFill>
                <p:spPr>
                  <a:xfrm>
                    <a:off x="3547166" y="6281283"/>
                    <a:ext cx="123648" cy="14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7">
                <p14:nvContentPartPr>
                  <p14:cNvPr id="689" name="Ink 688">
                    <a:extLst>
                      <a:ext uri="{FF2B5EF4-FFF2-40B4-BE49-F238E27FC236}">
                        <a16:creationId xmlns:a16="http://schemas.microsoft.com/office/drawing/2014/main" id="{8B1CD90F-647C-44DB-AA99-AF7AD77CBC04}"/>
                      </a:ext>
                    </a:extLst>
                  </p14:cNvPr>
                  <p14:cNvContentPartPr/>
                  <p14:nvPr/>
                </p14:nvContentPartPr>
                <p14:xfrm>
                  <a:off x="3714450" y="6287364"/>
                  <a:ext cx="57600" cy="137520"/>
                </p14:xfrm>
              </p:contentPart>
            </mc:Choice>
            <mc:Fallback xmlns="">
              <p:pic>
                <p:nvPicPr>
                  <p:cNvPr id="689" name="Ink 688">
                    <a:extLst>
                      <a:ext uri="{FF2B5EF4-FFF2-40B4-BE49-F238E27FC236}">
                        <a16:creationId xmlns:a16="http://schemas.microsoft.com/office/drawing/2014/main" id="{8B1CD90F-647C-44DB-AA99-AF7AD77CBC04}"/>
                      </a:ext>
                    </a:extLst>
                  </p:cNvPr>
                  <p:cNvPicPr/>
                  <p:nvPr/>
                </p:nvPicPr>
                <p:blipFill>
                  <a:blip r:embed="rId398"/>
                  <a:stretch>
                    <a:fillRect/>
                  </a:stretch>
                </p:blipFill>
                <p:spPr>
                  <a:xfrm>
                    <a:off x="3704380" y="6277341"/>
                    <a:ext cx="77337" cy="1571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9">
                <p14:nvContentPartPr>
                  <p14:cNvPr id="690" name="Ink 689">
                    <a:extLst>
                      <a:ext uri="{FF2B5EF4-FFF2-40B4-BE49-F238E27FC236}">
                        <a16:creationId xmlns:a16="http://schemas.microsoft.com/office/drawing/2014/main" id="{5B5BBEDA-D17D-455A-A4C8-C0A03DDA9551}"/>
                      </a:ext>
                    </a:extLst>
                  </p14:cNvPr>
                  <p14:cNvContentPartPr/>
                  <p14:nvPr/>
                </p14:nvContentPartPr>
                <p14:xfrm>
                  <a:off x="3834330" y="6150204"/>
                  <a:ext cx="12240" cy="280440"/>
                </p14:xfrm>
              </p:contentPart>
            </mc:Choice>
            <mc:Fallback xmlns="">
              <p:pic>
                <p:nvPicPr>
                  <p:cNvPr id="690" name="Ink 689">
                    <a:extLst>
                      <a:ext uri="{FF2B5EF4-FFF2-40B4-BE49-F238E27FC236}">
                        <a16:creationId xmlns:a16="http://schemas.microsoft.com/office/drawing/2014/main" id="{5B5BBEDA-D17D-455A-A4C8-C0A03DDA9551}"/>
                      </a:ext>
                    </a:extLst>
                  </p:cNvPr>
                  <p:cNvPicPr/>
                  <p:nvPr/>
                </p:nvPicPr>
                <p:blipFill>
                  <a:blip r:embed="rId400"/>
                  <a:stretch>
                    <a:fillRect/>
                  </a:stretch>
                </p:blipFill>
                <p:spPr>
                  <a:xfrm>
                    <a:off x="3824538" y="6140174"/>
                    <a:ext cx="32232" cy="3000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691" name="Ink 690">
                    <a:extLst>
                      <a:ext uri="{FF2B5EF4-FFF2-40B4-BE49-F238E27FC236}">
                        <a16:creationId xmlns:a16="http://schemas.microsoft.com/office/drawing/2014/main" id="{7DA7C2AC-BDE7-435D-86C2-D0427B76CA76}"/>
                      </a:ext>
                    </a:extLst>
                  </p14:cNvPr>
                  <p14:cNvContentPartPr/>
                  <p14:nvPr/>
                </p14:nvContentPartPr>
                <p14:xfrm>
                  <a:off x="3762330" y="6288444"/>
                  <a:ext cx="139680" cy="9720"/>
                </p14:xfrm>
              </p:contentPart>
            </mc:Choice>
            <mc:Fallback xmlns="">
              <p:pic>
                <p:nvPicPr>
                  <p:cNvPr id="691" name="Ink 690">
                    <a:extLst>
                      <a:ext uri="{FF2B5EF4-FFF2-40B4-BE49-F238E27FC236}">
                        <a16:creationId xmlns:a16="http://schemas.microsoft.com/office/drawing/2014/main" id="{7DA7C2AC-BDE7-435D-86C2-D0427B76CA76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3752697" y="6278724"/>
                    <a:ext cx="159348" cy="287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3">
                <p14:nvContentPartPr>
                  <p14:cNvPr id="692" name="Ink 691">
                    <a:extLst>
                      <a:ext uri="{FF2B5EF4-FFF2-40B4-BE49-F238E27FC236}">
                        <a16:creationId xmlns:a16="http://schemas.microsoft.com/office/drawing/2014/main" id="{3AA9FAC5-F925-4E2A-BE2B-D517AE5D5E79}"/>
                      </a:ext>
                    </a:extLst>
                  </p14:cNvPr>
                  <p14:cNvContentPartPr/>
                  <p14:nvPr/>
                </p14:nvContentPartPr>
                <p14:xfrm>
                  <a:off x="3918570" y="6210324"/>
                  <a:ext cx="23760" cy="204480"/>
                </p14:xfrm>
              </p:contentPart>
            </mc:Choice>
            <mc:Fallback xmlns="">
              <p:pic>
                <p:nvPicPr>
                  <p:cNvPr id="692" name="Ink 691">
                    <a:extLst>
                      <a:ext uri="{FF2B5EF4-FFF2-40B4-BE49-F238E27FC236}">
                        <a16:creationId xmlns:a16="http://schemas.microsoft.com/office/drawing/2014/main" id="{3AA9FAC5-F925-4E2A-BE2B-D517AE5D5E79}"/>
                      </a:ext>
                    </a:extLst>
                  </p:cNvPr>
                  <p:cNvPicPr/>
                  <p:nvPr/>
                </p:nvPicPr>
                <p:blipFill>
                  <a:blip r:embed="rId404"/>
                  <a:stretch>
                    <a:fillRect/>
                  </a:stretch>
                </p:blipFill>
                <p:spPr>
                  <a:xfrm>
                    <a:off x="3908905" y="6200300"/>
                    <a:ext cx="43493" cy="2241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5">
                <p14:nvContentPartPr>
                  <p14:cNvPr id="693" name="Ink 692">
                    <a:extLst>
                      <a:ext uri="{FF2B5EF4-FFF2-40B4-BE49-F238E27FC236}">
                        <a16:creationId xmlns:a16="http://schemas.microsoft.com/office/drawing/2014/main" id="{AC29E8A8-9F12-4704-88E5-ADCC5F3C75F8}"/>
                      </a:ext>
                    </a:extLst>
                  </p14:cNvPr>
                  <p14:cNvContentPartPr/>
                  <p14:nvPr/>
                </p14:nvContentPartPr>
                <p14:xfrm>
                  <a:off x="3966450" y="6305004"/>
                  <a:ext cx="81360" cy="97560"/>
                </p14:xfrm>
              </p:contentPart>
            </mc:Choice>
            <mc:Fallback xmlns="">
              <p:pic>
                <p:nvPicPr>
                  <p:cNvPr id="693" name="Ink 692">
                    <a:extLst>
                      <a:ext uri="{FF2B5EF4-FFF2-40B4-BE49-F238E27FC236}">
                        <a16:creationId xmlns:a16="http://schemas.microsoft.com/office/drawing/2014/main" id="{AC29E8A8-9F12-4704-88E5-ADCC5F3C75F8}"/>
                      </a:ext>
                    </a:extLst>
                  </p:cNvPr>
                  <p:cNvPicPr/>
                  <p:nvPr/>
                </p:nvPicPr>
                <p:blipFill>
                  <a:blip r:embed="rId406"/>
                  <a:stretch>
                    <a:fillRect/>
                  </a:stretch>
                </p:blipFill>
                <p:spPr>
                  <a:xfrm>
                    <a:off x="3956430" y="6294967"/>
                    <a:ext cx="100999" cy="1172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7">
                <p14:nvContentPartPr>
                  <p14:cNvPr id="694" name="Ink 693">
                    <a:extLst>
                      <a:ext uri="{FF2B5EF4-FFF2-40B4-BE49-F238E27FC236}">
                        <a16:creationId xmlns:a16="http://schemas.microsoft.com/office/drawing/2014/main" id="{7C5D163F-1A61-4DA0-8A3D-3373BD6BC657}"/>
                      </a:ext>
                    </a:extLst>
                  </p14:cNvPr>
                  <p14:cNvContentPartPr/>
                  <p14:nvPr/>
                </p14:nvContentPartPr>
                <p14:xfrm>
                  <a:off x="4067970" y="6263604"/>
                  <a:ext cx="106560" cy="194040"/>
                </p14:xfrm>
              </p:contentPart>
            </mc:Choice>
            <mc:Fallback xmlns="">
              <p:pic>
                <p:nvPicPr>
                  <p:cNvPr id="694" name="Ink 693">
                    <a:extLst>
                      <a:ext uri="{FF2B5EF4-FFF2-40B4-BE49-F238E27FC236}">
                        <a16:creationId xmlns:a16="http://schemas.microsoft.com/office/drawing/2014/main" id="{7C5D163F-1A61-4DA0-8A3D-3373BD6BC657}"/>
                      </a:ext>
                    </a:extLst>
                  </p:cNvPr>
                  <p:cNvPicPr/>
                  <p:nvPr/>
                </p:nvPicPr>
                <p:blipFill>
                  <a:blip r:embed="rId408"/>
                  <a:stretch>
                    <a:fillRect/>
                  </a:stretch>
                </p:blipFill>
                <p:spPr>
                  <a:xfrm>
                    <a:off x="4057955" y="6253982"/>
                    <a:ext cx="126189" cy="213685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38116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3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63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63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63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20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30FF56-9028-489D-A0CC-947B79086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281" y="0"/>
            <a:ext cx="6258798" cy="3877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CE5419-C14A-4C63-8C6A-094D64911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797" y="3975100"/>
            <a:ext cx="4666718" cy="272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21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8D2BF-C8F1-803E-EA61-7CF546A50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632013"/>
            <a:ext cx="9956800" cy="5494152"/>
          </a:xfrm>
        </p:spPr>
        <p:txBody>
          <a:bodyPr>
            <a:normAutofit fontScale="92500" lnSpcReduction="10000"/>
          </a:bodyPr>
          <a:lstStyle/>
          <a:p>
            <a:pPr marL="36576" indent="0">
              <a:buNone/>
            </a:pPr>
            <a:r>
              <a:rPr lang="en-US" dirty="0"/>
              <a:t>[Lavi, </a:t>
            </a:r>
            <a:r>
              <a:rPr lang="en-US" dirty="0" err="1"/>
              <a:t>Sattath</a:t>
            </a:r>
            <a:r>
              <a:rPr lang="en-US" dirty="0"/>
              <a:t>, Zohar]</a:t>
            </a:r>
          </a:p>
          <a:p>
            <a:pPr marL="36576" indent="0">
              <a:buNone/>
            </a:pPr>
            <a:r>
              <a:rPr lang="en-US" dirty="0"/>
              <a:t>“monopolist auction” mechanism: All transactions get charged the price of lowest </a:t>
            </a:r>
            <a:r>
              <a:rPr lang="en-US" dirty="0" err="1"/>
              <a:t>tx</a:t>
            </a:r>
            <a:r>
              <a:rPr lang="en-US" dirty="0"/>
              <a:t> included in the block. </a:t>
            </a:r>
          </a:p>
          <a:p>
            <a:pPr marL="36576" indent="0">
              <a:buNone/>
            </a:pPr>
            <a:endParaRPr lang="en-US" dirty="0"/>
          </a:p>
          <a:p>
            <a:pPr marL="36576" indent="0">
              <a:buNone/>
            </a:pPr>
            <a:endParaRPr lang="en-US" dirty="0"/>
          </a:p>
          <a:p>
            <a:pPr marL="36576" indent="0">
              <a:buNone/>
            </a:pPr>
            <a:endParaRPr lang="en-US" dirty="0"/>
          </a:p>
          <a:p>
            <a:pPr marL="36576" indent="0">
              <a:buNone/>
            </a:pPr>
            <a:r>
              <a:rPr lang="en-US" dirty="0"/>
              <a:t>Easy to see: incentive compatible for myopic miners.</a:t>
            </a:r>
          </a:p>
          <a:p>
            <a:pPr marL="36576" indent="0">
              <a:buNone/>
            </a:pPr>
            <a:endParaRPr lang="en-US" dirty="0"/>
          </a:p>
          <a:p>
            <a:pPr marL="36576" indent="0">
              <a:buNone/>
            </a:pPr>
            <a:r>
              <a:rPr lang="en-US" dirty="0"/>
              <a:t>What about bidders?</a:t>
            </a:r>
          </a:p>
          <a:p>
            <a:pPr marL="36576" indent="0">
              <a:buNone/>
            </a:pPr>
            <a:endParaRPr lang="en-US" dirty="0"/>
          </a:p>
          <a:p>
            <a:pPr marL="36576" indent="0">
              <a:buNone/>
            </a:pPr>
            <a:r>
              <a:rPr lang="en-US" u="sng" dirty="0">
                <a:solidFill>
                  <a:srgbClr val="FF0000"/>
                </a:solidFill>
              </a:rPr>
              <a:t>Main result: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“average gain from strategic bid shading diminishes as the number of bids increases”</a:t>
            </a:r>
            <a:endParaRPr lang="LID4096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6E45F9-B99C-EEBF-30F0-79B6B0A7A3FB}"/>
              </a:ext>
            </a:extLst>
          </p:cNvPr>
          <p:cNvSpPr/>
          <p:nvPr/>
        </p:nvSpPr>
        <p:spPr>
          <a:xfrm>
            <a:off x="2043953" y="2326341"/>
            <a:ext cx="4524936" cy="9749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CAF3E1B-2C48-76F3-7162-2E650F7814EC}"/>
              </a:ext>
            </a:extLst>
          </p:cNvPr>
          <p:cNvCxnSpPr>
            <a:cxnSpLocks/>
          </p:cNvCxnSpPr>
          <p:nvPr/>
        </p:nvCxnSpPr>
        <p:spPr>
          <a:xfrm>
            <a:off x="3173507" y="2494430"/>
            <a:ext cx="0" cy="6118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BD175CB-F836-DFA7-547C-69C6AE4742A7}"/>
              </a:ext>
            </a:extLst>
          </p:cNvPr>
          <p:cNvCxnSpPr>
            <a:cxnSpLocks/>
          </p:cNvCxnSpPr>
          <p:nvPr/>
        </p:nvCxnSpPr>
        <p:spPr>
          <a:xfrm>
            <a:off x="4341160" y="2494430"/>
            <a:ext cx="0" cy="6118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328523-AE0E-248B-C7AD-7025DDEAFF9E}"/>
              </a:ext>
            </a:extLst>
          </p:cNvPr>
          <p:cNvCxnSpPr>
            <a:cxnSpLocks/>
          </p:cNvCxnSpPr>
          <p:nvPr/>
        </p:nvCxnSpPr>
        <p:spPr>
          <a:xfrm>
            <a:off x="5441578" y="2494430"/>
            <a:ext cx="0" cy="6118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F76919C-EF9F-EDE4-3F21-575312A36A42}"/>
              </a:ext>
            </a:extLst>
          </p:cNvPr>
          <p:cNvSpPr/>
          <p:nvPr/>
        </p:nvSpPr>
        <p:spPr>
          <a:xfrm>
            <a:off x="2114924" y="2447364"/>
            <a:ext cx="1058583" cy="732865"/>
          </a:xfrm>
          <a:prstGeom prst="round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100</a:t>
            </a:r>
            <a:endParaRPr lang="LID4096" sz="36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EC992AA-7E5C-54E1-9719-A325593A0784}"/>
              </a:ext>
            </a:extLst>
          </p:cNvPr>
          <p:cNvSpPr/>
          <p:nvPr/>
        </p:nvSpPr>
        <p:spPr>
          <a:xfrm>
            <a:off x="3247466" y="2447363"/>
            <a:ext cx="1058583" cy="732865"/>
          </a:xfrm>
          <a:prstGeom prst="round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50</a:t>
            </a:r>
            <a:endParaRPr lang="LID4096" sz="36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78E6394-FD13-8A02-AD0B-6218BEE87159}"/>
              </a:ext>
            </a:extLst>
          </p:cNvPr>
          <p:cNvSpPr/>
          <p:nvPr/>
        </p:nvSpPr>
        <p:spPr>
          <a:xfrm>
            <a:off x="4362078" y="2447363"/>
            <a:ext cx="1058583" cy="732865"/>
          </a:xfrm>
          <a:prstGeom prst="round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50</a:t>
            </a:r>
            <a:endParaRPr lang="LID4096" sz="36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CDDFC83-90CE-8127-1254-3858FB41CB8B}"/>
              </a:ext>
            </a:extLst>
          </p:cNvPr>
          <p:cNvSpPr/>
          <p:nvPr/>
        </p:nvSpPr>
        <p:spPr>
          <a:xfrm>
            <a:off x="9423775" y="2494430"/>
            <a:ext cx="1058583" cy="732865"/>
          </a:xfrm>
          <a:prstGeom prst="round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20</a:t>
            </a:r>
            <a:endParaRPr lang="LID4096" sz="36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2221F5C-6013-2370-CC8E-953B9286D4C0}"/>
              </a:ext>
            </a:extLst>
          </p:cNvPr>
          <p:cNvSpPr/>
          <p:nvPr/>
        </p:nvSpPr>
        <p:spPr>
          <a:xfrm>
            <a:off x="10650444" y="2494430"/>
            <a:ext cx="1058583" cy="732865"/>
          </a:xfrm>
          <a:prstGeom prst="round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10</a:t>
            </a:r>
            <a:endParaRPr lang="LID4096" sz="36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DAE60AD-AC4A-D023-EF58-A058E36324FF}"/>
              </a:ext>
            </a:extLst>
          </p:cNvPr>
          <p:cNvSpPr/>
          <p:nvPr/>
        </p:nvSpPr>
        <p:spPr>
          <a:xfrm>
            <a:off x="2114924" y="2447363"/>
            <a:ext cx="1058583" cy="73286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34</a:t>
            </a:r>
            <a:endParaRPr lang="LID4096" sz="3600" dirty="0"/>
          </a:p>
        </p:txBody>
      </p:sp>
    </p:spTree>
    <p:extLst>
      <p:ext uri="{BB962C8B-B14F-4D97-AF65-F5344CB8AC3E}">
        <p14:creationId xmlns:p14="http://schemas.microsoft.com/office/powerpoint/2010/main" val="5590448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61A38F-5B0F-4FCC-A8C3-46313BB1C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950" y="673962"/>
            <a:ext cx="5623414" cy="478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17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EB7DEE-2667-4B95-8428-3B90535A0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427" y="3003874"/>
            <a:ext cx="7271857" cy="379037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07E23E9-D3B7-49C3-A0F4-3544CF83846F}"/>
              </a:ext>
            </a:extLst>
          </p:cNvPr>
          <p:cNvSpPr/>
          <p:nvPr/>
        </p:nvSpPr>
        <p:spPr>
          <a:xfrm>
            <a:off x="8264125" y="5965469"/>
            <a:ext cx="724107" cy="3693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buClrTx/>
            </a:pPr>
            <a:endParaRPr lang="he-IL" sz="1800" kern="1200">
              <a:solidFill>
                <a:prstClr val="white"/>
              </a:solidFill>
              <a:latin typeface="Calibri" panose="020F0502020204030204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3778CD2-0D34-4D9B-9056-712B0ECB32D5}"/>
              </a:ext>
            </a:extLst>
          </p:cNvPr>
          <p:cNvSpPr/>
          <p:nvPr/>
        </p:nvSpPr>
        <p:spPr>
          <a:xfrm>
            <a:off x="7740786" y="4329406"/>
            <a:ext cx="523339" cy="36651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buClrTx/>
            </a:pPr>
            <a:endParaRPr lang="he-IL" sz="1800" kern="1200">
              <a:solidFill>
                <a:prstClr val="white"/>
              </a:solidFill>
              <a:latin typeface="Calibri" panose="020F0502020204030204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94C38B-A1CB-4DAB-A89E-6E22D411F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992" y="37206"/>
            <a:ext cx="4076967" cy="296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0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F6644D-82C5-4D6A-841E-1EB133B08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390" y="971207"/>
            <a:ext cx="6773220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72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E9CA5-399F-48EE-A146-ADF098F84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do?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03ACA-6233-4533-84BC-E3FB8F166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Endpoints (Exchanges </a:t>
            </a:r>
            <a:r>
              <a:rPr lang="en-US" dirty="0" err="1"/>
              <a:t>etc</a:t>
            </a:r>
            <a:r>
              <a:rPr lang="en-US" dirty="0"/>
              <a:t>) should consider payments as accepted only if the HTLC was removed from the channel.</a:t>
            </a:r>
          </a:p>
          <a:p>
            <a:endParaRPr lang="en-US" dirty="0"/>
          </a:p>
          <a:p>
            <a:r>
              <a:rPr lang="en-US" dirty="0"/>
              <a:t>Reduce network wide max-HTLC?</a:t>
            </a:r>
          </a:p>
          <a:p>
            <a:endParaRPr lang="en-US" dirty="0"/>
          </a:p>
          <a:p>
            <a:r>
              <a:rPr lang="en-US" dirty="0"/>
              <a:t>Non-replaceable HTLC transactions</a:t>
            </a:r>
          </a:p>
          <a:p>
            <a:endParaRPr lang="en-US" dirty="0"/>
          </a:p>
          <a:p>
            <a:r>
              <a:rPr lang="en-US" dirty="0"/>
              <a:t>Auto-extend deadlines for appeals if congested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5487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1" y="0"/>
            <a:ext cx="45615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1" y="0"/>
            <a:ext cx="9143999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1217CC-16AE-427A-9B01-DD1A5471C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060" y="2053641"/>
            <a:ext cx="275187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 privacy problem</a:t>
            </a:r>
            <a:endParaRPr lang="LID4096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A8179-D51F-490E-AEF4-EBF678F70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1931" y="801866"/>
            <a:ext cx="4553303" cy="285354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“Binary search” to learn exact liquidity</a:t>
            </a:r>
            <a:br>
              <a:rPr lang="en-US" dirty="0">
                <a:solidFill>
                  <a:srgbClr val="000000"/>
                </a:solidFill>
              </a:rPr>
            </a:br>
            <a:endParaRPr lang="LID4096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Free &amp; anonymous queries</a:t>
            </a:r>
            <a:br>
              <a:rPr lang="en-US" dirty="0">
                <a:solidFill>
                  <a:srgbClr val="000000"/>
                </a:solidFill>
              </a:rPr>
            </a:b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Execute for many channels to learn when payments are sent and to whom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912B33-D51B-45D8-9529-7793297F7238}"/>
              </a:ext>
            </a:extLst>
          </p:cNvPr>
          <p:cNvSpPr/>
          <p:nvPr/>
        </p:nvSpPr>
        <p:spPr>
          <a:xfrm>
            <a:off x="7387029" y="5284813"/>
            <a:ext cx="365760" cy="365760"/>
          </a:xfrm>
          <a:prstGeom prst="ellipse">
            <a:avLst/>
          </a:prstGeom>
          <a:solidFill>
            <a:srgbClr val="004F8B">
              <a:alpha val="75000"/>
            </a:srgbClr>
          </a:solidFill>
          <a:ln w="18000">
            <a:solidFill>
              <a:srgbClr val="004F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1800" kern="1200">
              <a:solidFill>
                <a:srgbClr val="004F8B"/>
              </a:solidFill>
              <a:latin typeface="Calibri" panose="020F0502020204030204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C57D8C9-D764-4B3B-8051-7A19C5B5DD54}"/>
              </a:ext>
            </a:extLst>
          </p:cNvPr>
          <p:cNvSpPr/>
          <p:nvPr/>
        </p:nvSpPr>
        <p:spPr>
          <a:xfrm>
            <a:off x="8601475" y="5284813"/>
            <a:ext cx="365760" cy="365760"/>
          </a:xfrm>
          <a:prstGeom prst="ellipse">
            <a:avLst/>
          </a:prstGeom>
          <a:solidFill>
            <a:srgbClr val="004F8B">
              <a:alpha val="75000"/>
            </a:srgbClr>
          </a:solidFill>
          <a:ln w="18000">
            <a:solidFill>
              <a:srgbClr val="004F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1800" kern="1200">
              <a:solidFill>
                <a:srgbClr val="004F8B"/>
              </a:solidFill>
              <a:latin typeface="Calibri" panose="020F0502020204030204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0738714-F538-474D-B97E-AA74B2BE3933}"/>
              </a:ext>
            </a:extLst>
          </p:cNvPr>
          <p:cNvCxnSpPr>
            <a:cxnSpLocks/>
            <a:stCxn id="34" idx="2"/>
            <a:endCxn id="35" idx="6"/>
          </p:cNvCxnSpPr>
          <p:nvPr/>
        </p:nvCxnSpPr>
        <p:spPr>
          <a:xfrm flipH="1" flipV="1">
            <a:off x="8967235" y="5467694"/>
            <a:ext cx="848686" cy="588441"/>
          </a:xfrm>
          <a:prstGeom prst="straightConnector1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0212DF9-0DBA-4726-A870-B221BE47A509}"/>
              </a:ext>
            </a:extLst>
          </p:cNvPr>
          <p:cNvCxnSpPr>
            <a:cxnSpLocks/>
            <a:stCxn id="35" idx="2"/>
            <a:endCxn id="32" idx="6"/>
          </p:cNvCxnSpPr>
          <p:nvPr/>
        </p:nvCxnSpPr>
        <p:spPr>
          <a:xfrm flipH="1">
            <a:off x="7752789" y="5467693"/>
            <a:ext cx="848686" cy="0"/>
          </a:xfrm>
          <a:prstGeom prst="straightConnector1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992EC86-BBF0-427F-8334-9EAF9BCBC6AB}"/>
              </a:ext>
            </a:extLst>
          </p:cNvPr>
          <p:cNvCxnSpPr>
            <a:cxnSpLocks/>
            <a:stCxn id="30" idx="6"/>
            <a:endCxn id="32" idx="2"/>
          </p:cNvCxnSpPr>
          <p:nvPr/>
        </p:nvCxnSpPr>
        <p:spPr>
          <a:xfrm flipV="1">
            <a:off x="6538343" y="5467694"/>
            <a:ext cx="848686" cy="588441"/>
          </a:xfrm>
          <a:prstGeom prst="straightConnector1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E1CF171-143B-41AC-9B34-0329F1E7A426}"/>
              </a:ext>
            </a:extLst>
          </p:cNvPr>
          <p:cNvGrpSpPr/>
          <p:nvPr/>
        </p:nvGrpSpPr>
        <p:grpSpPr>
          <a:xfrm>
            <a:off x="7495534" y="5350721"/>
            <a:ext cx="119880" cy="224640"/>
            <a:chOff x="5971534" y="5350721"/>
            <a:chExt cx="119880" cy="22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648C8EA-3601-479C-BDF6-492F6CAE0325}"/>
                    </a:ext>
                  </a:extLst>
                </p14:cNvPr>
                <p14:cNvContentPartPr/>
                <p14:nvPr/>
              </p14:nvContentPartPr>
              <p14:xfrm>
                <a:off x="5971534" y="5350721"/>
                <a:ext cx="119880" cy="224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648C8EA-3601-479C-BDF6-492F6CAE032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967214" y="5346401"/>
                  <a:ext cx="1285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09EB08D-9F58-4549-9267-E18CD98D320D}"/>
                    </a:ext>
                  </a:extLst>
                </p14:cNvPr>
                <p14:cNvContentPartPr/>
                <p14:nvPr/>
              </p14:nvContentPartPr>
              <p14:xfrm>
                <a:off x="5987014" y="5463041"/>
                <a:ext cx="86760" cy="9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09EB08D-9F58-4549-9267-E18CD98D320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82694" y="5458721"/>
                  <a:ext cx="95400" cy="1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875F5F53-DB4F-4DF5-BED0-87D9FCB15ACC}"/>
                  </a:ext>
                </a:extLst>
              </p14:cNvPr>
              <p14:cNvContentPartPr/>
              <p14:nvPr/>
            </p14:nvContentPartPr>
            <p14:xfrm>
              <a:off x="8738614" y="5353241"/>
              <a:ext cx="129600" cy="2131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875F5F53-DB4F-4DF5-BED0-87D9FCB15AC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34294" y="5348914"/>
                <a:ext cx="138240" cy="221775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EBB01B4-2017-4D08-98C1-2590F684C86A}"/>
              </a:ext>
            </a:extLst>
          </p:cNvPr>
          <p:cNvGrpSpPr/>
          <p:nvPr/>
        </p:nvGrpSpPr>
        <p:grpSpPr>
          <a:xfrm>
            <a:off x="6172583" y="5774081"/>
            <a:ext cx="365760" cy="575640"/>
            <a:chOff x="4648583" y="5774081"/>
            <a:chExt cx="365760" cy="57564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4F607F1-3AFA-4026-B7BD-D423B42B3C55}"/>
                </a:ext>
              </a:extLst>
            </p:cNvPr>
            <p:cNvSpPr/>
            <p:nvPr/>
          </p:nvSpPr>
          <p:spPr>
            <a:xfrm>
              <a:off x="4648583" y="5873254"/>
              <a:ext cx="365760" cy="365760"/>
            </a:xfrm>
            <a:prstGeom prst="ellipse">
              <a:avLst/>
            </a:prstGeom>
            <a:solidFill>
              <a:srgbClr val="004F8B">
                <a:alpha val="75000"/>
              </a:srgbClr>
            </a:solidFill>
            <a:ln w="18000">
              <a:solidFill>
                <a:srgbClr val="004F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1800" kern="1200">
                <a:solidFill>
                  <a:srgbClr val="004F8B"/>
                </a:solidFill>
                <a:latin typeface="Calibri" panose="020F0502020204030204"/>
              </a:endParaRP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C55638E0-D898-4038-98CC-06B82127A44C}"/>
                </a:ext>
              </a:extLst>
            </p:cNvPr>
            <p:cNvGrpSpPr/>
            <p:nvPr/>
          </p:nvGrpSpPr>
          <p:grpSpPr>
            <a:xfrm>
              <a:off x="4707574" y="5774081"/>
              <a:ext cx="280440" cy="575640"/>
              <a:chOff x="4707574" y="5774081"/>
              <a:chExt cx="280440" cy="575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C7FFF2DB-CF4D-484B-B046-6712D6A5BB91}"/>
                      </a:ext>
                    </a:extLst>
                  </p14:cNvPr>
                  <p14:cNvContentPartPr/>
                  <p14:nvPr/>
                </p14:nvContentPartPr>
                <p14:xfrm>
                  <a:off x="4792894" y="6243161"/>
                  <a:ext cx="86040" cy="10656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C7FFF2DB-CF4D-484B-B046-6712D6A5BB91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4783894" y="6234521"/>
                    <a:ext cx="103680" cy="12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76B215A5-0D93-4F06-948D-BD716EE10CC4}"/>
                      </a:ext>
                    </a:extLst>
                  </p14:cNvPr>
                  <p14:cNvContentPartPr/>
                  <p14:nvPr/>
                </p14:nvContentPartPr>
                <p14:xfrm>
                  <a:off x="4707574" y="5774081"/>
                  <a:ext cx="69120" cy="13068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76B215A5-0D93-4F06-948D-BD716EE10CC4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4698934" y="5765441"/>
                    <a:ext cx="86760" cy="14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AFD9B10D-022F-4E55-AC87-761F3615800C}"/>
                      </a:ext>
                    </a:extLst>
                  </p14:cNvPr>
                  <p14:cNvContentPartPr/>
                  <p14:nvPr/>
                </p14:nvContentPartPr>
                <p14:xfrm>
                  <a:off x="4944094" y="5796401"/>
                  <a:ext cx="43920" cy="11556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AFD9B10D-022F-4E55-AC87-761F3615800C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4935094" y="5787761"/>
                    <a:ext cx="61560" cy="13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73531C43-7E6C-4A12-B9B8-C60B3732EC97}"/>
                      </a:ext>
                    </a:extLst>
                  </p14:cNvPr>
                  <p14:cNvContentPartPr/>
                  <p14:nvPr/>
                </p14:nvContentPartPr>
                <p14:xfrm>
                  <a:off x="4764814" y="5982161"/>
                  <a:ext cx="46440" cy="35280"/>
                </p14:xfrm>
              </p:contentPart>
            </mc:Choice>
            <mc:Fallback xmlns="">
              <p:pic>
                <p:nvPicPr>
                  <p:cNvPr id="72" name="Ink 71">
                    <a:extLst>
                      <a:ext uri="{FF2B5EF4-FFF2-40B4-BE49-F238E27FC236}">
                        <a16:creationId xmlns:a16="http://schemas.microsoft.com/office/drawing/2014/main" id="{73531C43-7E6C-4A12-B9B8-C60B3732EC97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4756174" y="5973521"/>
                    <a:ext cx="64080" cy="5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533C0B19-8D57-4657-B3D0-0A6641AAC5C5}"/>
                      </a:ext>
                    </a:extLst>
                  </p14:cNvPr>
                  <p14:cNvContentPartPr/>
                  <p14:nvPr/>
                </p14:nvContentPartPr>
                <p14:xfrm>
                  <a:off x="4889014" y="5973521"/>
                  <a:ext cx="22680" cy="36360"/>
                </p14:xfrm>
              </p:contentPart>
            </mc:Choice>
            <mc:Fallback xmlns="">
              <p:pic>
                <p:nvPicPr>
                  <p:cNvPr id="73" name="Ink 72">
                    <a:extLst>
                      <a:ext uri="{FF2B5EF4-FFF2-40B4-BE49-F238E27FC236}">
                        <a16:creationId xmlns:a16="http://schemas.microsoft.com/office/drawing/2014/main" id="{533C0B19-8D57-4657-B3D0-0A6641AAC5C5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4880374" y="5964881"/>
                    <a:ext cx="40320" cy="5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5DC1A9E4-17C1-414A-B841-0630F716E75B}"/>
                      </a:ext>
                    </a:extLst>
                  </p14:cNvPr>
                  <p14:cNvContentPartPr/>
                  <p14:nvPr/>
                </p14:nvContentPartPr>
                <p14:xfrm>
                  <a:off x="4850854" y="6063521"/>
                  <a:ext cx="3960" cy="4212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5DC1A9E4-17C1-414A-B841-0630F716E75B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842214" y="6054521"/>
                    <a:ext cx="21600" cy="5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A322376D-8077-4B3D-92A2-278A5C9AE104}"/>
                      </a:ext>
                    </a:extLst>
                  </p14:cNvPr>
                  <p14:cNvContentPartPr/>
                  <p14:nvPr/>
                </p14:nvContentPartPr>
                <p14:xfrm>
                  <a:off x="4811974" y="6166121"/>
                  <a:ext cx="100800" cy="33480"/>
                </p14:xfrm>
              </p:contentPart>
            </mc:Choice>
            <mc:Fallback xmlns=""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A322376D-8077-4B3D-92A2-278A5C9AE104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802974" y="6157121"/>
                    <a:ext cx="118440" cy="5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79C1BCF1-F3D3-4E4D-8B1A-9E6C54D9745E}"/>
                      </a:ext>
                    </a:extLst>
                  </p14:cNvPr>
                  <p14:cNvContentPartPr/>
                  <p14:nvPr/>
                </p14:nvContentPartPr>
                <p14:xfrm>
                  <a:off x="4747174" y="6100241"/>
                  <a:ext cx="107640" cy="46440"/>
                </p14:xfrm>
              </p:contentPart>
            </mc:Choice>
            <mc:Fallback xmlns=""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79C1BCF1-F3D3-4E4D-8B1A-9E6C54D9745E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738534" y="6091601"/>
                    <a:ext cx="125280" cy="64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8EB9B626-4813-439D-84B6-0334DF30284E}"/>
                      </a:ext>
                    </a:extLst>
                  </p14:cNvPr>
                  <p14:cNvContentPartPr/>
                  <p14:nvPr/>
                </p14:nvContentPartPr>
                <p14:xfrm>
                  <a:off x="4864174" y="6084041"/>
                  <a:ext cx="97560" cy="61920"/>
                </p14:xfrm>
              </p:contentPart>
            </mc:Choice>
            <mc:Fallback xmlns=""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8EB9B626-4813-439D-84B6-0334DF30284E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4855174" y="6075401"/>
                    <a:ext cx="115200" cy="795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C79DD17-673C-47D1-9811-C189626B147F}"/>
              </a:ext>
            </a:extLst>
          </p:cNvPr>
          <p:cNvGrpSpPr/>
          <p:nvPr/>
        </p:nvGrpSpPr>
        <p:grpSpPr>
          <a:xfrm>
            <a:off x="9815922" y="5782001"/>
            <a:ext cx="512093" cy="488880"/>
            <a:chOff x="8291921" y="5782001"/>
            <a:chExt cx="512093" cy="48888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5075970-C81A-46BA-AC88-42C8448A21CC}"/>
                </a:ext>
              </a:extLst>
            </p:cNvPr>
            <p:cNvSpPr/>
            <p:nvPr/>
          </p:nvSpPr>
          <p:spPr>
            <a:xfrm>
              <a:off x="8291921" y="5873254"/>
              <a:ext cx="365760" cy="365760"/>
            </a:xfrm>
            <a:prstGeom prst="ellipse">
              <a:avLst/>
            </a:prstGeom>
            <a:solidFill>
              <a:srgbClr val="004F8B">
                <a:alpha val="75000"/>
              </a:srgbClr>
            </a:solidFill>
            <a:ln w="18000">
              <a:solidFill>
                <a:srgbClr val="004F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</a:pPr>
              <a:endParaRPr lang="en-US" sz="1800" kern="1200">
                <a:solidFill>
                  <a:srgbClr val="004F8B"/>
                </a:solidFill>
                <a:latin typeface="Calibri" panose="020F0502020204030204"/>
              </a:endParaRPr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F657771A-6890-4EC7-928E-CC3AEC32D34D}"/>
                </a:ext>
              </a:extLst>
            </p:cNvPr>
            <p:cNvGrpSpPr/>
            <p:nvPr/>
          </p:nvGrpSpPr>
          <p:grpSpPr>
            <a:xfrm>
              <a:off x="8363734" y="5782001"/>
              <a:ext cx="440280" cy="488880"/>
              <a:chOff x="8363734" y="5782001"/>
              <a:chExt cx="440280" cy="488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386C8454-B179-4507-8078-AF02DD0A16BD}"/>
                      </a:ext>
                    </a:extLst>
                  </p14:cNvPr>
                  <p14:cNvContentPartPr/>
                  <p14:nvPr/>
                </p14:nvContentPartPr>
                <p14:xfrm>
                  <a:off x="8616454" y="5784881"/>
                  <a:ext cx="25560" cy="138600"/>
                </p14:xfrm>
              </p:contentPart>
            </mc:Choice>
            <mc:Fallback xmlns=""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386C8454-B179-4507-8078-AF02DD0A16BD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8607454" y="5775881"/>
                    <a:ext cx="43200" cy="15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6DF51923-718C-4CCD-9747-425326F2E5C4}"/>
                      </a:ext>
                    </a:extLst>
                  </p14:cNvPr>
                  <p14:cNvContentPartPr/>
                  <p14:nvPr/>
                </p14:nvContentPartPr>
                <p14:xfrm>
                  <a:off x="8363734" y="5782001"/>
                  <a:ext cx="31320" cy="114480"/>
                </p14:xfrm>
              </p:contentPart>
            </mc:Choice>
            <mc:Fallback xmlns=""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6DF51923-718C-4CCD-9747-425326F2E5C4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8355094" y="5773001"/>
                    <a:ext cx="48960" cy="13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C2CF5139-0195-4AFE-BFBA-03568B91D9F4}"/>
                      </a:ext>
                    </a:extLst>
                  </p14:cNvPr>
                  <p14:cNvContentPartPr/>
                  <p14:nvPr/>
                </p14:nvContentPartPr>
                <p14:xfrm>
                  <a:off x="8403694" y="5954441"/>
                  <a:ext cx="45720" cy="58320"/>
                </p14:xfrm>
              </p:contentPart>
            </mc:Choice>
            <mc:Fallback xmlns=""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C2CF5139-0195-4AFE-BFBA-03568B91D9F4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8394694" y="5945441"/>
                    <a:ext cx="63360" cy="7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3DBD72E0-E42E-46B6-A085-668C7FC1B20B}"/>
                      </a:ext>
                    </a:extLst>
                  </p14:cNvPr>
                  <p14:cNvContentPartPr/>
                  <p14:nvPr/>
                </p14:nvContentPartPr>
                <p14:xfrm>
                  <a:off x="8514934" y="5964521"/>
                  <a:ext cx="46440" cy="47160"/>
                </p14:xfrm>
              </p:contentPart>
            </mc:Choice>
            <mc:Fallback xmlns="">
              <p:pic>
                <p:nvPicPr>
                  <p:cNvPr id="88" name="Ink 87">
                    <a:extLst>
                      <a:ext uri="{FF2B5EF4-FFF2-40B4-BE49-F238E27FC236}">
                        <a16:creationId xmlns:a16="http://schemas.microsoft.com/office/drawing/2014/main" id="{3DBD72E0-E42E-46B6-A085-668C7FC1B20B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8505934" y="5955881"/>
                    <a:ext cx="64080" cy="6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F69D5140-028A-4E0D-9F38-307AEAC98301}"/>
                      </a:ext>
                    </a:extLst>
                  </p14:cNvPr>
                  <p14:cNvContentPartPr/>
                  <p14:nvPr/>
                </p14:nvContentPartPr>
                <p14:xfrm>
                  <a:off x="8476054" y="6076121"/>
                  <a:ext cx="6480" cy="43200"/>
                </p14:xfrm>
              </p:contentPart>
            </mc:Choice>
            <mc:Fallback xmlns=""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F69D5140-028A-4E0D-9F38-307AEAC98301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8467054" y="6067481"/>
                    <a:ext cx="24120" cy="6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9CC89D3C-5B3F-4C6C-AB13-7EE2E44C4DA4}"/>
                      </a:ext>
                    </a:extLst>
                  </p14:cNvPr>
                  <p14:cNvContentPartPr/>
                  <p14:nvPr/>
                </p14:nvContentPartPr>
                <p14:xfrm>
                  <a:off x="8429254" y="6158201"/>
                  <a:ext cx="105480" cy="29520"/>
                </p14:xfrm>
              </p:contentPart>
            </mc:Choice>
            <mc:Fallback xmlns=""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9CC89D3C-5B3F-4C6C-AB13-7EE2E44C4DA4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8420614" y="6149561"/>
                    <a:ext cx="123120" cy="4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B9FE5556-B4CF-4D30-8324-82B8EB93C2FF}"/>
                      </a:ext>
                    </a:extLst>
                  </p14:cNvPr>
                  <p14:cNvContentPartPr/>
                  <p14:nvPr/>
                </p14:nvContentPartPr>
                <p14:xfrm>
                  <a:off x="8624014" y="6176921"/>
                  <a:ext cx="55440" cy="15840"/>
                </p14:xfrm>
              </p:contentPart>
            </mc:Choice>
            <mc:Fallback xmlns=""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B9FE5556-B4CF-4D30-8324-82B8EB93C2FF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8615014" y="6168281"/>
                    <a:ext cx="73080" cy="3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B1DEAEAD-4D8C-4D47-A1A1-002A1E9BE62C}"/>
                      </a:ext>
                    </a:extLst>
                  </p14:cNvPr>
                  <p14:cNvContentPartPr/>
                  <p14:nvPr/>
                </p14:nvContentPartPr>
                <p14:xfrm>
                  <a:off x="8669014" y="6086561"/>
                  <a:ext cx="56520" cy="184320"/>
                </p14:xfrm>
              </p:contentPart>
            </mc:Choice>
            <mc:Fallback xmlns="">
              <p:pic>
                <p:nvPicPr>
                  <p:cNvPr id="95" name="Ink 94">
                    <a:extLst>
                      <a:ext uri="{FF2B5EF4-FFF2-40B4-BE49-F238E27FC236}">
                        <a16:creationId xmlns:a16="http://schemas.microsoft.com/office/drawing/2014/main" id="{B1DEAEAD-4D8C-4D47-A1A1-002A1E9BE62C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8660014" y="6077561"/>
                    <a:ext cx="7416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84B97187-455E-48F8-B48E-8DD595FF8482}"/>
                      </a:ext>
                    </a:extLst>
                  </p14:cNvPr>
                  <p14:cNvContentPartPr/>
                  <p14:nvPr/>
                </p14:nvContentPartPr>
                <p14:xfrm>
                  <a:off x="8702134" y="5981441"/>
                  <a:ext cx="65160" cy="103680"/>
                </p14:xfrm>
              </p:contentPart>
            </mc:Choice>
            <mc:Fallback xmlns="">
              <p:pic>
                <p:nvPicPr>
                  <p:cNvPr id="97" name="Ink 96">
                    <a:extLst>
                      <a:ext uri="{FF2B5EF4-FFF2-40B4-BE49-F238E27FC236}">
                        <a16:creationId xmlns:a16="http://schemas.microsoft.com/office/drawing/2014/main" id="{84B97187-455E-48F8-B48E-8DD595FF8482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8693134" y="5972801"/>
                    <a:ext cx="82800" cy="12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18EA8216-E0FC-4AA1-BCE4-0F8242C3048A}"/>
                      </a:ext>
                    </a:extLst>
                  </p14:cNvPr>
                  <p14:cNvContentPartPr/>
                  <p14:nvPr/>
                </p14:nvContentPartPr>
                <p14:xfrm>
                  <a:off x="8726614" y="6012401"/>
                  <a:ext cx="26640" cy="57600"/>
                </p14:xfrm>
              </p:contentPart>
            </mc:Choice>
            <mc:Fallback xmlns="">
              <p:pic>
                <p:nvPicPr>
                  <p:cNvPr id="98" name="Ink 97">
                    <a:extLst>
                      <a:ext uri="{FF2B5EF4-FFF2-40B4-BE49-F238E27FC236}">
                        <a16:creationId xmlns:a16="http://schemas.microsoft.com/office/drawing/2014/main" id="{18EA8216-E0FC-4AA1-BCE4-0F8242C3048A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8717614" y="6003401"/>
                    <a:ext cx="44280" cy="7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4DED8A68-A9AE-424C-815C-579ED3FF5111}"/>
                      </a:ext>
                    </a:extLst>
                  </p14:cNvPr>
                  <p14:cNvContentPartPr/>
                  <p14:nvPr/>
                </p14:nvContentPartPr>
                <p14:xfrm>
                  <a:off x="8765854" y="5995841"/>
                  <a:ext cx="38160" cy="88200"/>
                </p14:xfrm>
              </p:contentPart>
            </mc:Choice>
            <mc:Fallback xmlns="">
              <p:pic>
                <p:nvPicPr>
                  <p:cNvPr id="99" name="Ink 98">
                    <a:extLst>
                      <a:ext uri="{FF2B5EF4-FFF2-40B4-BE49-F238E27FC236}">
                        <a16:creationId xmlns:a16="http://schemas.microsoft.com/office/drawing/2014/main" id="{4DED8A68-A9AE-424C-815C-579ED3FF5111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8757214" y="5987201"/>
                    <a:ext cx="55800" cy="105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9FD2D70-A397-4DE5-AC9C-401EDCF5EB8F}"/>
              </a:ext>
            </a:extLst>
          </p:cNvPr>
          <p:cNvGrpSpPr/>
          <p:nvPr/>
        </p:nvGrpSpPr>
        <p:grpSpPr>
          <a:xfrm>
            <a:off x="7752144" y="3654373"/>
            <a:ext cx="1623600" cy="1753836"/>
            <a:chOff x="6228144" y="3654373"/>
            <a:chExt cx="1623600" cy="1753836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7511D6C-48FB-4EDE-B03A-3B2A73EB1EB9}"/>
                    </a:ext>
                  </a:extLst>
                </p14:cNvPr>
                <p14:cNvContentPartPr/>
                <p14:nvPr/>
              </p14:nvContentPartPr>
              <p14:xfrm>
                <a:off x="6228144" y="3654373"/>
                <a:ext cx="1623600" cy="13917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7511D6C-48FB-4EDE-B03A-3B2A73EB1EB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219144" y="3645373"/>
                  <a:ext cx="1641240" cy="14094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DECD065E-D385-4EB4-BC6B-1578D91B011F}"/>
                </a:ext>
              </a:extLst>
            </p:cNvPr>
            <p:cNvGrpSpPr/>
            <p:nvPr/>
          </p:nvGrpSpPr>
          <p:grpSpPr>
            <a:xfrm>
              <a:off x="6684876" y="3966765"/>
              <a:ext cx="721080" cy="286920"/>
              <a:chOff x="6684876" y="3966765"/>
              <a:chExt cx="721080" cy="286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118" name="Ink 117">
                    <a:extLst>
                      <a:ext uri="{FF2B5EF4-FFF2-40B4-BE49-F238E27FC236}">
                        <a16:creationId xmlns:a16="http://schemas.microsoft.com/office/drawing/2014/main" id="{2A3C5BEE-B83D-4D9F-9282-7F07D412DBC7}"/>
                      </a:ext>
                    </a:extLst>
                  </p14:cNvPr>
                  <p14:cNvContentPartPr/>
                  <p14:nvPr/>
                </p14:nvContentPartPr>
                <p14:xfrm>
                  <a:off x="6684876" y="3966765"/>
                  <a:ext cx="254160" cy="16200"/>
                </p14:xfrm>
              </p:contentPart>
            </mc:Choice>
            <mc:Fallback xmlns="">
              <p:pic>
                <p:nvPicPr>
                  <p:cNvPr id="118" name="Ink 117">
                    <a:extLst>
                      <a:ext uri="{FF2B5EF4-FFF2-40B4-BE49-F238E27FC236}">
                        <a16:creationId xmlns:a16="http://schemas.microsoft.com/office/drawing/2014/main" id="{2A3C5BEE-B83D-4D9F-9282-7F07D412DBC7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6675876" y="3957765"/>
                    <a:ext cx="271800" cy="3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195A2106-1800-47B8-8B94-03FDBBC4B600}"/>
                      </a:ext>
                    </a:extLst>
                  </p14:cNvPr>
                  <p14:cNvContentPartPr/>
                  <p14:nvPr/>
                </p14:nvContentPartPr>
                <p14:xfrm>
                  <a:off x="6799716" y="3971445"/>
                  <a:ext cx="7200" cy="210600"/>
                </p14:xfrm>
              </p:contentPart>
            </mc:Choice>
            <mc:Fallback xmlns="">
              <p:pic>
                <p:nvPicPr>
                  <p:cNvPr id="119" name="Ink 118">
                    <a:extLst>
                      <a:ext uri="{FF2B5EF4-FFF2-40B4-BE49-F238E27FC236}">
                        <a16:creationId xmlns:a16="http://schemas.microsoft.com/office/drawing/2014/main" id="{195A2106-1800-47B8-8B94-03FDBBC4B600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6790716" y="3962445"/>
                    <a:ext cx="24840" cy="22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120" name="Ink 119">
                    <a:extLst>
                      <a:ext uri="{FF2B5EF4-FFF2-40B4-BE49-F238E27FC236}">
                        <a16:creationId xmlns:a16="http://schemas.microsoft.com/office/drawing/2014/main" id="{338E93F9-D0E3-409A-95B8-85DCD5FE1311}"/>
                      </a:ext>
                    </a:extLst>
                  </p14:cNvPr>
                  <p14:cNvContentPartPr/>
                  <p14:nvPr/>
                </p14:nvContentPartPr>
                <p14:xfrm>
                  <a:off x="6903036" y="4094925"/>
                  <a:ext cx="106920" cy="127800"/>
                </p14:xfrm>
              </p:contentPart>
            </mc:Choice>
            <mc:Fallback xmlns="">
              <p:pic>
                <p:nvPicPr>
                  <p:cNvPr id="120" name="Ink 119">
                    <a:extLst>
                      <a:ext uri="{FF2B5EF4-FFF2-40B4-BE49-F238E27FC236}">
                        <a16:creationId xmlns:a16="http://schemas.microsoft.com/office/drawing/2014/main" id="{338E93F9-D0E3-409A-95B8-85DCD5FE1311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6894036" y="4086285"/>
                    <a:ext cx="124560" cy="145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9F5D30B6-C5E4-4AFC-9FAD-14BB1FDFEE4B}"/>
                      </a:ext>
                    </a:extLst>
                  </p14:cNvPr>
                  <p14:cNvContentPartPr/>
                  <p14:nvPr/>
                </p14:nvContentPartPr>
                <p14:xfrm>
                  <a:off x="7113276" y="3974685"/>
                  <a:ext cx="56160" cy="257400"/>
                </p14:xfrm>
              </p:contentPart>
            </mc:Choice>
            <mc:Fallback xmlns=""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9F5D30B6-C5E4-4AFC-9FAD-14BB1FDFEE4B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7104636" y="3965685"/>
                    <a:ext cx="73800" cy="27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EED7619D-9858-473A-87A4-211E266D96A5}"/>
                      </a:ext>
                    </a:extLst>
                  </p14:cNvPr>
                  <p14:cNvContentPartPr/>
                  <p14:nvPr/>
                </p14:nvContentPartPr>
                <p14:xfrm>
                  <a:off x="7058556" y="4098525"/>
                  <a:ext cx="115920" cy="20160"/>
                </p14:xfrm>
              </p:contentPart>
            </mc:Choice>
            <mc:Fallback xmlns=""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EED7619D-9858-473A-87A4-211E266D96A5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7049916" y="4089525"/>
                    <a:ext cx="13356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26276BAE-0311-4B25-8FCA-5431AC4DB1CF}"/>
                      </a:ext>
                    </a:extLst>
                  </p14:cNvPr>
                  <p14:cNvContentPartPr/>
                  <p14:nvPr/>
                </p14:nvContentPartPr>
                <p14:xfrm>
                  <a:off x="7232796" y="4163685"/>
                  <a:ext cx="123480" cy="90000"/>
                </p14:xfrm>
              </p:contentPart>
            </mc:Choice>
            <mc:Fallback xmlns=""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26276BAE-0311-4B25-8FCA-5431AC4DB1CF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7224156" y="4154685"/>
                    <a:ext cx="14112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E7F4FAA6-AC79-47BD-BF37-BEA008E21EAA}"/>
                      </a:ext>
                    </a:extLst>
                  </p14:cNvPr>
                  <p14:cNvContentPartPr/>
                  <p14:nvPr/>
                </p14:nvContentPartPr>
                <p14:xfrm>
                  <a:off x="7385076" y="3995205"/>
                  <a:ext cx="20880" cy="219240"/>
                </p14:xfrm>
              </p:contentPart>
            </mc:Choice>
            <mc:Fallback xmlns="">
              <p:pic>
                <p:nvPicPr>
                  <p:cNvPr id="124" name="Ink 123">
                    <a:extLst>
                      <a:ext uri="{FF2B5EF4-FFF2-40B4-BE49-F238E27FC236}">
                        <a16:creationId xmlns:a16="http://schemas.microsoft.com/office/drawing/2014/main" id="{E7F4FAA6-AC79-47BD-BF37-BEA008E21EAA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7376436" y="3986565"/>
                    <a:ext cx="38520" cy="2368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355049C-AB75-4AB3-B697-C802490B24C5}"/>
                    </a:ext>
                  </a:extLst>
                </p14:cNvPr>
                <p14:cNvContentPartPr/>
                <p14:nvPr/>
              </p14:nvContentPartPr>
              <p14:xfrm>
                <a:off x="6603876" y="4438725"/>
                <a:ext cx="188280" cy="2322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355049C-AB75-4AB3-B697-C802490B24C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595236" y="4429725"/>
                  <a:ext cx="205920" cy="249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8ACEAAAC-977D-439F-9D52-D0324DA0A902}"/>
                </a:ext>
              </a:extLst>
            </p:cNvPr>
            <p:cNvGrpSpPr/>
            <p:nvPr/>
          </p:nvGrpSpPr>
          <p:grpSpPr>
            <a:xfrm>
              <a:off x="7009596" y="4483005"/>
              <a:ext cx="560160" cy="213480"/>
              <a:chOff x="7009596" y="4483005"/>
              <a:chExt cx="560160" cy="213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6879FC65-750C-4F83-9E2E-9969EEDA7DF6}"/>
                      </a:ext>
                    </a:extLst>
                  </p14:cNvPr>
                  <p14:cNvContentPartPr/>
                  <p14:nvPr/>
                </p14:nvContentPartPr>
                <p14:xfrm>
                  <a:off x="7009596" y="4484805"/>
                  <a:ext cx="150840" cy="205920"/>
                </p14:xfrm>
              </p:contentPart>
            </mc:Choice>
            <mc:Fallback xmlns=""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6879FC65-750C-4F83-9E2E-9969EEDA7DF6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7000956" y="4475805"/>
                    <a:ext cx="168480" cy="22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FFE814CB-BFC6-4B2B-B105-8FA56877F02C}"/>
                      </a:ext>
                    </a:extLst>
                  </p14:cNvPr>
                  <p14:cNvContentPartPr/>
                  <p14:nvPr/>
                </p14:nvContentPartPr>
                <p14:xfrm>
                  <a:off x="7140996" y="4483005"/>
                  <a:ext cx="203400" cy="40320"/>
                </p14:xfrm>
              </p:contentPart>
            </mc:Choice>
            <mc:Fallback xmlns=""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FFE814CB-BFC6-4B2B-B105-8FA56877F02C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7131996" y="4474005"/>
                    <a:ext cx="221040" cy="5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A71E0E93-2FBD-4D51-B187-438BDE6BA22A}"/>
                      </a:ext>
                    </a:extLst>
                  </p14:cNvPr>
                  <p14:cNvContentPartPr/>
                  <p14:nvPr/>
                </p14:nvContentPartPr>
                <p14:xfrm>
                  <a:off x="7229556" y="4507485"/>
                  <a:ext cx="23040" cy="170640"/>
                </p14:xfrm>
              </p:contentPart>
            </mc:Choice>
            <mc:Fallback xmlns=""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A71E0E93-2FBD-4D51-B187-438BDE6BA22A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7220916" y="4498485"/>
                    <a:ext cx="4068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6D7D00D6-20FB-4EE1-AD73-1AC28473F161}"/>
                      </a:ext>
                    </a:extLst>
                  </p14:cNvPr>
                  <p14:cNvContentPartPr/>
                  <p14:nvPr/>
                </p14:nvContentPartPr>
                <p14:xfrm>
                  <a:off x="7386156" y="4534485"/>
                  <a:ext cx="183600" cy="162000"/>
                </p14:xfrm>
              </p:contentPart>
            </mc:Choice>
            <mc:Fallback xmlns=""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6D7D00D6-20FB-4EE1-AD73-1AC28473F161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7377516" y="4525485"/>
                    <a:ext cx="201240" cy="1796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61FB5A9-A489-45FB-B0F9-575907E4B3E6}"/>
                    </a:ext>
                  </a:extLst>
                </p14:cNvPr>
                <p14:cNvContentPartPr/>
                <p14:nvPr/>
              </p14:nvContentPartPr>
              <p14:xfrm>
                <a:off x="6648133" y="4977289"/>
                <a:ext cx="226800" cy="4309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61FB5A9-A489-45FB-B0F9-575907E4B3E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639493" y="4968649"/>
                  <a:ext cx="244440" cy="44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028EE9A4-2A9B-483F-B9EF-A84077BDBAAE}"/>
              </a:ext>
            </a:extLst>
          </p:cNvPr>
          <p:cNvGrpSpPr/>
          <p:nvPr/>
        </p:nvGrpSpPr>
        <p:grpSpPr>
          <a:xfrm>
            <a:off x="7099735" y="5710699"/>
            <a:ext cx="583014" cy="189000"/>
            <a:chOff x="5444895" y="5882249"/>
            <a:chExt cx="583014" cy="18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0FF78C3-945E-4D06-8842-566C28FA2DB7}"/>
                    </a:ext>
                  </a:extLst>
                </p14:cNvPr>
                <p14:cNvContentPartPr/>
                <p14:nvPr/>
              </p14:nvContentPartPr>
              <p14:xfrm>
                <a:off x="5444895" y="5891969"/>
                <a:ext cx="85680" cy="1735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0FF78C3-945E-4D06-8842-566C28FA2DB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436255" y="5883329"/>
                  <a:ext cx="1033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789B40B-77D8-40A0-B30E-BA26888D159D}"/>
                    </a:ext>
                  </a:extLst>
                </p14:cNvPr>
                <p14:cNvContentPartPr/>
                <p14:nvPr/>
              </p14:nvContentPartPr>
              <p14:xfrm>
                <a:off x="5623989" y="5882249"/>
                <a:ext cx="110880" cy="1702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789B40B-77D8-40A0-B30E-BA26888D159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614989" y="5873609"/>
                  <a:ext cx="1285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0E6937A-6771-4D6B-98C3-ED08BF3D59FF}"/>
                    </a:ext>
                  </a:extLst>
                </p14:cNvPr>
                <p14:cNvContentPartPr/>
                <p14:nvPr/>
              </p14:nvContentPartPr>
              <p14:xfrm>
                <a:off x="5741349" y="5893769"/>
                <a:ext cx="142200" cy="169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0E6937A-6771-4D6B-98C3-ED08BF3D59F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732709" y="5885129"/>
                  <a:ext cx="1598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C3733B7-C3CF-4DFD-B9C8-15AA0B5EBE4E}"/>
                    </a:ext>
                  </a:extLst>
                </p14:cNvPr>
                <p14:cNvContentPartPr/>
                <p14:nvPr/>
              </p14:nvContentPartPr>
              <p14:xfrm>
                <a:off x="5810829" y="5911769"/>
                <a:ext cx="10080" cy="1490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C3733B7-C3CF-4DFD-B9C8-15AA0B5EBE4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801829" y="5903129"/>
                  <a:ext cx="277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6B3D02E-B621-4B6B-BB9F-F9B3662E4619}"/>
                    </a:ext>
                  </a:extLst>
                </p14:cNvPr>
                <p14:cNvContentPartPr/>
                <p14:nvPr/>
              </p14:nvContentPartPr>
              <p14:xfrm>
                <a:off x="5899389" y="5934449"/>
                <a:ext cx="128520" cy="1368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6B3D02E-B621-4B6B-BB9F-F9B3662E461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890389" y="5925449"/>
                  <a:ext cx="146160" cy="15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37D66CBB-F5AA-4E00-A3A8-06AC669430C1}"/>
                  </a:ext>
                </a:extLst>
              </p14:cNvPr>
              <p14:cNvContentPartPr/>
              <p14:nvPr/>
            </p14:nvContentPartPr>
            <p14:xfrm>
              <a:off x="6623829" y="5457809"/>
              <a:ext cx="3286800" cy="59292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37D66CBB-F5AA-4E00-A3A8-06AC669430C1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6614829" y="5448809"/>
                <a:ext cx="3304440" cy="61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0D002D3-DA24-4417-AABF-8CC42B333E1C}"/>
              </a:ext>
            </a:extLst>
          </p:cNvPr>
          <p:cNvGrpSpPr/>
          <p:nvPr/>
        </p:nvGrpSpPr>
        <p:grpSpPr>
          <a:xfrm>
            <a:off x="6512014" y="4953420"/>
            <a:ext cx="515520" cy="271440"/>
            <a:chOff x="5131639" y="4742221"/>
            <a:chExt cx="515520" cy="27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1AD9875-3B91-483F-A698-51B02629090C}"/>
                    </a:ext>
                  </a:extLst>
                </p14:cNvPr>
                <p14:cNvContentPartPr/>
                <p14:nvPr/>
              </p14:nvContentPartPr>
              <p14:xfrm>
                <a:off x="5131639" y="4742221"/>
                <a:ext cx="209520" cy="253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1AD9875-3B91-483F-A698-51B02629090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113999" y="4724221"/>
                  <a:ext cx="2451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FB8AF56-75F3-40D8-B219-49BAF7322781}"/>
                    </a:ext>
                  </a:extLst>
                </p14:cNvPr>
                <p14:cNvContentPartPr/>
                <p14:nvPr/>
              </p14:nvContentPartPr>
              <p14:xfrm>
                <a:off x="5421799" y="4767061"/>
                <a:ext cx="36000" cy="2466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FB8AF56-75F3-40D8-B219-49BAF732278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403799" y="4749421"/>
                  <a:ext cx="716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A0C137F-DFA5-47C8-B399-396E6C9CB903}"/>
                    </a:ext>
                  </a:extLst>
                </p14:cNvPr>
                <p14:cNvContentPartPr/>
                <p14:nvPr/>
              </p14:nvContentPartPr>
              <p14:xfrm>
                <a:off x="5481559" y="4792261"/>
                <a:ext cx="165600" cy="2178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A0C137F-DFA5-47C8-B399-396E6C9CB90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463919" y="4774261"/>
                  <a:ext cx="201240" cy="25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78CA470-78C1-4139-9513-0B2CBB49E09C}"/>
              </a:ext>
            </a:extLst>
          </p:cNvPr>
          <p:cNvGrpSpPr/>
          <p:nvPr/>
        </p:nvGrpSpPr>
        <p:grpSpPr>
          <a:xfrm>
            <a:off x="7068288" y="4506578"/>
            <a:ext cx="477360" cy="290520"/>
            <a:chOff x="5137759" y="4141021"/>
            <a:chExt cx="477360" cy="29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ED8E9C1-9AFB-49C0-A4E8-EF253FBBC779}"/>
                    </a:ext>
                  </a:extLst>
                </p14:cNvPr>
                <p14:cNvContentPartPr/>
                <p14:nvPr/>
              </p14:nvContentPartPr>
              <p14:xfrm>
                <a:off x="5137759" y="4153621"/>
                <a:ext cx="213120" cy="2779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ED8E9C1-9AFB-49C0-A4E8-EF253FBBC77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119759" y="4135621"/>
                  <a:ext cx="2487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B3B226C-A682-4EF2-BE62-30EA89FD6AC1}"/>
                    </a:ext>
                  </a:extLst>
                </p14:cNvPr>
                <p14:cNvContentPartPr/>
                <p14:nvPr/>
              </p14:nvContentPartPr>
              <p14:xfrm>
                <a:off x="5418199" y="4141021"/>
                <a:ext cx="196920" cy="2844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B3B226C-A682-4EF2-BE62-30EA89FD6AC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400199" y="4123381"/>
                  <a:ext cx="232560" cy="32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64834000-F0BB-4D2B-B0F2-45EE3A21DEBD}"/>
              </a:ext>
            </a:extLst>
          </p:cNvPr>
          <p:cNvGrpSpPr/>
          <p:nvPr/>
        </p:nvGrpSpPr>
        <p:grpSpPr>
          <a:xfrm>
            <a:off x="6777810" y="5980099"/>
            <a:ext cx="956880" cy="186480"/>
            <a:chOff x="5278519" y="6632581"/>
            <a:chExt cx="956880" cy="18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3289EFF-52F0-43B8-876B-DC983E46A5A8}"/>
                    </a:ext>
                  </a:extLst>
                </p14:cNvPr>
                <p14:cNvContentPartPr/>
                <p14:nvPr/>
              </p14:nvContentPartPr>
              <p14:xfrm>
                <a:off x="5278519" y="6643381"/>
                <a:ext cx="139680" cy="1598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3289EFF-52F0-43B8-876B-DC983E46A5A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269879" y="6634381"/>
                  <a:ext cx="1573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C1AE1F5-85BD-463E-B57D-3CBEE872E5A5}"/>
                    </a:ext>
                  </a:extLst>
                </p14:cNvPr>
                <p14:cNvContentPartPr/>
                <p14:nvPr/>
              </p14:nvContentPartPr>
              <p14:xfrm>
                <a:off x="5453839" y="6785941"/>
                <a:ext cx="11880" cy="79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C1AE1F5-85BD-463E-B57D-3CBEE872E5A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445199" y="6777301"/>
                  <a:ext cx="295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67206B3C-3E0F-473C-9281-14184CAA961B}"/>
                    </a:ext>
                  </a:extLst>
                </p14:cNvPr>
                <p14:cNvContentPartPr/>
                <p14:nvPr/>
              </p14:nvContentPartPr>
              <p14:xfrm>
                <a:off x="5536999" y="6636901"/>
                <a:ext cx="103680" cy="1771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67206B3C-3E0F-473C-9281-14184CAA961B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528359" y="6627901"/>
                  <a:ext cx="1213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2B5CD049-99A0-4F72-B10F-E6B312EAD228}"/>
                    </a:ext>
                  </a:extLst>
                </p14:cNvPr>
                <p14:cNvContentPartPr/>
                <p14:nvPr/>
              </p14:nvContentPartPr>
              <p14:xfrm>
                <a:off x="5792599" y="6632581"/>
                <a:ext cx="123480" cy="1836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2B5CD049-99A0-4F72-B10F-E6B312EAD22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783959" y="6623941"/>
                  <a:ext cx="1411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F74C9F9-94D6-4471-99EA-26D18519FEBF}"/>
                    </a:ext>
                  </a:extLst>
                </p14:cNvPr>
                <p14:cNvContentPartPr/>
                <p14:nvPr/>
              </p14:nvContentPartPr>
              <p14:xfrm>
                <a:off x="5934439" y="6663541"/>
                <a:ext cx="165600" cy="194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F74C9F9-94D6-4471-99EA-26D18519FEB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925799" y="6654901"/>
                  <a:ext cx="1832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D628C3D-F64E-4318-88BB-C47F5F092B94}"/>
                    </a:ext>
                  </a:extLst>
                </p14:cNvPr>
                <p14:cNvContentPartPr/>
                <p14:nvPr/>
              </p14:nvContentPartPr>
              <p14:xfrm>
                <a:off x="6013639" y="6682621"/>
                <a:ext cx="13320" cy="1364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D628C3D-F64E-4318-88BB-C47F5F092B9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004999" y="6673621"/>
                  <a:ext cx="309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14720B9-5567-409F-B06E-2B7478767687}"/>
                    </a:ext>
                  </a:extLst>
                </p14:cNvPr>
                <p14:cNvContentPartPr/>
                <p14:nvPr/>
              </p14:nvContentPartPr>
              <p14:xfrm>
                <a:off x="6112279" y="6662821"/>
                <a:ext cx="123120" cy="146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14720B9-5567-409F-B06E-2B747876768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103279" y="6653821"/>
                  <a:ext cx="140760" cy="16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A81F6AC7-D6DE-40A0-A920-43C1A428877E}"/>
              </a:ext>
            </a:extLst>
          </p:cNvPr>
          <p:cNvGrpSpPr/>
          <p:nvPr/>
        </p:nvGrpSpPr>
        <p:grpSpPr>
          <a:xfrm>
            <a:off x="9714283" y="5382301"/>
            <a:ext cx="559440" cy="300240"/>
            <a:chOff x="7737679" y="6491461"/>
            <a:chExt cx="559440" cy="30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EF9605A-A13D-4B07-82D6-E912594EDE71}"/>
                    </a:ext>
                  </a:extLst>
                </p14:cNvPr>
                <p14:cNvContentPartPr/>
                <p14:nvPr/>
              </p14:nvContentPartPr>
              <p14:xfrm>
                <a:off x="7767919" y="6491461"/>
                <a:ext cx="340920" cy="2959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EF9605A-A13D-4B07-82D6-E912594EDE7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750279" y="6473461"/>
                  <a:ext cx="37656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7BECEF7-5C87-4ED7-9203-96A12A4755F9}"/>
                    </a:ext>
                  </a:extLst>
                </p14:cNvPr>
                <p14:cNvContentPartPr/>
                <p14:nvPr/>
              </p14:nvContentPartPr>
              <p14:xfrm>
                <a:off x="7737679" y="6625741"/>
                <a:ext cx="168840" cy="97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7BECEF7-5C87-4ED7-9203-96A12A4755F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719679" y="6607741"/>
                  <a:ext cx="2044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A678F8D-CEB6-4BBA-B47B-A49720F6AE95}"/>
                    </a:ext>
                  </a:extLst>
                </p14:cNvPr>
                <p14:cNvContentPartPr/>
                <p14:nvPr/>
              </p14:nvContentPartPr>
              <p14:xfrm>
                <a:off x="7940359" y="6659941"/>
                <a:ext cx="110880" cy="903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A678F8D-CEB6-4BBA-B47B-A49720F6AE9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922359" y="6641941"/>
                  <a:ext cx="1465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F1320E7-6B19-4CF8-925A-46342727CBB6}"/>
                    </a:ext>
                  </a:extLst>
                </p14:cNvPr>
                <p14:cNvContentPartPr/>
                <p14:nvPr/>
              </p14:nvContentPartPr>
              <p14:xfrm>
                <a:off x="8129719" y="6684421"/>
                <a:ext cx="4680" cy="741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F1320E7-6B19-4CF8-925A-46342727CBB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112079" y="6666421"/>
                  <a:ext cx="403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F53B8430-658F-4BE5-8B62-5AEDC6E7A51A}"/>
                    </a:ext>
                  </a:extLst>
                </p14:cNvPr>
                <p14:cNvContentPartPr/>
                <p14:nvPr/>
              </p14:nvContentPartPr>
              <p14:xfrm>
                <a:off x="8171479" y="6598021"/>
                <a:ext cx="8280" cy="298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F53B8430-658F-4BE5-8B62-5AEDC6E7A51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153479" y="6580021"/>
                  <a:ext cx="439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9CCDB03-2343-4526-B66F-AC6D3FDB89B1}"/>
                    </a:ext>
                  </a:extLst>
                </p14:cNvPr>
                <p14:cNvContentPartPr/>
                <p14:nvPr/>
              </p14:nvContentPartPr>
              <p14:xfrm>
                <a:off x="8256439" y="6514501"/>
                <a:ext cx="40680" cy="2772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9CCDB03-2343-4526-B66F-AC6D3FDB89B1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238799" y="6496861"/>
                  <a:ext cx="76320" cy="31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5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781F1799-83DE-4D8C-BB04-7BC6F8D5D124}"/>
                  </a:ext>
                </a:extLst>
              </p14:cNvPr>
              <p14:cNvContentPartPr/>
              <p14:nvPr/>
            </p14:nvContentPartPr>
            <p14:xfrm>
              <a:off x="6874879" y="4257301"/>
              <a:ext cx="819720" cy="97632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781F1799-83DE-4D8C-BB04-7BC6F8D5D124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6865879" y="4248298"/>
                <a:ext cx="837360" cy="993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7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9F8C2D6D-9168-49A9-B6C9-CADBE0EE6B9D}"/>
                  </a:ext>
                </a:extLst>
              </p14:cNvPr>
              <p14:cNvContentPartPr/>
              <p14:nvPr/>
            </p14:nvContentPartPr>
            <p14:xfrm rot="19314489">
              <a:off x="6426566" y="4710508"/>
              <a:ext cx="819720" cy="97632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9F8C2D6D-9168-49A9-B6C9-CADBE0EE6B9D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 rot="19314489">
                <a:off x="6417566" y="4701505"/>
                <a:ext cx="837360" cy="99396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152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90701" y="0"/>
            <a:ext cx="8610371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A840B-609F-482E-BD8B-52960B3A3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420" y="826681"/>
            <a:ext cx="7375161" cy="1325563"/>
          </a:xfrm>
        </p:spPr>
        <p:txBody>
          <a:bodyPr>
            <a:normAutofit/>
          </a:bodyPr>
          <a:lstStyle/>
          <a:p>
            <a:pPr algn="ctr"/>
            <a:r>
              <a:rPr lang="en-US" sz="3500">
                <a:solidFill>
                  <a:srgbClr val="FFFFFF"/>
                </a:solidFill>
              </a:rPr>
              <a:t>Economic Questions</a:t>
            </a:r>
            <a:endParaRPr lang="LID4096" sz="35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F8D3AF7-1200-4638-8C40-38BAD4EF25E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301240" y="2899956"/>
          <a:ext cx="758952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0BE29C3-4121-42BD-9ED2-2528F188A2F6}"/>
              </a:ext>
            </a:extLst>
          </p:cNvPr>
          <p:cNvSpPr txBox="1"/>
          <p:nvPr/>
        </p:nvSpPr>
        <p:spPr>
          <a:xfrm>
            <a:off x="3190115" y="5508839"/>
            <a:ext cx="6052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(Joint work with </a:t>
            </a:r>
            <a:r>
              <a:rPr lang="en-US" sz="18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Simina</a:t>
            </a: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Brânzei</a:t>
            </a: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, </a:t>
            </a:r>
            <a:r>
              <a:rPr lang="en-US" sz="18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Erel</a:t>
            </a: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Segal-Halevi, </a:t>
            </a:r>
            <a:r>
              <a:rPr lang="en-US" sz="18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Yotam</a:t>
            </a: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Sali</a:t>
            </a: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) </a:t>
            </a:r>
            <a:endParaRPr lang="LID4096" sz="1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64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1" y="0"/>
            <a:ext cx="9144795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1800" kern="120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76745" y="-59376"/>
            <a:ext cx="9386886" cy="6923798"/>
            <a:chOff x="-329674" y="-51881"/>
            <a:chExt cx="12515851" cy="692379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F7ABBCB-D4AC-4D59-9137-EFF2F789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473" y="4760133"/>
            <a:ext cx="3820197" cy="1777829"/>
          </a:xfrm>
        </p:spPr>
        <p:txBody>
          <a:bodyPr>
            <a:normAutofit/>
          </a:bodyPr>
          <a:lstStyle/>
          <a:p>
            <a:pPr algn="ctr"/>
            <a:r>
              <a:rPr lang="en-US" sz="3500" dirty="0">
                <a:solidFill>
                  <a:schemeClr val="tx1"/>
                </a:solidFill>
              </a:rPr>
              <a:t>Recap</a:t>
            </a:r>
            <a:endParaRPr lang="LID4096" sz="3500" dirty="0">
              <a:solidFill>
                <a:schemeClr val="tx1"/>
              </a:solidFill>
            </a:endParaRPr>
          </a:p>
        </p:txBody>
      </p:sp>
      <p:pic>
        <p:nvPicPr>
          <p:cNvPr id="5" name="Picture 6" descr="Image result for nikola tesla">
            <a:extLst>
              <a:ext uri="{FF2B5EF4-FFF2-40B4-BE49-F238E27FC236}">
                <a16:creationId xmlns:a16="http://schemas.microsoft.com/office/drawing/2014/main" id="{9C9A1BAC-DDC0-4817-B64A-BCDD56848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9" r="4543" b="1"/>
          <a:stretch/>
        </p:blipFill>
        <p:spPr bwMode="auto">
          <a:xfrm>
            <a:off x="1524020" y="2872"/>
            <a:ext cx="9143980" cy="4595954"/>
          </a:xfrm>
          <a:custGeom>
            <a:avLst/>
            <a:gdLst>
              <a:gd name="connsiteX0" fmla="*/ 0 w 12192000"/>
              <a:gd name="connsiteY0" fmla="*/ 0 h 4621300"/>
              <a:gd name="connsiteX1" fmla="*/ 12192000 w 12192000"/>
              <a:gd name="connsiteY1" fmla="*/ 0 h 4621300"/>
              <a:gd name="connsiteX2" fmla="*/ 12192000 w 12192000"/>
              <a:gd name="connsiteY2" fmla="*/ 3104412 h 4621300"/>
              <a:gd name="connsiteX3" fmla="*/ 12192000 w 12192000"/>
              <a:gd name="connsiteY3" fmla="*/ 3296537 h 4621300"/>
              <a:gd name="connsiteX4" fmla="*/ 12192000 w 12192000"/>
              <a:gd name="connsiteY4" fmla="*/ 4272355 h 4621300"/>
              <a:gd name="connsiteX5" fmla="*/ 12113803 w 12192000"/>
              <a:gd name="connsiteY5" fmla="*/ 4280638 h 4621300"/>
              <a:gd name="connsiteX6" fmla="*/ 6753597 w 12192000"/>
              <a:gd name="connsiteY6" fmla="*/ 4604195 h 4621300"/>
              <a:gd name="connsiteX7" fmla="*/ 400746 w 12192000"/>
              <a:gd name="connsiteY7" fmla="*/ 4432852 h 4621300"/>
              <a:gd name="connsiteX8" fmla="*/ 0 w 12192000"/>
              <a:gd name="connsiteY8" fmla="*/ 4395876 h 4621300"/>
              <a:gd name="connsiteX9" fmla="*/ 0 w 12192000"/>
              <a:gd name="connsiteY9" fmla="*/ 3296537 h 4621300"/>
              <a:gd name="connsiteX10" fmla="*/ 0 w 12192000"/>
              <a:gd name="connsiteY10" fmla="*/ 3104412 h 462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621300">
                <a:moveTo>
                  <a:pt x="0" y="0"/>
                </a:moveTo>
                <a:lnTo>
                  <a:pt x="12192000" y="0"/>
                </a:lnTo>
                <a:lnTo>
                  <a:pt x="12192000" y="3104412"/>
                </a:lnTo>
                <a:lnTo>
                  <a:pt x="12192000" y="3296537"/>
                </a:lnTo>
                <a:lnTo>
                  <a:pt x="12192000" y="4272355"/>
                </a:lnTo>
                <a:lnTo>
                  <a:pt x="12113803" y="4280638"/>
                </a:lnTo>
                <a:cubicBezTo>
                  <a:pt x="10139508" y="4478587"/>
                  <a:pt x="8237152" y="4571590"/>
                  <a:pt x="6753597" y="4604195"/>
                </a:cubicBezTo>
                <a:cubicBezTo>
                  <a:pt x="4940362" y="4644044"/>
                  <a:pt x="2657278" y="4624714"/>
                  <a:pt x="400746" y="4432852"/>
                </a:cubicBezTo>
                <a:lnTo>
                  <a:pt x="0" y="4395876"/>
                </a:lnTo>
                <a:lnTo>
                  <a:pt x="0" y="3296537"/>
                </a:lnTo>
                <a:lnTo>
                  <a:pt x="0" y="310441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D9231-CA65-483F-A684-DC10AF97D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6614" y="4921315"/>
            <a:ext cx="5123520" cy="1770300"/>
          </a:xfrm>
          <a:prstGeom prst="roundRect">
            <a:avLst/>
          </a:prstGeom>
          <a:solidFill>
            <a:schemeClr val="bg1">
              <a:lumMod val="95000"/>
              <a:lumOff val="5000"/>
              <a:alpha val="45882"/>
            </a:schemeClr>
          </a:solidFill>
          <a:ln w="6350">
            <a:solidFill>
              <a:schemeClr val="tx1"/>
            </a:solidFill>
          </a:ln>
        </p:spPr>
        <p:txBody>
          <a:bodyPr anchor="ctr">
            <a:normAutofit fontScale="92500"/>
          </a:bodyPr>
          <a:lstStyle/>
          <a:p>
            <a:r>
              <a:rPr lang="en-US" sz="2400" dirty="0"/>
              <a:t>A cool layer 2 system</a:t>
            </a:r>
          </a:p>
          <a:p>
            <a:r>
              <a:rPr lang="en-US" sz="2400" dirty="0"/>
              <a:t>Many issues left to resolve</a:t>
            </a:r>
          </a:p>
          <a:p>
            <a:r>
              <a:rPr lang="en-US" sz="2400" dirty="0"/>
              <a:t>My opinion: Not ready (yet!) to bear the </a:t>
            </a:r>
            <a:br>
              <a:rPr lang="en-US" sz="2400" dirty="0"/>
            </a:br>
            <a:r>
              <a:rPr lang="en-US" sz="2400" dirty="0"/>
              <a:t>full burden of scaling Bitcoin</a:t>
            </a:r>
          </a:p>
        </p:txBody>
      </p:sp>
    </p:spTree>
    <p:extLst>
      <p:ext uri="{BB962C8B-B14F-4D97-AF65-F5344CB8AC3E}">
        <p14:creationId xmlns:p14="http://schemas.microsoft.com/office/powerpoint/2010/main" val="650179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16118</TotalTime>
  <Words>3469</Words>
  <Application>Microsoft Office PowerPoint</Application>
  <PresentationFormat>Widescreen</PresentationFormat>
  <Paragraphs>744</Paragraphs>
  <Slides>96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96</vt:i4>
      </vt:variant>
    </vt:vector>
  </HeadingPairs>
  <TitlesOfParts>
    <vt:vector size="108" baseType="lpstr">
      <vt:lpstr>Arial</vt:lpstr>
      <vt:lpstr>Calibri</vt:lpstr>
      <vt:lpstr>Calibri Light</vt:lpstr>
      <vt:lpstr>Calisto MT</vt:lpstr>
      <vt:lpstr>Cambria Math</vt:lpstr>
      <vt:lpstr>Franklin Gothic Book</vt:lpstr>
      <vt:lpstr>Wingdings 2</vt:lpstr>
      <vt:lpstr>Office Theme</vt:lpstr>
      <vt:lpstr>1_Office Theme</vt:lpstr>
      <vt:lpstr>Technic</vt:lpstr>
      <vt:lpstr>2_Office Theme</vt:lpstr>
      <vt:lpstr>Slate</vt:lpstr>
      <vt:lpstr>PowerPoint Presentation</vt:lpstr>
      <vt:lpstr>Agenda for the talk</vt:lpstr>
      <vt:lpstr>Transaction Fees</vt:lpstr>
      <vt:lpstr>Bitcoin’s mechanism</vt:lpstr>
      <vt:lpstr>Strawman mechanism</vt:lpstr>
      <vt:lpstr>Strawman mechanism</vt:lpstr>
      <vt:lpstr>Strawman mechanism</vt:lpstr>
      <vt:lpstr>Challenges in designing a mechanism</vt:lpstr>
      <vt:lpstr>PowerPoint Presentation</vt:lpstr>
      <vt:lpstr>EIP 1559</vt:lpstr>
      <vt:lpstr>EIP 1559</vt:lpstr>
      <vt:lpstr>PowerPoint Presentation</vt:lpstr>
      <vt:lpstr>Smart Contracts</vt:lpstr>
      <vt:lpstr>PowerPoint Presentation</vt:lpstr>
      <vt:lpstr>Code for smart contracts</vt:lpstr>
      <vt:lpstr>Smart contracts</vt:lpstr>
      <vt:lpstr>Dutch auction</vt:lpstr>
      <vt:lpstr>PowerPoint Presentation</vt:lpstr>
      <vt:lpstr>PowerPoint Presentation</vt:lpstr>
      <vt:lpstr>Why Smart Contracts?</vt:lpstr>
      <vt:lpstr>DEXES &amp; Automated Market Makers (AMMs)</vt:lpstr>
      <vt:lpstr>The Oracle problem</vt:lpstr>
      <vt:lpstr>Automated Market Makers (AMMs)</vt:lpstr>
      <vt:lpstr>Arbitrage opportunities</vt:lpstr>
      <vt:lpstr>Arbitrage opportunities</vt:lpstr>
      <vt:lpstr>Arbitrage opportunities</vt:lpstr>
      <vt:lpstr>Arbitrage opportunities</vt:lpstr>
      <vt:lpstr>Collateralized loan platforms</vt:lpstr>
      <vt:lpstr>Why use collateralized loans?</vt:lpstr>
      <vt:lpstr>Why use collateralized loans?</vt:lpstr>
      <vt:lpstr>Why use collateralized loans?</vt:lpstr>
      <vt:lpstr>Why use collateralized loans?</vt:lpstr>
      <vt:lpstr>Why use collateralized loans?</vt:lpstr>
      <vt:lpstr>Why use collateralized loans?</vt:lpstr>
      <vt:lpstr>Liquidations</vt:lpstr>
      <vt:lpstr>Interest rate on loans and deposits</vt:lpstr>
      <vt:lpstr>Interest rate on loans and deposits</vt:lpstr>
      <vt:lpstr>Some critique</vt:lpstr>
      <vt:lpstr>PowerPoint Presentation</vt:lpstr>
      <vt:lpstr>Some more critique</vt:lpstr>
      <vt:lpstr>Flash loans</vt:lpstr>
      <vt:lpstr>The need for liquidity</vt:lpstr>
      <vt:lpstr>A Flash Loan – Risk free</vt:lpstr>
      <vt:lpstr>PowerPoint Presentation</vt:lpstr>
      <vt:lpstr>The 2nd attack – an oracle attack</vt:lpstr>
      <vt:lpstr>Frontrunning and MEV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Speculative Execution DoS Attacks</vt:lpstr>
      <vt:lpstr>Transactions consume resources</vt:lpstr>
      <vt:lpstr>Speculative execution</vt:lpstr>
      <vt:lpstr>OFAC SDN list</vt:lpstr>
      <vt:lpstr>Attack I: ConditionalExhaust</vt:lpstr>
      <vt:lpstr>ConditionalExhaust Attack</vt:lpstr>
      <vt:lpstr>Evaluation</vt:lpstr>
      <vt:lpstr>PowerPoint Presentation</vt:lpstr>
      <vt:lpstr>Payment Channel Networks</vt:lpstr>
      <vt:lpstr>Bi-directional Channels</vt:lpstr>
      <vt:lpstr>Bi-directional Channels</vt:lpstr>
      <vt:lpstr>Bi-directional Channels</vt:lpstr>
      <vt:lpstr>Bi-directional Channels</vt:lpstr>
      <vt:lpstr>Bi-directional Channels</vt:lpstr>
      <vt:lpstr>Bi-directional Channels</vt:lpstr>
      <vt:lpstr>Properties of Two-Way Channels</vt:lpstr>
      <vt:lpstr>Limitations</vt:lpstr>
      <vt:lpstr>From channels to networks</vt:lpstr>
      <vt:lpstr>From channels to networks</vt:lpstr>
      <vt:lpstr>If Charlie &amp; Alice Try to Cheat Bob</vt:lpstr>
      <vt:lpstr>If Charlie Stalls</vt:lpstr>
      <vt:lpstr>PowerPoint Presentation</vt:lpstr>
      <vt:lpstr>Congestion Attacks</vt:lpstr>
      <vt:lpstr>Congestion Attacks With Ayelet Mizrahi</vt:lpstr>
      <vt:lpstr>Congestion Attacks With Ayelet Mizrahi</vt:lpstr>
      <vt:lpstr>Congestion Attacks With Ayelet Mizrahi</vt:lpstr>
      <vt:lpstr>Default values</vt:lpstr>
      <vt:lpstr>PowerPoint Presentation</vt:lpstr>
      <vt:lpstr>PowerPoint Presentation</vt:lpstr>
      <vt:lpstr>PowerPoint Presentation</vt:lpstr>
      <vt:lpstr>Mitigations</vt:lpstr>
      <vt:lpstr>Flood &amp; Loot</vt:lpstr>
      <vt:lpstr>The Flood &amp; Loot Attack With Jona Harris</vt:lpstr>
      <vt:lpstr>PowerPoint Presentation</vt:lpstr>
      <vt:lpstr>PowerPoint Presentation</vt:lpstr>
      <vt:lpstr>PowerPoint Presentation</vt:lpstr>
      <vt:lpstr>PowerPoint Presentation</vt:lpstr>
      <vt:lpstr>What to do?</vt:lpstr>
      <vt:lpstr>A privacy problem</vt:lpstr>
      <vt:lpstr>Economic Questions</vt:lpstr>
      <vt:lpstr>Recap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 Stretching &amp; Squeezing: Manipulating Time For Your Best Interest</dc:title>
  <dc:creator>Aviv Yaish</dc:creator>
  <cp:lastModifiedBy>Aviv Zohar</cp:lastModifiedBy>
  <cp:revision>409</cp:revision>
  <dcterms:created xsi:type="dcterms:W3CDTF">2020-12-15T18:27:22Z</dcterms:created>
  <dcterms:modified xsi:type="dcterms:W3CDTF">2024-06-26T06:06:18Z</dcterms:modified>
</cp:coreProperties>
</file>